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4"/>
    <p:sldMasterId id="2147483673" r:id="rId5"/>
  </p:sldMasterIdLst>
  <p:notesMasterIdLst>
    <p:notesMasterId r:id="rId14"/>
  </p:notesMasterIdLst>
  <p:sldIdLst>
    <p:sldId id="256" r:id="rId6"/>
    <p:sldId id="362" r:id="rId7"/>
    <p:sldId id="309" r:id="rId8"/>
    <p:sldId id="363" r:id="rId9"/>
    <p:sldId id="261" r:id="rId10"/>
    <p:sldId id="264" r:id="rId11"/>
    <p:sldId id="307"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6A4711-DBFC-ED48-9B0B-F5819812B20B}" v="3" dt="2020-12-09T02:23:18.837"/>
    <p1510:client id="{F8050036-9800-4315-8622-6C4061DD29EE}" v="35" dt="2020-12-09T04:02:57.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14" autoAdjust="0"/>
    <p:restoredTop sz="96201" autoAdjust="0"/>
  </p:normalViewPr>
  <p:slideViewPr>
    <p:cSldViewPr snapToGrid="0" showGuides="1">
      <p:cViewPr varScale="1">
        <p:scale>
          <a:sx n="153" d="100"/>
          <a:sy n="153" d="100"/>
        </p:scale>
        <p:origin x="176" y="75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YUE.CHEN@baruchmail.cuny.edu" userId="S::xinyue.chen@baruchmail.cuny.edu::abb047cd-fc16-45bc-9074-db507c940cb8" providerId="AD" clId="Web-{A1759255-C72A-4346-86B3-8AF167FD3E68}"/>
    <pc:docChg chg="addSld delSld modSld">
      <pc:chgData name="XINYUE.CHEN@baruchmail.cuny.edu" userId="S::xinyue.chen@baruchmail.cuny.edu::abb047cd-fc16-45bc-9074-db507c940cb8" providerId="AD" clId="Web-{A1759255-C72A-4346-86B3-8AF167FD3E68}" dt="2020-12-07T04:36:53.607" v="245"/>
      <pc:docMkLst>
        <pc:docMk/>
      </pc:docMkLst>
      <pc:sldChg chg="modSp">
        <pc:chgData name="XINYUE.CHEN@baruchmail.cuny.edu" userId="S::xinyue.chen@baruchmail.cuny.edu::abb047cd-fc16-45bc-9074-db507c940cb8" providerId="AD" clId="Web-{A1759255-C72A-4346-86B3-8AF167FD3E68}" dt="2020-12-07T04:33:51.898" v="221" actId="20577"/>
        <pc:sldMkLst>
          <pc:docMk/>
          <pc:sldMk cId="1097628515" sldId="261"/>
        </pc:sldMkLst>
        <pc:spChg chg="mod">
          <ac:chgData name="XINYUE.CHEN@baruchmail.cuny.edu" userId="S::xinyue.chen@baruchmail.cuny.edu::abb047cd-fc16-45bc-9074-db507c940cb8" providerId="AD" clId="Web-{A1759255-C72A-4346-86B3-8AF167FD3E68}" dt="2020-12-07T04:33:46.647" v="218" actId="20577"/>
          <ac:spMkLst>
            <pc:docMk/>
            <pc:sldMk cId="1097628515" sldId="261"/>
            <ac:spMk id="6" creationId="{24A13334-A3CE-4BF0-A92D-553FD15B7D6A}"/>
          </ac:spMkLst>
        </pc:spChg>
        <pc:spChg chg="mod">
          <ac:chgData name="XINYUE.CHEN@baruchmail.cuny.edu" userId="S::xinyue.chen@baruchmail.cuny.edu::abb047cd-fc16-45bc-9074-db507c940cb8" providerId="AD" clId="Web-{A1759255-C72A-4346-86B3-8AF167FD3E68}" dt="2020-12-07T04:33:51.898" v="221" actId="20577"/>
          <ac:spMkLst>
            <pc:docMk/>
            <pc:sldMk cId="1097628515" sldId="261"/>
            <ac:spMk id="8" creationId="{D5155D58-FC08-4A28-A406-C1C2CE719E45}"/>
          </ac:spMkLst>
        </pc:spChg>
      </pc:sldChg>
      <pc:sldChg chg="del">
        <pc:chgData name="XINYUE.CHEN@baruchmail.cuny.edu" userId="S::xinyue.chen@baruchmail.cuny.edu::abb047cd-fc16-45bc-9074-db507c940cb8" providerId="AD" clId="Web-{A1759255-C72A-4346-86B3-8AF167FD3E68}" dt="2020-12-07T04:34:54.931" v="225"/>
        <pc:sldMkLst>
          <pc:docMk/>
          <pc:sldMk cId="4252393339" sldId="262"/>
        </pc:sldMkLst>
      </pc:sldChg>
      <pc:sldChg chg="del">
        <pc:chgData name="XINYUE.CHEN@baruchmail.cuny.edu" userId="S::xinyue.chen@baruchmail.cuny.edu::abb047cd-fc16-45bc-9074-db507c940cb8" providerId="AD" clId="Web-{A1759255-C72A-4346-86B3-8AF167FD3E68}" dt="2020-12-07T04:36:41.841" v="243"/>
        <pc:sldMkLst>
          <pc:docMk/>
          <pc:sldMk cId="1244544959" sldId="263"/>
        </pc:sldMkLst>
      </pc:sldChg>
      <pc:sldChg chg="new del">
        <pc:chgData name="XINYUE.CHEN@baruchmail.cuny.edu" userId="S::xinyue.chen@baruchmail.cuny.edu::abb047cd-fc16-45bc-9074-db507c940cb8" providerId="AD" clId="Web-{A1759255-C72A-4346-86B3-8AF167FD3E68}" dt="2020-12-07T04:35:06.963" v="227"/>
        <pc:sldMkLst>
          <pc:docMk/>
          <pc:sldMk cId="2881445189" sldId="364"/>
        </pc:sldMkLst>
      </pc:sldChg>
      <pc:sldChg chg="delSp modSp new">
        <pc:chgData name="XINYUE.CHEN@baruchmail.cuny.edu" userId="S::xinyue.chen@baruchmail.cuny.edu::abb047cd-fc16-45bc-9074-db507c940cb8" providerId="AD" clId="Web-{A1759255-C72A-4346-86B3-8AF167FD3E68}" dt="2020-12-07T04:36:34.560" v="242" actId="20577"/>
        <pc:sldMkLst>
          <pc:docMk/>
          <pc:sldMk cId="3238889317" sldId="365"/>
        </pc:sldMkLst>
        <pc:spChg chg="mod">
          <ac:chgData name="XINYUE.CHEN@baruchmail.cuny.edu" userId="S::xinyue.chen@baruchmail.cuny.edu::abb047cd-fc16-45bc-9074-db507c940cb8" providerId="AD" clId="Web-{A1759255-C72A-4346-86B3-8AF167FD3E68}" dt="2020-12-07T04:36:34.560" v="242" actId="20577"/>
          <ac:spMkLst>
            <pc:docMk/>
            <pc:sldMk cId="3238889317" sldId="365"/>
            <ac:spMk id="2" creationId="{CE79E900-52E2-405F-850D-EE22D80FFB88}"/>
          </ac:spMkLst>
        </pc:spChg>
        <pc:spChg chg="del mod">
          <ac:chgData name="XINYUE.CHEN@baruchmail.cuny.edu" userId="S::xinyue.chen@baruchmail.cuny.edu::abb047cd-fc16-45bc-9074-db507c940cb8" providerId="AD" clId="Web-{A1759255-C72A-4346-86B3-8AF167FD3E68}" dt="2020-12-07T04:35:48.292" v="231"/>
          <ac:spMkLst>
            <pc:docMk/>
            <pc:sldMk cId="3238889317" sldId="365"/>
            <ac:spMk id="3" creationId="{ED636A88-808E-42BD-937F-8BFA7C935E9F}"/>
          </ac:spMkLst>
        </pc:spChg>
      </pc:sldChg>
      <pc:sldChg chg="new del">
        <pc:chgData name="XINYUE.CHEN@baruchmail.cuny.edu" userId="S::xinyue.chen@baruchmail.cuny.edu::abb047cd-fc16-45bc-9074-db507c940cb8" providerId="AD" clId="Web-{A1759255-C72A-4346-86B3-8AF167FD3E68}" dt="2020-12-07T04:36:53.607" v="245"/>
        <pc:sldMkLst>
          <pc:docMk/>
          <pc:sldMk cId="3501793199" sldId="366"/>
        </pc:sldMkLst>
      </pc:sldChg>
    </pc:docChg>
  </pc:docChgLst>
  <pc:docChgLst>
    <pc:chgData name="SZUFAN.CHEN@baruchmail.cuny.edu" userId="3931eefd-e968-4ca7-88dc-cd37bb00e894" providerId="ADAL" clId="{D26A4711-DBFC-ED48-9B0B-F5819812B20B}"/>
    <pc:docChg chg="undo custSel delSld modSld">
      <pc:chgData name="SZUFAN.CHEN@baruchmail.cuny.edu" userId="3931eefd-e968-4ca7-88dc-cd37bb00e894" providerId="ADAL" clId="{D26A4711-DBFC-ED48-9B0B-F5819812B20B}" dt="2020-12-09T02:27:21.014" v="112" actId="255"/>
      <pc:docMkLst>
        <pc:docMk/>
      </pc:docMkLst>
      <pc:sldChg chg="modSp mod">
        <pc:chgData name="SZUFAN.CHEN@baruchmail.cuny.edu" userId="3931eefd-e968-4ca7-88dc-cd37bb00e894" providerId="ADAL" clId="{D26A4711-DBFC-ED48-9B0B-F5819812B20B}" dt="2020-12-09T02:27:21.014" v="112" actId="255"/>
        <pc:sldMkLst>
          <pc:docMk/>
          <pc:sldMk cId="3423133475" sldId="307"/>
        </pc:sldMkLst>
        <pc:spChg chg="mod">
          <ac:chgData name="SZUFAN.CHEN@baruchmail.cuny.edu" userId="3931eefd-e968-4ca7-88dc-cd37bb00e894" providerId="ADAL" clId="{D26A4711-DBFC-ED48-9B0B-F5819812B20B}" dt="2020-12-09T02:27:21.014" v="112" actId="255"/>
          <ac:spMkLst>
            <pc:docMk/>
            <pc:sldMk cId="3423133475" sldId="307"/>
            <ac:spMk id="18" creationId="{3B75858E-2817-5A46-B1FA-BCA1429EE723}"/>
          </ac:spMkLst>
        </pc:spChg>
        <pc:spChg chg="mod">
          <ac:chgData name="SZUFAN.CHEN@baruchmail.cuny.edu" userId="3931eefd-e968-4ca7-88dc-cd37bb00e894" providerId="ADAL" clId="{D26A4711-DBFC-ED48-9B0B-F5819812B20B}" dt="2020-12-09T02:26:20" v="98" actId="20577"/>
          <ac:spMkLst>
            <pc:docMk/>
            <pc:sldMk cId="3423133475" sldId="307"/>
            <ac:spMk id="19" creationId="{FBE4C2EE-4DE1-B940-9A1A-47B2C04C469B}"/>
          </ac:spMkLst>
        </pc:spChg>
        <pc:spChg chg="mod">
          <ac:chgData name="SZUFAN.CHEN@baruchmail.cuny.edu" userId="3931eefd-e968-4ca7-88dc-cd37bb00e894" providerId="ADAL" clId="{D26A4711-DBFC-ED48-9B0B-F5819812B20B}" dt="2020-12-09T02:25:53.451" v="85" actId="12"/>
          <ac:spMkLst>
            <pc:docMk/>
            <pc:sldMk cId="3423133475" sldId="307"/>
            <ac:spMk id="20" creationId="{825D4215-6307-9C4A-A1B7-1296BFCFC9AF}"/>
          </ac:spMkLst>
        </pc:spChg>
      </pc:sldChg>
      <pc:sldChg chg="modSp mod">
        <pc:chgData name="SZUFAN.CHEN@baruchmail.cuny.edu" userId="3931eefd-e968-4ca7-88dc-cd37bb00e894" providerId="ADAL" clId="{D26A4711-DBFC-ED48-9B0B-F5819812B20B}" dt="2020-12-09T02:22:44.360" v="42" actId="1076"/>
        <pc:sldMkLst>
          <pc:docMk/>
          <pc:sldMk cId="4201278032" sldId="309"/>
        </pc:sldMkLst>
        <pc:spChg chg="mod">
          <ac:chgData name="SZUFAN.CHEN@baruchmail.cuny.edu" userId="3931eefd-e968-4ca7-88dc-cd37bb00e894" providerId="ADAL" clId="{D26A4711-DBFC-ED48-9B0B-F5819812B20B}" dt="2020-12-09T02:22:44.360" v="42" actId="1076"/>
          <ac:spMkLst>
            <pc:docMk/>
            <pc:sldMk cId="4201278032" sldId="309"/>
            <ac:spMk id="15" creationId="{4A7F8A26-9092-F74B-9E72-102BD5F2BC15}"/>
          </ac:spMkLst>
        </pc:spChg>
      </pc:sldChg>
      <pc:sldChg chg="addSp delSp modSp mod">
        <pc:chgData name="SZUFAN.CHEN@baruchmail.cuny.edu" userId="3931eefd-e968-4ca7-88dc-cd37bb00e894" providerId="ADAL" clId="{D26A4711-DBFC-ED48-9B0B-F5819812B20B}" dt="2020-12-09T02:23:59.267" v="57" actId="1076"/>
        <pc:sldMkLst>
          <pc:docMk/>
          <pc:sldMk cId="2484388190" sldId="363"/>
        </pc:sldMkLst>
        <pc:spChg chg="del mod">
          <ac:chgData name="SZUFAN.CHEN@baruchmail.cuny.edu" userId="3931eefd-e968-4ca7-88dc-cd37bb00e894" providerId="ADAL" clId="{D26A4711-DBFC-ED48-9B0B-F5819812B20B}" dt="2020-12-09T02:23:28.023" v="49" actId="478"/>
          <ac:spMkLst>
            <pc:docMk/>
            <pc:sldMk cId="2484388190" sldId="363"/>
            <ac:spMk id="6" creationId="{151E3165-D127-45AC-AC1F-DFF3C7BF0D64}"/>
          </ac:spMkLst>
        </pc:spChg>
        <pc:spChg chg="del mod">
          <ac:chgData name="SZUFAN.CHEN@baruchmail.cuny.edu" userId="3931eefd-e968-4ca7-88dc-cd37bb00e894" providerId="ADAL" clId="{D26A4711-DBFC-ED48-9B0B-F5819812B20B}" dt="2020-12-09T02:23:33.373" v="51" actId="478"/>
          <ac:spMkLst>
            <pc:docMk/>
            <pc:sldMk cId="2484388190" sldId="363"/>
            <ac:spMk id="10" creationId="{B2013CED-950E-4FCB-93BF-2A7DA9BC9FCF}"/>
          </ac:spMkLst>
        </pc:spChg>
        <pc:spChg chg="mod">
          <ac:chgData name="SZUFAN.CHEN@baruchmail.cuny.edu" userId="3931eefd-e968-4ca7-88dc-cd37bb00e894" providerId="ADAL" clId="{D26A4711-DBFC-ED48-9B0B-F5819812B20B}" dt="2020-12-09T02:23:55.774" v="56" actId="1076"/>
          <ac:spMkLst>
            <pc:docMk/>
            <pc:sldMk cId="2484388190" sldId="363"/>
            <ac:spMk id="16" creationId="{468479AD-3BCB-47B0-B4CB-0710A6787FE6}"/>
          </ac:spMkLst>
        </pc:spChg>
        <pc:spChg chg="add mod">
          <ac:chgData name="SZUFAN.CHEN@baruchmail.cuny.edu" userId="3931eefd-e968-4ca7-88dc-cd37bb00e894" providerId="ADAL" clId="{D26A4711-DBFC-ED48-9B0B-F5819812B20B}" dt="2020-12-09T02:23:43.207" v="54" actId="1076"/>
          <ac:spMkLst>
            <pc:docMk/>
            <pc:sldMk cId="2484388190" sldId="363"/>
            <ac:spMk id="19" creationId="{1DE83983-A2D7-D449-8956-2CCCD1188CEC}"/>
          </ac:spMkLst>
        </pc:spChg>
        <pc:spChg chg="add mod">
          <ac:chgData name="SZUFAN.CHEN@baruchmail.cuny.edu" userId="3931eefd-e968-4ca7-88dc-cd37bb00e894" providerId="ADAL" clId="{D26A4711-DBFC-ED48-9B0B-F5819812B20B}" dt="2020-12-09T02:23:59.267" v="57" actId="1076"/>
          <ac:spMkLst>
            <pc:docMk/>
            <pc:sldMk cId="2484388190" sldId="363"/>
            <ac:spMk id="21" creationId="{BA4C7389-FEAB-524D-B7A1-E083E2431B74}"/>
          </ac:spMkLst>
        </pc:spChg>
        <pc:picChg chg="mod">
          <ac:chgData name="SZUFAN.CHEN@baruchmail.cuny.edu" userId="3931eefd-e968-4ca7-88dc-cd37bb00e894" providerId="ADAL" clId="{D26A4711-DBFC-ED48-9B0B-F5819812B20B}" dt="2020-12-09T02:23:31.117" v="50" actId="1076"/>
          <ac:picMkLst>
            <pc:docMk/>
            <pc:sldMk cId="2484388190" sldId="363"/>
            <ac:picMk id="18" creationId="{13B5DE1B-20BD-2344-B11C-6C8529EF46E6}"/>
          </ac:picMkLst>
        </pc:picChg>
      </pc:sldChg>
      <pc:sldChg chg="del">
        <pc:chgData name="SZUFAN.CHEN@baruchmail.cuny.edu" userId="3931eefd-e968-4ca7-88dc-cd37bb00e894" providerId="ADAL" clId="{D26A4711-DBFC-ED48-9B0B-F5819812B20B}" dt="2020-12-09T01:53:04.848" v="0" actId="2696"/>
        <pc:sldMkLst>
          <pc:docMk/>
          <pc:sldMk cId="3238889317" sldId="365"/>
        </pc:sldMkLst>
      </pc:sldChg>
    </pc:docChg>
  </pc:docChgLst>
  <pc:docChgLst>
    <pc:chgData name="XINYUE.CHEN@baruchmail.cuny.edu" userId="S::xinyue.chen@baruchmail.cuny.edu::abb047cd-fc16-45bc-9074-db507c940cb8" providerId="AD" clId="Web-{635AF98F-C80A-478D-ABB3-A3B1F377A562}"/>
    <pc:docChg chg="modSld">
      <pc:chgData name="XINYUE.CHEN@baruchmail.cuny.edu" userId="S::xinyue.chen@baruchmail.cuny.edu::abb047cd-fc16-45bc-9074-db507c940cb8" providerId="AD" clId="Web-{635AF98F-C80A-478D-ABB3-A3B1F377A562}" dt="2020-12-07T04:26:03.441" v="234" actId="20577"/>
      <pc:docMkLst>
        <pc:docMk/>
      </pc:docMkLst>
      <pc:sldChg chg="modSp">
        <pc:chgData name="XINYUE.CHEN@baruchmail.cuny.edu" userId="S::xinyue.chen@baruchmail.cuny.edu::abb047cd-fc16-45bc-9074-db507c940cb8" providerId="AD" clId="Web-{635AF98F-C80A-478D-ABB3-A3B1F377A562}" dt="2020-12-07T04:26:03.441" v="234" actId="20577"/>
        <pc:sldMkLst>
          <pc:docMk/>
          <pc:sldMk cId="1097628515" sldId="261"/>
        </pc:sldMkLst>
        <pc:spChg chg="mod">
          <ac:chgData name="XINYUE.CHEN@baruchmail.cuny.edu" userId="S::xinyue.chen@baruchmail.cuny.edu::abb047cd-fc16-45bc-9074-db507c940cb8" providerId="AD" clId="Web-{635AF98F-C80A-478D-ABB3-A3B1F377A562}" dt="2020-12-07T04:26:03.441" v="234" actId="20577"/>
          <ac:spMkLst>
            <pc:docMk/>
            <pc:sldMk cId="1097628515" sldId="261"/>
            <ac:spMk id="6" creationId="{24A13334-A3CE-4BF0-A92D-553FD15B7D6A}"/>
          </ac:spMkLst>
        </pc:spChg>
        <pc:spChg chg="mod">
          <ac:chgData name="XINYUE.CHEN@baruchmail.cuny.edu" userId="S::xinyue.chen@baruchmail.cuny.edu::abb047cd-fc16-45bc-9074-db507c940cb8" providerId="AD" clId="Web-{635AF98F-C80A-478D-ABB3-A3B1F377A562}" dt="2020-12-07T04:23:57.938" v="158" actId="20577"/>
          <ac:spMkLst>
            <pc:docMk/>
            <pc:sldMk cId="1097628515" sldId="261"/>
            <ac:spMk id="8" creationId="{D5155D58-FC08-4A28-A406-C1C2CE719E45}"/>
          </ac:spMkLst>
        </pc:spChg>
      </pc:sldChg>
    </pc:docChg>
  </pc:docChgLst>
  <pc:docChgLst>
    <pc:chgData name="XIN.HUANG2@baruchmail.cuny.edu" userId="S::xin.huang2@baruchmail.cuny.edu::cbf0ee2c-21c0-4793-8c75-b5aa5fa3e520" providerId="AD" clId="Web-{F8050036-9800-4315-8622-6C4061DD29EE}"/>
    <pc:docChg chg="modSld">
      <pc:chgData name="XIN.HUANG2@baruchmail.cuny.edu" userId="S::xin.huang2@baruchmail.cuny.edu::cbf0ee2c-21c0-4793-8c75-b5aa5fa3e520" providerId="AD" clId="Web-{F8050036-9800-4315-8622-6C4061DD29EE}" dt="2020-12-09T04:02:57.842" v="30" actId="1076"/>
      <pc:docMkLst>
        <pc:docMk/>
      </pc:docMkLst>
      <pc:sldChg chg="addSp modSp">
        <pc:chgData name="XIN.HUANG2@baruchmail.cuny.edu" userId="S::xin.huang2@baruchmail.cuny.edu::cbf0ee2c-21c0-4793-8c75-b5aa5fa3e520" providerId="AD" clId="Web-{F8050036-9800-4315-8622-6C4061DD29EE}" dt="2020-12-09T04:02:57.842" v="30" actId="1076"/>
        <pc:sldMkLst>
          <pc:docMk/>
          <pc:sldMk cId="1950387125" sldId="264"/>
        </pc:sldMkLst>
        <pc:spChg chg="add mod">
          <ac:chgData name="XIN.HUANG2@baruchmail.cuny.edu" userId="S::xin.huang2@baruchmail.cuny.edu::cbf0ee2c-21c0-4793-8c75-b5aa5fa3e520" providerId="AD" clId="Web-{F8050036-9800-4315-8622-6C4061DD29EE}" dt="2020-12-09T04:02:13.748" v="15" actId="20577"/>
          <ac:spMkLst>
            <pc:docMk/>
            <pc:sldMk cId="1950387125" sldId="264"/>
            <ac:spMk id="3" creationId="{F9FCA297-5EBF-41A3-AAD5-DF3EAB58562A}"/>
          </ac:spMkLst>
        </pc:spChg>
        <pc:spChg chg="add mod">
          <ac:chgData name="XIN.HUANG2@baruchmail.cuny.edu" userId="S::xin.huang2@baruchmail.cuny.edu::cbf0ee2c-21c0-4793-8c75-b5aa5fa3e520" providerId="AD" clId="Web-{F8050036-9800-4315-8622-6C4061DD29EE}" dt="2020-12-09T04:02:00.107" v="11" actId="14100"/>
          <ac:spMkLst>
            <pc:docMk/>
            <pc:sldMk cId="1950387125" sldId="264"/>
            <ac:spMk id="9" creationId="{93292AB3-B852-4468-8371-22A5E9DA46F0}"/>
          </ac:spMkLst>
        </pc:spChg>
        <pc:spChg chg="add mod">
          <ac:chgData name="XIN.HUANG2@baruchmail.cuny.edu" userId="S::xin.huang2@baruchmail.cuny.edu::cbf0ee2c-21c0-4793-8c75-b5aa5fa3e520" providerId="AD" clId="Web-{F8050036-9800-4315-8622-6C4061DD29EE}" dt="2020-12-09T04:02:36.811" v="25" actId="1076"/>
          <ac:spMkLst>
            <pc:docMk/>
            <pc:sldMk cId="1950387125" sldId="264"/>
            <ac:spMk id="10" creationId="{F2224324-26DF-4422-BB50-EDC7D344244A}"/>
          </ac:spMkLst>
        </pc:spChg>
        <pc:spChg chg="add mod">
          <ac:chgData name="XIN.HUANG2@baruchmail.cuny.edu" userId="S::xin.huang2@baruchmail.cuny.edu::cbf0ee2c-21c0-4793-8c75-b5aa5fa3e520" providerId="AD" clId="Web-{F8050036-9800-4315-8622-6C4061DD29EE}" dt="2020-12-09T04:02:57.842" v="30" actId="1076"/>
          <ac:spMkLst>
            <pc:docMk/>
            <pc:sldMk cId="1950387125" sldId="264"/>
            <ac:spMk id="11" creationId="{8310C990-6E2D-4595-A010-A2A3242C71FA}"/>
          </ac:spMkLst>
        </pc:spChg>
        <pc:picChg chg="mod">
          <ac:chgData name="XIN.HUANG2@baruchmail.cuny.edu" userId="S::xin.huang2@baruchmail.cuny.edu::cbf0ee2c-21c0-4793-8c75-b5aa5fa3e520" providerId="AD" clId="Web-{F8050036-9800-4315-8622-6C4061DD29EE}" dt="2020-12-09T04:01:19.559" v="2" actId="1076"/>
          <ac:picMkLst>
            <pc:docMk/>
            <pc:sldMk cId="1950387125" sldId="264"/>
            <ac:picMk id="5" creationId="{D2EA7019-FEA2-432D-9CBA-663127C79661}"/>
          </ac:picMkLst>
        </pc:picChg>
        <pc:picChg chg="mod">
          <ac:chgData name="XIN.HUANG2@baruchmail.cuny.edu" userId="S::xin.huang2@baruchmail.cuny.edu::cbf0ee2c-21c0-4793-8c75-b5aa5fa3e520" providerId="AD" clId="Web-{F8050036-9800-4315-8622-6C4061DD29EE}" dt="2020-12-09T04:02:18.998" v="17" actId="1076"/>
          <ac:picMkLst>
            <pc:docMk/>
            <pc:sldMk cId="1950387125" sldId="264"/>
            <ac:picMk id="6" creationId="{CCE133AA-347D-41A6-A665-6605EEBDFF33}"/>
          </ac:picMkLst>
        </pc:picChg>
        <pc:picChg chg="mod">
          <ac:chgData name="XIN.HUANG2@baruchmail.cuny.edu" userId="S::xin.huang2@baruchmail.cuny.edu::cbf0ee2c-21c0-4793-8c75-b5aa5fa3e520" providerId="AD" clId="Web-{F8050036-9800-4315-8622-6C4061DD29EE}" dt="2020-12-09T04:02:20.810" v="18" actId="1076"/>
          <ac:picMkLst>
            <pc:docMk/>
            <pc:sldMk cId="1950387125" sldId="264"/>
            <ac:picMk id="7" creationId="{A9C56015-56B8-4B05-B289-7BE11F5008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538E0-A74E-46B4-8770-E8413D2CF38C}"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62803-9FED-4500-ABA0-B748FB8E8843}" type="slidenum">
              <a:rPr lang="en-US" smtClean="0"/>
              <a:t>‹#›</a:t>
            </a:fld>
            <a:endParaRPr lang="en-US"/>
          </a:p>
        </p:txBody>
      </p:sp>
    </p:spTree>
    <p:extLst>
      <p:ext uri="{BB962C8B-B14F-4D97-AF65-F5344CB8AC3E}">
        <p14:creationId xmlns:p14="http://schemas.microsoft.com/office/powerpoint/2010/main" val="134983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5" name="그림 개체 틀 2">
            <a:extLst>
              <a:ext uri="{FF2B5EF4-FFF2-40B4-BE49-F238E27FC236}">
                <a16:creationId xmlns:a16="http://schemas.microsoft.com/office/drawing/2014/main" id="{C56809D4-139D-46A4-95D4-28A24193D00C}"/>
              </a:ext>
            </a:extLst>
          </p:cNvPr>
          <p:cNvSpPr>
            <a:spLocks noGrp="1"/>
          </p:cNvSpPr>
          <p:nvPr>
            <p:ph type="pic" sz="quarter" idx="16" hasCustomPrompt="1"/>
          </p:nvPr>
        </p:nvSpPr>
        <p:spPr>
          <a:xfrm>
            <a:off x="8356827" y="1806580"/>
            <a:ext cx="3054308" cy="3679773"/>
          </a:xfrm>
          <a:custGeom>
            <a:avLst/>
            <a:gdLst>
              <a:gd name="connsiteX0" fmla="*/ 0 w 2290731"/>
              <a:gd name="connsiteY0" fmla="*/ 0 h 2965276"/>
              <a:gd name="connsiteX1" fmla="*/ 2290731 w 2290731"/>
              <a:gd name="connsiteY1" fmla="*/ 0 h 2965276"/>
              <a:gd name="connsiteX2" fmla="*/ 2290731 w 2290731"/>
              <a:gd name="connsiteY2" fmla="*/ 2965276 h 2965276"/>
              <a:gd name="connsiteX3" fmla="*/ 0 w 2290731"/>
              <a:gd name="connsiteY3" fmla="*/ 2965276 h 2965276"/>
              <a:gd name="connsiteX4" fmla="*/ 0 w 2290731"/>
              <a:gd name="connsiteY4" fmla="*/ 0 h 2965276"/>
              <a:gd name="connsiteX0" fmla="*/ 0 w 2290731"/>
              <a:gd name="connsiteY0" fmla="*/ 0 h 2965276"/>
              <a:gd name="connsiteX1" fmla="*/ 2290731 w 2290731"/>
              <a:gd name="connsiteY1" fmla="*/ 0 h 2965276"/>
              <a:gd name="connsiteX2" fmla="*/ 2290731 w 2290731"/>
              <a:gd name="connsiteY2" fmla="*/ 2965276 h 2965276"/>
              <a:gd name="connsiteX3" fmla="*/ 1655732 w 2290731"/>
              <a:gd name="connsiteY3" fmla="*/ 2965276 h 2965276"/>
              <a:gd name="connsiteX4" fmla="*/ 0 w 2290731"/>
              <a:gd name="connsiteY4" fmla="*/ 2965276 h 2965276"/>
              <a:gd name="connsiteX5" fmla="*/ 0 w 2290731"/>
              <a:gd name="connsiteY5" fmla="*/ 0 h 2965276"/>
              <a:gd name="connsiteX0" fmla="*/ 0 w 2290731"/>
              <a:gd name="connsiteY0" fmla="*/ 0 h 3281364"/>
              <a:gd name="connsiteX1" fmla="*/ 2290731 w 2290731"/>
              <a:gd name="connsiteY1" fmla="*/ 0 h 3281364"/>
              <a:gd name="connsiteX2" fmla="*/ 2290731 w 2290731"/>
              <a:gd name="connsiteY2" fmla="*/ 2965276 h 3281364"/>
              <a:gd name="connsiteX3" fmla="*/ 1655732 w 2290731"/>
              <a:gd name="connsiteY3" fmla="*/ 2965276 h 3281364"/>
              <a:gd name="connsiteX4" fmla="*/ 0 w 2290731"/>
              <a:gd name="connsiteY4" fmla="*/ 2965276 h 3281364"/>
              <a:gd name="connsiteX5" fmla="*/ 0 w 2290731"/>
              <a:gd name="connsiteY5" fmla="*/ 0 h 3281364"/>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11282 w 2290731"/>
              <a:gd name="connsiteY4" fmla="*/ 2965276 h 3417073"/>
              <a:gd name="connsiteX5" fmla="*/ 0 w 2290731"/>
              <a:gd name="connsiteY5" fmla="*/ 2965276 h 3417073"/>
              <a:gd name="connsiteX6" fmla="*/ 0 w 2290731"/>
              <a:gd name="connsiteY6" fmla="*/ 0 h 3417073"/>
              <a:gd name="connsiteX0" fmla="*/ 0 w 2290731"/>
              <a:gd name="connsiteY0" fmla="*/ 0 h 3382805"/>
              <a:gd name="connsiteX1" fmla="*/ 2290731 w 2290731"/>
              <a:gd name="connsiteY1" fmla="*/ 0 h 3382805"/>
              <a:gd name="connsiteX2" fmla="*/ 2290731 w 2290731"/>
              <a:gd name="connsiteY2" fmla="*/ 2965276 h 3382805"/>
              <a:gd name="connsiteX3" fmla="*/ 1611282 w 2290731"/>
              <a:gd name="connsiteY3" fmla="*/ 3365326 h 3382805"/>
              <a:gd name="connsiteX4" fmla="*/ 1611282 w 2290731"/>
              <a:gd name="connsiteY4" fmla="*/ 2965276 h 3382805"/>
              <a:gd name="connsiteX5" fmla="*/ 0 w 2290731"/>
              <a:gd name="connsiteY5" fmla="*/ 2965276 h 3382805"/>
              <a:gd name="connsiteX6" fmla="*/ 0 w 2290731"/>
              <a:gd name="connsiteY6" fmla="*/ 0 h 3382805"/>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45149 w 2290731"/>
              <a:gd name="connsiteY4" fmla="*/ 2948342 h 3416126"/>
              <a:gd name="connsiteX5" fmla="*/ 0 w 2290731"/>
              <a:gd name="connsiteY5" fmla="*/ 2965276 h 3416126"/>
              <a:gd name="connsiteX6" fmla="*/ 0 w 2290731"/>
              <a:gd name="connsiteY6" fmla="*/ 0 h 3416126"/>
              <a:gd name="connsiteX0" fmla="*/ 0 w 2290731"/>
              <a:gd name="connsiteY0" fmla="*/ 0 h 3365326"/>
              <a:gd name="connsiteX1" fmla="*/ 2290731 w 2290731"/>
              <a:gd name="connsiteY1" fmla="*/ 0 h 3365326"/>
              <a:gd name="connsiteX2" fmla="*/ 2290731 w 2290731"/>
              <a:gd name="connsiteY2" fmla="*/ 2965276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50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2087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8619 w 2290731"/>
              <a:gd name="connsiteY4" fmla="*/ 2981781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8939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67572 h 3373852"/>
              <a:gd name="connsiteX5" fmla="*/ 0 w 2290731"/>
              <a:gd name="connsiteY5" fmla="*/ 2965276 h 3373852"/>
              <a:gd name="connsiteX6" fmla="*/ 0 w 2290731"/>
              <a:gd name="connsiteY6" fmla="*/ 0 h 3373852"/>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7572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6587"/>
              <a:gd name="connsiteX1" fmla="*/ 2290731 w 2290731"/>
              <a:gd name="connsiteY1" fmla="*/ 0 h 3396587"/>
              <a:gd name="connsiteX2" fmla="*/ 2290731 w 2290731"/>
              <a:gd name="connsiteY2" fmla="*/ 2948343 h 3396587"/>
              <a:gd name="connsiteX3" fmla="*/ 1637259 w 2290731"/>
              <a:gd name="connsiteY3" fmla="*/ 3396587 h 3396587"/>
              <a:gd name="connsiteX4" fmla="*/ 1636310 w 2290731"/>
              <a:gd name="connsiteY4" fmla="*/ 2964730 h 3396587"/>
              <a:gd name="connsiteX5" fmla="*/ 0 w 2290731"/>
              <a:gd name="connsiteY5" fmla="*/ 2965276 h 3396587"/>
              <a:gd name="connsiteX6" fmla="*/ 0 w 2290731"/>
              <a:gd name="connsiteY6" fmla="*/ 0 h 339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731" h="3396587">
                <a:moveTo>
                  <a:pt x="0" y="0"/>
                </a:moveTo>
                <a:lnTo>
                  <a:pt x="2290731" y="0"/>
                </a:lnTo>
                <a:lnTo>
                  <a:pt x="2290731" y="2948343"/>
                </a:lnTo>
                <a:cubicBezTo>
                  <a:pt x="2104465" y="3080606"/>
                  <a:pt x="1806592" y="3269587"/>
                  <a:pt x="1637259" y="3396587"/>
                </a:cubicBezTo>
                <a:cubicBezTo>
                  <a:pt x="1634183" y="3029854"/>
                  <a:pt x="1636137" y="3233332"/>
                  <a:pt x="1636310" y="2964730"/>
                </a:cubicBezTo>
                <a:lnTo>
                  <a:pt x="0" y="2965276"/>
                </a:lnTo>
                <a:lnTo>
                  <a:pt x="0" y="0"/>
                </a:lnTo>
                <a:close/>
              </a:path>
            </a:pathLst>
          </a:custGeom>
          <a:solidFill>
            <a:schemeClr val="bg1">
              <a:lumMod val="95000"/>
            </a:schemeClr>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512B8526-6395-40A2-9FBE-B930B478136A}"/>
              </a:ext>
            </a:extLst>
          </p:cNvPr>
          <p:cNvSpPr>
            <a:spLocks noGrp="1"/>
          </p:cNvSpPr>
          <p:nvPr>
            <p:ph type="pic" sz="quarter" idx="42" hasCustomPrompt="1"/>
          </p:nvPr>
        </p:nvSpPr>
        <p:spPr>
          <a:xfrm>
            <a:off x="780134" y="1806580"/>
            <a:ext cx="3054308" cy="3679773"/>
          </a:xfrm>
          <a:custGeom>
            <a:avLst/>
            <a:gdLst>
              <a:gd name="connsiteX0" fmla="*/ 0 w 2290731"/>
              <a:gd name="connsiteY0" fmla="*/ 0 h 2965276"/>
              <a:gd name="connsiteX1" fmla="*/ 2290731 w 2290731"/>
              <a:gd name="connsiteY1" fmla="*/ 0 h 2965276"/>
              <a:gd name="connsiteX2" fmla="*/ 2290731 w 2290731"/>
              <a:gd name="connsiteY2" fmla="*/ 2965276 h 2965276"/>
              <a:gd name="connsiteX3" fmla="*/ 0 w 2290731"/>
              <a:gd name="connsiteY3" fmla="*/ 2965276 h 2965276"/>
              <a:gd name="connsiteX4" fmla="*/ 0 w 2290731"/>
              <a:gd name="connsiteY4" fmla="*/ 0 h 2965276"/>
              <a:gd name="connsiteX0" fmla="*/ 0 w 2290731"/>
              <a:gd name="connsiteY0" fmla="*/ 0 h 2965276"/>
              <a:gd name="connsiteX1" fmla="*/ 2290731 w 2290731"/>
              <a:gd name="connsiteY1" fmla="*/ 0 h 2965276"/>
              <a:gd name="connsiteX2" fmla="*/ 2290731 w 2290731"/>
              <a:gd name="connsiteY2" fmla="*/ 2965276 h 2965276"/>
              <a:gd name="connsiteX3" fmla="*/ 1655732 w 2290731"/>
              <a:gd name="connsiteY3" fmla="*/ 2965276 h 2965276"/>
              <a:gd name="connsiteX4" fmla="*/ 0 w 2290731"/>
              <a:gd name="connsiteY4" fmla="*/ 2965276 h 2965276"/>
              <a:gd name="connsiteX5" fmla="*/ 0 w 2290731"/>
              <a:gd name="connsiteY5" fmla="*/ 0 h 2965276"/>
              <a:gd name="connsiteX0" fmla="*/ 0 w 2290731"/>
              <a:gd name="connsiteY0" fmla="*/ 0 h 3281364"/>
              <a:gd name="connsiteX1" fmla="*/ 2290731 w 2290731"/>
              <a:gd name="connsiteY1" fmla="*/ 0 h 3281364"/>
              <a:gd name="connsiteX2" fmla="*/ 2290731 w 2290731"/>
              <a:gd name="connsiteY2" fmla="*/ 2965276 h 3281364"/>
              <a:gd name="connsiteX3" fmla="*/ 1655732 w 2290731"/>
              <a:gd name="connsiteY3" fmla="*/ 2965276 h 3281364"/>
              <a:gd name="connsiteX4" fmla="*/ 0 w 2290731"/>
              <a:gd name="connsiteY4" fmla="*/ 2965276 h 3281364"/>
              <a:gd name="connsiteX5" fmla="*/ 0 w 2290731"/>
              <a:gd name="connsiteY5" fmla="*/ 0 h 3281364"/>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11282 w 2290731"/>
              <a:gd name="connsiteY4" fmla="*/ 2965276 h 3417073"/>
              <a:gd name="connsiteX5" fmla="*/ 0 w 2290731"/>
              <a:gd name="connsiteY5" fmla="*/ 2965276 h 3417073"/>
              <a:gd name="connsiteX6" fmla="*/ 0 w 2290731"/>
              <a:gd name="connsiteY6" fmla="*/ 0 h 3417073"/>
              <a:gd name="connsiteX0" fmla="*/ 0 w 2290731"/>
              <a:gd name="connsiteY0" fmla="*/ 0 h 3382805"/>
              <a:gd name="connsiteX1" fmla="*/ 2290731 w 2290731"/>
              <a:gd name="connsiteY1" fmla="*/ 0 h 3382805"/>
              <a:gd name="connsiteX2" fmla="*/ 2290731 w 2290731"/>
              <a:gd name="connsiteY2" fmla="*/ 2965276 h 3382805"/>
              <a:gd name="connsiteX3" fmla="*/ 1611282 w 2290731"/>
              <a:gd name="connsiteY3" fmla="*/ 3365326 h 3382805"/>
              <a:gd name="connsiteX4" fmla="*/ 1611282 w 2290731"/>
              <a:gd name="connsiteY4" fmla="*/ 2965276 h 3382805"/>
              <a:gd name="connsiteX5" fmla="*/ 0 w 2290731"/>
              <a:gd name="connsiteY5" fmla="*/ 2965276 h 3382805"/>
              <a:gd name="connsiteX6" fmla="*/ 0 w 2290731"/>
              <a:gd name="connsiteY6" fmla="*/ 0 h 3382805"/>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45149 w 2290731"/>
              <a:gd name="connsiteY4" fmla="*/ 2948342 h 3416126"/>
              <a:gd name="connsiteX5" fmla="*/ 0 w 2290731"/>
              <a:gd name="connsiteY5" fmla="*/ 2965276 h 3416126"/>
              <a:gd name="connsiteX6" fmla="*/ 0 w 2290731"/>
              <a:gd name="connsiteY6" fmla="*/ 0 h 3416126"/>
              <a:gd name="connsiteX0" fmla="*/ 0 w 2290731"/>
              <a:gd name="connsiteY0" fmla="*/ 0 h 3365326"/>
              <a:gd name="connsiteX1" fmla="*/ 2290731 w 2290731"/>
              <a:gd name="connsiteY1" fmla="*/ 0 h 3365326"/>
              <a:gd name="connsiteX2" fmla="*/ 2290731 w 2290731"/>
              <a:gd name="connsiteY2" fmla="*/ 2965276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50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2087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8619 w 2290731"/>
              <a:gd name="connsiteY4" fmla="*/ 2981781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8939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67572 h 3373852"/>
              <a:gd name="connsiteX5" fmla="*/ 0 w 2290731"/>
              <a:gd name="connsiteY5" fmla="*/ 2965276 h 3373852"/>
              <a:gd name="connsiteX6" fmla="*/ 0 w 2290731"/>
              <a:gd name="connsiteY6" fmla="*/ 0 h 3373852"/>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7572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6587"/>
              <a:gd name="connsiteX1" fmla="*/ 2290731 w 2290731"/>
              <a:gd name="connsiteY1" fmla="*/ 0 h 3396587"/>
              <a:gd name="connsiteX2" fmla="*/ 2290731 w 2290731"/>
              <a:gd name="connsiteY2" fmla="*/ 2948343 h 3396587"/>
              <a:gd name="connsiteX3" fmla="*/ 1637259 w 2290731"/>
              <a:gd name="connsiteY3" fmla="*/ 3396587 h 3396587"/>
              <a:gd name="connsiteX4" fmla="*/ 1636310 w 2290731"/>
              <a:gd name="connsiteY4" fmla="*/ 2964730 h 3396587"/>
              <a:gd name="connsiteX5" fmla="*/ 0 w 2290731"/>
              <a:gd name="connsiteY5" fmla="*/ 2965276 h 3396587"/>
              <a:gd name="connsiteX6" fmla="*/ 0 w 2290731"/>
              <a:gd name="connsiteY6" fmla="*/ 0 h 339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731" h="3396587">
                <a:moveTo>
                  <a:pt x="0" y="0"/>
                </a:moveTo>
                <a:lnTo>
                  <a:pt x="2290731" y="0"/>
                </a:lnTo>
                <a:lnTo>
                  <a:pt x="2290731" y="2948343"/>
                </a:lnTo>
                <a:cubicBezTo>
                  <a:pt x="2104465" y="3080606"/>
                  <a:pt x="1806592" y="3269587"/>
                  <a:pt x="1637259" y="3396587"/>
                </a:cubicBezTo>
                <a:cubicBezTo>
                  <a:pt x="1634183" y="3029854"/>
                  <a:pt x="1636137" y="3233332"/>
                  <a:pt x="1636310" y="2964730"/>
                </a:cubicBezTo>
                <a:lnTo>
                  <a:pt x="0" y="2965276"/>
                </a:lnTo>
                <a:lnTo>
                  <a:pt x="0" y="0"/>
                </a:lnTo>
                <a:close/>
              </a:path>
            </a:pathLst>
          </a:custGeom>
          <a:solidFill>
            <a:schemeClr val="bg1">
              <a:lumMod val="95000"/>
            </a:schemeClr>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82E9E28-B05C-40A5-AA83-1BD424FE7029}"/>
              </a:ext>
            </a:extLst>
          </p:cNvPr>
          <p:cNvSpPr>
            <a:spLocks noGrp="1"/>
          </p:cNvSpPr>
          <p:nvPr>
            <p:ph type="pic" sz="quarter" idx="43" hasCustomPrompt="1"/>
          </p:nvPr>
        </p:nvSpPr>
        <p:spPr>
          <a:xfrm>
            <a:off x="4553888" y="1806580"/>
            <a:ext cx="3054308" cy="3679773"/>
          </a:xfrm>
          <a:custGeom>
            <a:avLst/>
            <a:gdLst>
              <a:gd name="connsiteX0" fmla="*/ 0 w 2290731"/>
              <a:gd name="connsiteY0" fmla="*/ 0 h 2965276"/>
              <a:gd name="connsiteX1" fmla="*/ 2290731 w 2290731"/>
              <a:gd name="connsiteY1" fmla="*/ 0 h 2965276"/>
              <a:gd name="connsiteX2" fmla="*/ 2290731 w 2290731"/>
              <a:gd name="connsiteY2" fmla="*/ 2965276 h 2965276"/>
              <a:gd name="connsiteX3" fmla="*/ 0 w 2290731"/>
              <a:gd name="connsiteY3" fmla="*/ 2965276 h 2965276"/>
              <a:gd name="connsiteX4" fmla="*/ 0 w 2290731"/>
              <a:gd name="connsiteY4" fmla="*/ 0 h 2965276"/>
              <a:gd name="connsiteX0" fmla="*/ 0 w 2290731"/>
              <a:gd name="connsiteY0" fmla="*/ 0 h 2965276"/>
              <a:gd name="connsiteX1" fmla="*/ 2290731 w 2290731"/>
              <a:gd name="connsiteY1" fmla="*/ 0 h 2965276"/>
              <a:gd name="connsiteX2" fmla="*/ 2290731 w 2290731"/>
              <a:gd name="connsiteY2" fmla="*/ 2965276 h 2965276"/>
              <a:gd name="connsiteX3" fmla="*/ 1655732 w 2290731"/>
              <a:gd name="connsiteY3" fmla="*/ 2965276 h 2965276"/>
              <a:gd name="connsiteX4" fmla="*/ 0 w 2290731"/>
              <a:gd name="connsiteY4" fmla="*/ 2965276 h 2965276"/>
              <a:gd name="connsiteX5" fmla="*/ 0 w 2290731"/>
              <a:gd name="connsiteY5" fmla="*/ 0 h 2965276"/>
              <a:gd name="connsiteX0" fmla="*/ 0 w 2290731"/>
              <a:gd name="connsiteY0" fmla="*/ 0 h 3281364"/>
              <a:gd name="connsiteX1" fmla="*/ 2290731 w 2290731"/>
              <a:gd name="connsiteY1" fmla="*/ 0 h 3281364"/>
              <a:gd name="connsiteX2" fmla="*/ 2290731 w 2290731"/>
              <a:gd name="connsiteY2" fmla="*/ 2965276 h 3281364"/>
              <a:gd name="connsiteX3" fmla="*/ 1655732 w 2290731"/>
              <a:gd name="connsiteY3" fmla="*/ 2965276 h 3281364"/>
              <a:gd name="connsiteX4" fmla="*/ 0 w 2290731"/>
              <a:gd name="connsiteY4" fmla="*/ 2965276 h 3281364"/>
              <a:gd name="connsiteX5" fmla="*/ 0 w 2290731"/>
              <a:gd name="connsiteY5" fmla="*/ 0 h 3281364"/>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322802"/>
              <a:gd name="connsiteX1" fmla="*/ 2290731 w 2290731"/>
              <a:gd name="connsiteY1" fmla="*/ 0 h 3322802"/>
              <a:gd name="connsiteX2" fmla="*/ 2290731 w 2290731"/>
              <a:gd name="connsiteY2" fmla="*/ 2965276 h 3322802"/>
              <a:gd name="connsiteX3" fmla="*/ 1744632 w 2290731"/>
              <a:gd name="connsiteY3" fmla="*/ 3270076 h 3322802"/>
              <a:gd name="connsiteX4" fmla="*/ 1655732 w 2290731"/>
              <a:gd name="connsiteY4" fmla="*/ 2965276 h 3322802"/>
              <a:gd name="connsiteX5" fmla="*/ 0 w 2290731"/>
              <a:gd name="connsiteY5" fmla="*/ 2965276 h 3322802"/>
              <a:gd name="connsiteX6" fmla="*/ 0 w 2290731"/>
              <a:gd name="connsiteY6" fmla="*/ 0 h 3322802"/>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55732 w 2290731"/>
              <a:gd name="connsiteY4" fmla="*/ 2965276 h 3417073"/>
              <a:gd name="connsiteX5" fmla="*/ 0 w 2290731"/>
              <a:gd name="connsiteY5" fmla="*/ 2965276 h 3417073"/>
              <a:gd name="connsiteX6" fmla="*/ 0 w 2290731"/>
              <a:gd name="connsiteY6" fmla="*/ 0 h 3417073"/>
              <a:gd name="connsiteX0" fmla="*/ 0 w 2290731"/>
              <a:gd name="connsiteY0" fmla="*/ 0 h 3417073"/>
              <a:gd name="connsiteX1" fmla="*/ 2290731 w 2290731"/>
              <a:gd name="connsiteY1" fmla="*/ 0 h 3417073"/>
              <a:gd name="connsiteX2" fmla="*/ 2290731 w 2290731"/>
              <a:gd name="connsiteY2" fmla="*/ 2965276 h 3417073"/>
              <a:gd name="connsiteX3" fmla="*/ 1630332 w 2290731"/>
              <a:gd name="connsiteY3" fmla="*/ 3409776 h 3417073"/>
              <a:gd name="connsiteX4" fmla="*/ 1611282 w 2290731"/>
              <a:gd name="connsiteY4" fmla="*/ 2965276 h 3417073"/>
              <a:gd name="connsiteX5" fmla="*/ 0 w 2290731"/>
              <a:gd name="connsiteY5" fmla="*/ 2965276 h 3417073"/>
              <a:gd name="connsiteX6" fmla="*/ 0 w 2290731"/>
              <a:gd name="connsiteY6" fmla="*/ 0 h 3417073"/>
              <a:gd name="connsiteX0" fmla="*/ 0 w 2290731"/>
              <a:gd name="connsiteY0" fmla="*/ 0 h 3382805"/>
              <a:gd name="connsiteX1" fmla="*/ 2290731 w 2290731"/>
              <a:gd name="connsiteY1" fmla="*/ 0 h 3382805"/>
              <a:gd name="connsiteX2" fmla="*/ 2290731 w 2290731"/>
              <a:gd name="connsiteY2" fmla="*/ 2965276 h 3382805"/>
              <a:gd name="connsiteX3" fmla="*/ 1611282 w 2290731"/>
              <a:gd name="connsiteY3" fmla="*/ 3365326 h 3382805"/>
              <a:gd name="connsiteX4" fmla="*/ 1611282 w 2290731"/>
              <a:gd name="connsiteY4" fmla="*/ 2965276 h 3382805"/>
              <a:gd name="connsiteX5" fmla="*/ 0 w 2290731"/>
              <a:gd name="connsiteY5" fmla="*/ 2965276 h 3382805"/>
              <a:gd name="connsiteX6" fmla="*/ 0 w 2290731"/>
              <a:gd name="connsiteY6" fmla="*/ 0 h 3382805"/>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65276 h 3365326"/>
              <a:gd name="connsiteX3" fmla="*/ 1611282 w 2290731"/>
              <a:gd name="connsiteY3" fmla="*/ 3365326 h 3365326"/>
              <a:gd name="connsiteX4" fmla="*/ 1611282 w 2290731"/>
              <a:gd name="connsiteY4" fmla="*/ 2965276 h 3365326"/>
              <a:gd name="connsiteX5" fmla="*/ 0 w 2290731"/>
              <a:gd name="connsiteY5" fmla="*/ 2965276 h 3365326"/>
              <a:gd name="connsiteX6" fmla="*/ 0 w 2290731"/>
              <a:gd name="connsiteY6" fmla="*/ 0 h 33653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11282 w 2290731"/>
              <a:gd name="connsiteY4" fmla="*/ 2965276 h 3416126"/>
              <a:gd name="connsiteX5" fmla="*/ 0 w 2290731"/>
              <a:gd name="connsiteY5" fmla="*/ 2965276 h 3416126"/>
              <a:gd name="connsiteX6" fmla="*/ 0 w 2290731"/>
              <a:gd name="connsiteY6" fmla="*/ 0 h 3416126"/>
              <a:gd name="connsiteX0" fmla="*/ 0 w 2290731"/>
              <a:gd name="connsiteY0" fmla="*/ 0 h 3416126"/>
              <a:gd name="connsiteX1" fmla="*/ 2290731 w 2290731"/>
              <a:gd name="connsiteY1" fmla="*/ 0 h 3416126"/>
              <a:gd name="connsiteX2" fmla="*/ 2290731 w 2290731"/>
              <a:gd name="connsiteY2" fmla="*/ 2965276 h 3416126"/>
              <a:gd name="connsiteX3" fmla="*/ 1604932 w 2290731"/>
              <a:gd name="connsiteY3" fmla="*/ 3416126 h 3416126"/>
              <a:gd name="connsiteX4" fmla="*/ 1645149 w 2290731"/>
              <a:gd name="connsiteY4" fmla="*/ 2948342 h 3416126"/>
              <a:gd name="connsiteX5" fmla="*/ 0 w 2290731"/>
              <a:gd name="connsiteY5" fmla="*/ 2965276 h 3416126"/>
              <a:gd name="connsiteX6" fmla="*/ 0 w 2290731"/>
              <a:gd name="connsiteY6" fmla="*/ 0 h 3416126"/>
              <a:gd name="connsiteX0" fmla="*/ 0 w 2290731"/>
              <a:gd name="connsiteY0" fmla="*/ 0 h 3365326"/>
              <a:gd name="connsiteX1" fmla="*/ 2290731 w 2290731"/>
              <a:gd name="connsiteY1" fmla="*/ 0 h 3365326"/>
              <a:gd name="connsiteX2" fmla="*/ 2290731 w 2290731"/>
              <a:gd name="connsiteY2" fmla="*/ 2965276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49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483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683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45150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2087 w 2290731"/>
              <a:gd name="connsiteY4" fmla="*/ 2973742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8619 w 2290731"/>
              <a:gd name="connsiteY4" fmla="*/ 2981781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8939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5326"/>
              <a:gd name="connsiteX1" fmla="*/ 2290731 w 2290731"/>
              <a:gd name="connsiteY1" fmla="*/ 0 h 3365326"/>
              <a:gd name="connsiteX2" fmla="*/ 2290731 w 2290731"/>
              <a:gd name="connsiteY2" fmla="*/ 2948343 h 3365326"/>
              <a:gd name="connsiteX3" fmla="*/ 1630332 w 2290731"/>
              <a:gd name="connsiteY3" fmla="*/ 3365326 h 3365326"/>
              <a:gd name="connsiteX4" fmla="*/ 1636310 w 2290731"/>
              <a:gd name="connsiteY4" fmla="*/ 2970414 h 3365326"/>
              <a:gd name="connsiteX5" fmla="*/ 0 w 2290731"/>
              <a:gd name="connsiteY5" fmla="*/ 2965276 h 3365326"/>
              <a:gd name="connsiteX6" fmla="*/ 0 w 2290731"/>
              <a:gd name="connsiteY6" fmla="*/ 0 h 3365326"/>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68168"/>
              <a:gd name="connsiteX1" fmla="*/ 2290731 w 2290731"/>
              <a:gd name="connsiteY1" fmla="*/ 0 h 3368168"/>
              <a:gd name="connsiteX2" fmla="*/ 2290731 w 2290731"/>
              <a:gd name="connsiteY2" fmla="*/ 2948343 h 3368168"/>
              <a:gd name="connsiteX3" fmla="*/ 1637259 w 2290731"/>
              <a:gd name="connsiteY3" fmla="*/ 3368168 h 3368168"/>
              <a:gd name="connsiteX4" fmla="*/ 1636310 w 2290731"/>
              <a:gd name="connsiteY4" fmla="*/ 2970414 h 3368168"/>
              <a:gd name="connsiteX5" fmla="*/ 0 w 2290731"/>
              <a:gd name="connsiteY5" fmla="*/ 2965276 h 3368168"/>
              <a:gd name="connsiteX6" fmla="*/ 0 w 2290731"/>
              <a:gd name="connsiteY6" fmla="*/ 0 h 3368168"/>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7259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70414 h 3373852"/>
              <a:gd name="connsiteX5" fmla="*/ 0 w 2290731"/>
              <a:gd name="connsiteY5" fmla="*/ 2965276 h 3373852"/>
              <a:gd name="connsiteX6" fmla="*/ 0 w 2290731"/>
              <a:gd name="connsiteY6" fmla="*/ 0 h 3373852"/>
              <a:gd name="connsiteX0" fmla="*/ 0 w 2290731"/>
              <a:gd name="connsiteY0" fmla="*/ 0 h 3373852"/>
              <a:gd name="connsiteX1" fmla="*/ 2290731 w 2290731"/>
              <a:gd name="connsiteY1" fmla="*/ 0 h 3373852"/>
              <a:gd name="connsiteX2" fmla="*/ 2290731 w 2290731"/>
              <a:gd name="connsiteY2" fmla="*/ 2948343 h 3373852"/>
              <a:gd name="connsiteX3" fmla="*/ 1639568 w 2290731"/>
              <a:gd name="connsiteY3" fmla="*/ 3373852 h 3373852"/>
              <a:gd name="connsiteX4" fmla="*/ 1636310 w 2290731"/>
              <a:gd name="connsiteY4" fmla="*/ 2967572 h 3373852"/>
              <a:gd name="connsiteX5" fmla="*/ 0 w 2290731"/>
              <a:gd name="connsiteY5" fmla="*/ 2965276 h 3373852"/>
              <a:gd name="connsiteX6" fmla="*/ 0 w 2290731"/>
              <a:gd name="connsiteY6" fmla="*/ 0 h 3373852"/>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7572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7259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2377"/>
              <a:gd name="connsiteX1" fmla="*/ 2290731 w 2290731"/>
              <a:gd name="connsiteY1" fmla="*/ 0 h 3382377"/>
              <a:gd name="connsiteX2" fmla="*/ 2290731 w 2290731"/>
              <a:gd name="connsiteY2" fmla="*/ 2948343 h 3382377"/>
              <a:gd name="connsiteX3" fmla="*/ 1639568 w 2290731"/>
              <a:gd name="connsiteY3" fmla="*/ 3382377 h 3382377"/>
              <a:gd name="connsiteX4" fmla="*/ 1636310 w 2290731"/>
              <a:gd name="connsiteY4" fmla="*/ 2964730 h 3382377"/>
              <a:gd name="connsiteX5" fmla="*/ 0 w 2290731"/>
              <a:gd name="connsiteY5" fmla="*/ 2965276 h 3382377"/>
              <a:gd name="connsiteX6" fmla="*/ 0 w 2290731"/>
              <a:gd name="connsiteY6" fmla="*/ 0 h 3382377"/>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85219"/>
              <a:gd name="connsiteX1" fmla="*/ 2290731 w 2290731"/>
              <a:gd name="connsiteY1" fmla="*/ 0 h 3385219"/>
              <a:gd name="connsiteX2" fmla="*/ 2290731 w 2290731"/>
              <a:gd name="connsiteY2" fmla="*/ 2948343 h 3385219"/>
              <a:gd name="connsiteX3" fmla="*/ 1637259 w 2290731"/>
              <a:gd name="connsiteY3" fmla="*/ 3385219 h 3385219"/>
              <a:gd name="connsiteX4" fmla="*/ 1636310 w 2290731"/>
              <a:gd name="connsiteY4" fmla="*/ 2964730 h 3385219"/>
              <a:gd name="connsiteX5" fmla="*/ 0 w 2290731"/>
              <a:gd name="connsiteY5" fmla="*/ 2965276 h 3385219"/>
              <a:gd name="connsiteX6" fmla="*/ 0 w 2290731"/>
              <a:gd name="connsiteY6" fmla="*/ 0 h 3385219"/>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3745"/>
              <a:gd name="connsiteX1" fmla="*/ 2290731 w 2290731"/>
              <a:gd name="connsiteY1" fmla="*/ 0 h 3393745"/>
              <a:gd name="connsiteX2" fmla="*/ 2290731 w 2290731"/>
              <a:gd name="connsiteY2" fmla="*/ 2948343 h 3393745"/>
              <a:gd name="connsiteX3" fmla="*/ 1637259 w 2290731"/>
              <a:gd name="connsiteY3" fmla="*/ 3393745 h 3393745"/>
              <a:gd name="connsiteX4" fmla="*/ 1636310 w 2290731"/>
              <a:gd name="connsiteY4" fmla="*/ 2964730 h 3393745"/>
              <a:gd name="connsiteX5" fmla="*/ 0 w 2290731"/>
              <a:gd name="connsiteY5" fmla="*/ 2965276 h 3393745"/>
              <a:gd name="connsiteX6" fmla="*/ 0 w 2290731"/>
              <a:gd name="connsiteY6" fmla="*/ 0 h 3393745"/>
              <a:gd name="connsiteX0" fmla="*/ 0 w 2290731"/>
              <a:gd name="connsiteY0" fmla="*/ 0 h 3390903"/>
              <a:gd name="connsiteX1" fmla="*/ 2290731 w 2290731"/>
              <a:gd name="connsiteY1" fmla="*/ 0 h 3390903"/>
              <a:gd name="connsiteX2" fmla="*/ 2290731 w 2290731"/>
              <a:gd name="connsiteY2" fmla="*/ 2948343 h 3390903"/>
              <a:gd name="connsiteX3" fmla="*/ 1637259 w 2290731"/>
              <a:gd name="connsiteY3" fmla="*/ 3390903 h 3390903"/>
              <a:gd name="connsiteX4" fmla="*/ 1636310 w 2290731"/>
              <a:gd name="connsiteY4" fmla="*/ 2964730 h 3390903"/>
              <a:gd name="connsiteX5" fmla="*/ 0 w 2290731"/>
              <a:gd name="connsiteY5" fmla="*/ 2965276 h 3390903"/>
              <a:gd name="connsiteX6" fmla="*/ 0 w 2290731"/>
              <a:gd name="connsiteY6" fmla="*/ 0 h 3390903"/>
              <a:gd name="connsiteX0" fmla="*/ 0 w 2290731"/>
              <a:gd name="connsiteY0" fmla="*/ 0 h 3396587"/>
              <a:gd name="connsiteX1" fmla="*/ 2290731 w 2290731"/>
              <a:gd name="connsiteY1" fmla="*/ 0 h 3396587"/>
              <a:gd name="connsiteX2" fmla="*/ 2290731 w 2290731"/>
              <a:gd name="connsiteY2" fmla="*/ 2948343 h 3396587"/>
              <a:gd name="connsiteX3" fmla="*/ 1637259 w 2290731"/>
              <a:gd name="connsiteY3" fmla="*/ 3396587 h 3396587"/>
              <a:gd name="connsiteX4" fmla="*/ 1636310 w 2290731"/>
              <a:gd name="connsiteY4" fmla="*/ 2964730 h 3396587"/>
              <a:gd name="connsiteX5" fmla="*/ 0 w 2290731"/>
              <a:gd name="connsiteY5" fmla="*/ 2965276 h 3396587"/>
              <a:gd name="connsiteX6" fmla="*/ 0 w 2290731"/>
              <a:gd name="connsiteY6" fmla="*/ 0 h 339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0731" h="3396587">
                <a:moveTo>
                  <a:pt x="0" y="0"/>
                </a:moveTo>
                <a:lnTo>
                  <a:pt x="2290731" y="0"/>
                </a:lnTo>
                <a:lnTo>
                  <a:pt x="2290731" y="2948343"/>
                </a:lnTo>
                <a:cubicBezTo>
                  <a:pt x="2104465" y="3080606"/>
                  <a:pt x="1806592" y="3269587"/>
                  <a:pt x="1637259" y="3396587"/>
                </a:cubicBezTo>
                <a:cubicBezTo>
                  <a:pt x="1634183" y="3029854"/>
                  <a:pt x="1636137" y="3233332"/>
                  <a:pt x="1636310" y="2964730"/>
                </a:cubicBezTo>
                <a:lnTo>
                  <a:pt x="0" y="2965276"/>
                </a:lnTo>
                <a:lnTo>
                  <a:pt x="0" y="0"/>
                </a:lnTo>
                <a:close/>
              </a:path>
            </a:pathLst>
          </a:custGeom>
          <a:solidFill>
            <a:schemeClr val="bg1">
              <a:lumMod val="95000"/>
            </a:schemeClr>
          </a:solid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5AC1333C-DE5D-4D51-8B20-FC7CB2F763D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776058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4300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55466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002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833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7">
            <a:extLst>
              <a:ext uri="{FF2B5EF4-FFF2-40B4-BE49-F238E27FC236}">
                <a16:creationId xmlns:a16="http://schemas.microsoft.com/office/drawing/2014/main" id="{E81299D6-8AE9-46FC-B5BE-5AD543758D7F}"/>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38100">
            <a:solidFill>
              <a:schemeClr val="accent2"/>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5" name="Picture Placeholder 27">
            <a:extLst>
              <a:ext uri="{FF2B5EF4-FFF2-40B4-BE49-F238E27FC236}">
                <a16:creationId xmlns:a16="http://schemas.microsoft.com/office/drawing/2014/main" id="{D1ABEA86-938E-4CE0-9392-807AB7E71FF7}"/>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38100">
            <a:solidFill>
              <a:schemeClr val="accent4"/>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6" name="Picture Placeholder 27">
            <a:extLst>
              <a:ext uri="{FF2B5EF4-FFF2-40B4-BE49-F238E27FC236}">
                <a16:creationId xmlns:a16="http://schemas.microsoft.com/office/drawing/2014/main" id="{AB8E6650-9798-496B-A341-D82EE061033A}"/>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38100">
            <a:solidFill>
              <a:schemeClr val="accent1"/>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dirty="0"/>
              <a:t>Place Your Picture Here</a:t>
            </a:r>
            <a:endParaRPr lang="en-JM" noProof="0" dirty="0"/>
          </a:p>
        </p:txBody>
      </p:sp>
      <p:sp>
        <p:nvSpPr>
          <p:cNvPr id="7" name="Picture Placeholder 27">
            <a:extLst>
              <a:ext uri="{FF2B5EF4-FFF2-40B4-BE49-F238E27FC236}">
                <a16:creationId xmlns:a16="http://schemas.microsoft.com/office/drawing/2014/main" id="{A2BF8B38-9CDE-4FA4-BEBF-2098F1B76A6D}"/>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38100">
            <a:solidFill>
              <a:schemeClr val="accent3"/>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
        <p:nvSpPr>
          <p:cNvPr id="8" name="Picture Placeholder 27">
            <a:extLst>
              <a:ext uri="{FF2B5EF4-FFF2-40B4-BE49-F238E27FC236}">
                <a16:creationId xmlns:a16="http://schemas.microsoft.com/office/drawing/2014/main" id="{ED24B512-6D0F-4C7E-B16A-1FC9182380F9}"/>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38100">
            <a:solidFill>
              <a:schemeClr val="accent5"/>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dirty="0"/>
              <a:t>Place Your Picture Here</a:t>
            </a:r>
            <a:endParaRPr lang="en-JM" altLang="ko-KR" noProof="0"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pic>
        <p:nvPicPr>
          <p:cNvPr id="2" name="Picture 3" descr="E:\002-KIMS BUSINESS\007-02-MaxPPT-Contents\150902-com-Global-Laptop\mo900.png">
            <a:extLst>
              <a:ext uri="{FF2B5EF4-FFF2-40B4-BE49-F238E27FC236}">
                <a16:creationId xmlns:a16="http://schemas.microsoft.com/office/drawing/2014/main" id="{D4DDBED3-725B-4B1F-B148-EC667C3F262E}"/>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a:extLst>
              <a:ext uri="{FF2B5EF4-FFF2-40B4-BE49-F238E27FC236}">
                <a16:creationId xmlns:a16="http://schemas.microsoft.com/office/drawing/2014/main" id="{BA9C149B-011B-4621-A8F2-EB7B0444315C}"/>
              </a:ext>
            </a:extLst>
          </p:cNvPr>
          <p:cNvSpPr>
            <a:spLocks noGrp="1"/>
          </p:cNvSpPr>
          <p:nvPr>
            <p:ph type="pic" idx="14" hasCustomPrompt="1"/>
          </p:nvPr>
        </p:nvSpPr>
        <p:spPr>
          <a:xfrm>
            <a:off x="8898129" y="2706232"/>
            <a:ext cx="1672517" cy="2652021"/>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 name="connsiteX0" fmla="*/ 0 w 1672517"/>
              <a:gd name="connsiteY0" fmla="*/ 0 h 2642293"/>
              <a:gd name="connsiteX1" fmla="*/ 1523565 w 1672517"/>
              <a:gd name="connsiteY1" fmla="*/ 45733 h 2642293"/>
              <a:gd name="connsiteX2" fmla="*/ 1672517 w 1672517"/>
              <a:gd name="connsiteY2" fmla="*/ 2609194 h 2642293"/>
              <a:gd name="connsiteX3" fmla="*/ 161364 w 1672517"/>
              <a:gd name="connsiteY3" fmla="*/ 2642293 h 2642293"/>
              <a:gd name="connsiteX4" fmla="*/ 0 w 1672517"/>
              <a:gd name="connsiteY4" fmla="*/ 0 h 2642293"/>
              <a:gd name="connsiteX0" fmla="*/ 0 w 1672517"/>
              <a:gd name="connsiteY0" fmla="*/ 0 h 2642293"/>
              <a:gd name="connsiteX1" fmla="*/ 1523565 w 1672517"/>
              <a:gd name="connsiteY1" fmla="*/ 16550 h 2642293"/>
              <a:gd name="connsiteX2" fmla="*/ 1672517 w 1672517"/>
              <a:gd name="connsiteY2" fmla="*/ 2609194 h 2642293"/>
              <a:gd name="connsiteX3" fmla="*/ 161364 w 1672517"/>
              <a:gd name="connsiteY3" fmla="*/ 2642293 h 2642293"/>
              <a:gd name="connsiteX4" fmla="*/ 0 w 1672517"/>
              <a:gd name="connsiteY4" fmla="*/ 0 h 2642293"/>
              <a:gd name="connsiteX0" fmla="*/ 0 w 1672517"/>
              <a:gd name="connsiteY0" fmla="*/ 0 h 2652021"/>
              <a:gd name="connsiteX1" fmla="*/ 1523565 w 1672517"/>
              <a:gd name="connsiteY1" fmla="*/ 16550 h 2652021"/>
              <a:gd name="connsiteX2" fmla="*/ 1672517 w 1672517"/>
              <a:gd name="connsiteY2" fmla="*/ 2609194 h 2652021"/>
              <a:gd name="connsiteX3" fmla="*/ 161364 w 1672517"/>
              <a:gd name="connsiteY3" fmla="*/ 2652021 h 2652021"/>
              <a:gd name="connsiteX4" fmla="*/ 0 w 1672517"/>
              <a:gd name="connsiteY4" fmla="*/ 0 h 265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52021">
                <a:moveTo>
                  <a:pt x="0" y="0"/>
                </a:moveTo>
                <a:lnTo>
                  <a:pt x="1523565" y="16550"/>
                </a:lnTo>
                <a:lnTo>
                  <a:pt x="1672517" y="2609194"/>
                </a:lnTo>
                <a:lnTo>
                  <a:pt x="161364" y="2652021"/>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Text Placeholder 9">
            <a:extLst>
              <a:ext uri="{FF2B5EF4-FFF2-40B4-BE49-F238E27FC236}">
                <a16:creationId xmlns:a16="http://schemas.microsoft.com/office/drawing/2014/main" id="{ED990833-0CBB-4C78-8706-0571A6D34C8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58E349F4-7582-48A8-86E1-CA75B470B384}"/>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0" r:id="rId9"/>
    <p:sldLayoutId id="2147483681" r:id="rId10"/>
    <p:sldLayoutId id="2147483683" r:id="rId11"/>
    <p:sldLayoutId id="2147483684" r:id="rId12"/>
    <p:sldLayoutId id="2147483686" r:id="rId13"/>
    <p:sldLayoutId id="2147483689" r:id="rId14"/>
    <p:sldLayoutId id="2147483687" r:id="rId15"/>
    <p:sldLayoutId id="2147483688" r:id="rId16"/>
    <p:sldLayoutId id="2147483690" r:id="rId17"/>
    <p:sldLayoutId id="2147483672" r:id="rId18"/>
    <p:sldLayoutId id="2147483696" r:id="rId19"/>
    <p:sldLayoutId id="2147483697" r:id="rId20"/>
    <p:sldLayoutId id="2147483698" r:id="rId21"/>
    <p:sldLayoutId id="2147483699"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520478" y="331265"/>
            <a:ext cx="6089807" cy="2585323"/>
          </a:xfrm>
          <a:prstGeom prst="rect">
            <a:avLst/>
          </a:prstGeom>
          <a:noFill/>
        </p:spPr>
        <p:txBody>
          <a:bodyPr wrap="square" rtlCol="0" anchor="ctr">
            <a:spAutoFit/>
          </a:bodyPr>
          <a:lstStyle/>
          <a:p>
            <a:pPr algn="r"/>
            <a:r>
              <a:rPr lang="en-US" altLang="zh-TW" sz="5400" dirty="0">
                <a:solidFill>
                  <a:schemeClr val="accent1"/>
                </a:solidFill>
                <a:latin typeface="Rockwell" panose="02060603020205020403" pitchFamily="18" charset="0"/>
              </a:rPr>
              <a:t>Student </a:t>
            </a:r>
            <a:r>
              <a:rPr lang="en-US" altLang="zh-TW" sz="5400" dirty="0">
                <a:solidFill>
                  <a:schemeClr val="bg1"/>
                </a:solidFill>
                <a:latin typeface="Rockwell" panose="02060603020205020403" pitchFamily="18" charset="0"/>
              </a:rPr>
              <a:t> </a:t>
            </a:r>
          </a:p>
          <a:p>
            <a:pPr algn="r"/>
            <a:r>
              <a:rPr lang="en-US" altLang="zh-TW" sz="5400" dirty="0">
                <a:solidFill>
                  <a:schemeClr val="accent2"/>
                </a:solidFill>
                <a:latin typeface="Rockwell" panose="02060603020205020403" pitchFamily="18" charset="0"/>
              </a:rPr>
              <a:t>Academic</a:t>
            </a:r>
          </a:p>
          <a:p>
            <a:pPr algn="r"/>
            <a:r>
              <a:rPr lang="en-US" altLang="ko-KR" sz="5400" dirty="0">
                <a:solidFill>
                  <a:schemeClr val="accent3"/>
                </a:solidFill>
                <a:latin typeface="Rockwell" panose="02060603020205020403" pitchFamily="18" charset="0"/>
                <a:cs typeface="Arial" pitchFamily="34" charset="0"/>
              </a:rPr>
              <a:t>Performance</a:t>
            </a:r>
            <a:endParaRPr lang="ko-KR" altLang="en-US" sz="5400" dirty="0">
              <a:solidFill>
                <a:schemeClr val="accent4"/>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10124752" y="2916588"/>
            <a:ext cx="1375174" cy="2606867"/>
          </a:xfrm>
          <a:prstGeom prst="rect">
            <a:avLst/>
          </a:prstGeom>
          <a:noFill/>
        </p:spPr>
        <p:txBody>
          <a:bodyPr wrap="square" rtlCol="0" anchor="ctr">
            <a:spAutoFit/>
          </a:bodyPr>
          <a:lstStyle/>
          <a:p>
            <a:pPr lvl="0">
              <a:lnSpc>
                <a:spcPct val="90000"/>
              </a:lnSpc>
              <a:spcBef>
                <a:spcPts val="1000"/>
              </a:spcBef>
            </a:pPr>
            <a:r>
              <a:rPr lang="en-US" altLang="zh-TW" sz="2400" b="1" dirty="0">
                <a:solidFill>
                  <a:schemeClr val="bg1"/>
                </a:solidFill>
                <a:latin typeface="Calibri" panose="020F0502020204030204"/>
                <a:ea typeface="+mn-lt"/>
                <a:cs typeface="Calibri" panose="020F0502020204030204"/>
              </a:rPr>
              <a:t>Group X</a:t>
            </a:r>
          </a:p>
          <a:p>
            <a:pPr lvl="0">
              <a:lnSpc>
                <a:spcPct val="90000"/>
              </a:lnSpc>
              <a:spcBef>
                <a:spcPts val="1000"/>
              </a:spcBef>
            </a:pPr>
            <a:r>
              <a:rPr lang="en-US" altLang="zh-TW" sz="1700" dirty="0">
                <a:solidFill>
                  <a:schemeClr val="bg1"/>
                </a:solidFill>
                <a:latin typeface="Calibri" panose="020F0502020204030204"/>
                <a:ea typeface="+mn-lt"/>
                <a:cs typeface="Calibri" panose="020F0502020204030204"/>
              </a:rPr>
              <a:t>Xin Huang</a:t>
            </a:r>
          </a:p>
          <a:p>
            <a:pPr lvl="0">
              <a:lnSpc>
                <a:spcPct val="90000"/>
              </a:lnSpc>
              <a:spcBef>
                <a:spcPts val="1000"/>
              </a:spcBef>
            </a:pPr>
            <a:r>
              <a:rPr lang="en-US" altLang="zh-TW" sz="1700" dirty="0" err="1">
                <a:solidFill>
                  <a:schemeClr val="bg1"/>
                </a:solidFill>
                <a:latin typeface="Calibri" panose="020F0502020204030204"/>
                <a:ea typeface="+mn-lt"/>
                <a:cs typeface="Calibri" panose="020F0502020204030204"/>
              </a:rPr>
              <a:t>Xinyue</a:t>
            </a:r>
            <a:r>
              <a:rPr lang="en-US" altLang="zh-TW" sz="1700" dirty="0">
                <a:solidFill>
                  <a:schemeClr val="bg1"/>
                </a:solidFill>
                <a:latin typeface="Calibri" panose="020F0502020204030204"/>
                <a:ea typeface="+mn-lt"/>
                <a:cs typeface="Calibri" panose="020F0502020204030204"/>
              </a:rPr>
              <a:t> Chen</a:t>
            </a:r>
          </a:p>
          <a:p>
            <a:pPr lvl="0">
              <a:lnSpc>
                <a:spcPct val="90000"/>
              </a:lnSpc>
              <a:spcBef>
                <a:spcPts val="1000"/>
              </a:spcBef>
            </a:pPr>
            <a:r>
              <a:rPr lang="en-US" altLang="zh-TW" sz="1700" dirty="0" err="1">
                <a:solidFill>
                  <a:schemeClr val="bg1"/>
                </a:solidFill>
                <a:latin typeface="Calibri" panose="020F0502020204030204"/>
                <a:ea typeface="+mn-lt"/>
                <a:cs typeface="Calibri" panose="020F0502020204030204"/>
              </a:rPr>
              <a:t>Tzuyi</a:t>
            </a:r>
            <a:r>
              <a:rPr lang="en-US" altLang="zh-TW" sz="1700" dirty="0">
                <a:solidFill>
                  <a:schemeClr val="bg1"/>
                </a:solidFill>
                <a:latin typeface="Calibri" panose="020F0502020204030204"/>
                <a:ea typeface="+mn-lt"/>
                <a:cs typeface="Calibri" panose="020F0502020204030204"/>
              </a:rPr>
              <a:t> Li</a:t>
            </a:r>
          </a:p>
          <a:p>
            <a:pPr lvl="0">
              <a:lnSpc>
                <a:spcPct val="90000"/>
              </a:lnSpc>
              <a:spcBef>
                <a:spcPts val="1000"/>
              </a:spcBef>
            </a:pPr>
            <a:r>
              <a:rPr lang="en-US" altLang="zh-TW" sz="1700" dirty="0" err="1">
                <a:solidFill>
                  <a:schemeClr val="bg1"/>
                </a:solidFill>
                <a:latin typeface="Calibri" panose="020F0502020204030204"/>
                <a:ea typeface="+mn-lt"/>
                <a:cs typeface="Calibri" panose="020F0502020204030204"/>
              </a:rPr>
              <a:t>Wanying</a:t>
            </a:r>
            <a:r>
              <a:rPr lang="en-US" altLang="zh-TW" sz="1700" dirty="0">
                <a:solidFill>
                  <a:schemeClr val="bg1"/>
                </a:solidFill>
                <a:latin typeface="Calibri" panose="020F0502020204030204"/>
                <a:ea typeface="+mn-lt"/>
                <a:cs typeface="Calibri" panose="020F0502020204030204"/>
              </a:rPr>
              <a:t> Li</a:t>
            </a:r>
          </a:p>
          <a:p>
            <a:pPr lvl="0">
              <a:lnSpc>
                <a:spcPct val="90000"/>
              </a:lnSpc>
              <a:spcBef>
                <a:spcPts val="1000"/>
              </a:spcBef>
            </a:pPr>
            <a:r>
              <a:rPr lang="en-US" altLang="zh-TW" sz="1700" dirty="0" err="1">
                <a:solidFill>
                  <a:schemeClr val="bg1"/>
                </a:solidFill>
                <a:latin typeface="Calibri" panose="020F0502020204030204"/>
                <a:ea typeface="+mn-lt"/>
                <a:cs typeface="Calibri" panose="020F0502020204030204"/>
              </a:rPr>
              <a:t>Ziling</a:t>
            </a:r>
            <a:r>
              <a:rPr lang="en-US" altLang="zh-TW" sz="1700" dirty="0">
                <a:solidFill>
                  <a:schemeClr val="bg1"/>
                </a:solidFill>
                <a:latin typeface="Calibri" panose="020F0502020204030204"/>
                <a:ea typeface="+mn-lt"/>
                <a:cs typeface="Calibri" panose="020F0502020204030204"/>
              </a:rPr>
              <a:t> Wan</a:t>
            </a:r>
            <a:endParaRPr lang="en-US" altLang="zh-TW" sz="1700" dirty="0">
              <a:solidFill>
                <a:schemeClr val="bg1"/>
              </a:solidFill>
              <a:latin typeface="Calibri" panose="020F0502020204030204"/>
            </a:endParaRPr>
          </a:p>
          <a:p>
            <a:pPr lvl="0">
              <a:lnSpc>
                <a:spcPct val="90000"/>
              </a:lnSpc>
              <a:spcBef>
                <a:spcPts val="1000"/>
              </a:spcBef>
            </a:pPr>
            <a:r>
              <a:rPr lang="en-US" altLang="zh-TW" sz="1700" dirty="0" err="1">
                <a:solidFill>
                  <a:schemeClr val="bg1"/>
                </a:solidFill>
                <a:latin typeface="Calibri" panose="020F0502020204030204"/>
                <a:ea typeface="+mn-lt"/>
                <a:cs typeface="Calibri" panose="020F0502020204030204"/>
              </a:rPr>
              <a:t>Szufan</a:t>
            </a:r>
            <a:r>
              <a:rPr lang="en-US" altLang="zh-TW" sz="1700" dirty="0">
                <a:solidFill>
                  <a:schemeClr val="bg1"/>
                </a:solidFill>
                <a:latin typeface="Calibri" panose="020F0502020204030204"/>
                <a:ea typeface="+mn-lt"/>
                <a:cs typeface="Calibri" panose="020F0502020204030204"/>
              </a:rPr>
              <a:t> Chen</a:t>
            </a:r>
            <a:endParaRPr lang="en-US" altLang="zh-TW" sz="1700" dirty="0">
              <a:solidFill>
                <a:schemeClr val="bg1"/>
              </a:solidFill>
              <a:latin typeface="Calibri" panose="020F0502020204030204"/>
            </a:endParaRPr>
          </a:p>
        </p:txBody>
      </p:sp>
    </p:spTree>
    <p:extLst>
      <p:ext uri="{BB962C8B-B14F-4D97-AF65-F5344CB8AC3E}">
        <p14:creationId xmlns:p14="http://schemas.microsoft.com/office/powerpoint/2010/main" val="9276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30" y="339509"/>
            <a:ext cx="5329126" cy="724247"/>
          </a:xfrm>
        </p:spPr>
        <p:txBody>
          <a:bodyPr/>
          <a:lstStyle/>
          <a:p>
            <a:pPr algn="l"/>
            <a:r>
              <a:rPr lang="en-US" dirty="0">
                <a:latin typeface="Rockwell" panose="02060603020205020403" pitchFamily="18" charset="0"/>
              </a:rPr>
              <a:t>AGENDA</a:t>
            </a:r>
          </a:p>
        </p:txBody>
      </p:sp>
      <p:sp>
        <p:nvSpPr>
          <p:cNvPr id="3" name="Rectangle 2">
            <a:extLst>
              <a:ext uri="{FF2B5EF4-FFF2-40B4-BE49-F238E27FC236}">
                <a16:creationId xmlns:a16="http://schemas.microsoft.com/office/drawing/2014/main" id="{7B716426-D654-4959-BC52-B303AA581E03}"/>
              </a:ext>
            </a:extLst>
          </p:cNvPr>
          <p:cNvSpPr/>
          <p:nvPr/>
        </p:nvSpPr>
        <p:spPr>
          <a:xfrm>
            <a:off x="0" y="1871968"/>
            <a:ext cx="3845313" cy="695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4" name="Rectangle 3">
            <a:extLst>
              <a:ext uri="{FF2B5EF4-FFF2-40B4-BE49-F238E27FC236}">
                <a16:creationId xmlns:a16="http://schemas.microsoft.com/office/drawing/2014/main" id="{C7073294-6476-4C3C-8707-7D458C8E568B}"/>
              </a:ext>
            </a:extLst>
          </p:cNvPr>
          <p:cNvSpPr/>
          <p:nvPr/>
        </p:nvSpPr>
        <p:spPr>
          <a:xfrm>
            <a:off x="0" y="2763549"/>
            <a:ext cx="4873214" cy="69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5" name="Rectangle 4">
            <a:extLst>
              <a:ext uri="{FF2B5EF4-FFF2-40B4-BE49-F238E27FC236}">
                <a16:creationId xmlns:a16="http://schemas.microsoft.com/office/drawing/2014/main" id="{CDF99CE8-169D-4E19-8EE3-CF3F4D362A74}"/>
              </a:ext>
            </a:extLst>
          </p:cNvPr>
          <p:cNvSpPr/>
          <p:nvPr/>
        </p:nvSpPr>
        <p:spPr>
          <a:xfrm>
            <a:off x="0" y="3655130"/>
            <a:ext cx="5959736" cy="6957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6" name="Rectangle 5">
            <a:extLst>
              <a:ext uri="{FF2B5EF4-FFF2-40B4-BE49-F238E27FC236}">
                <a16:creationId xmlns:a16="http://schemas.microsoft.com/office/drawing/2014/main" id="{ABD6C5A3-95C7-4148-A2D5-9AFA8D50D8F7}"/>
              </a:ext>
            </a:extLst>
          </p:cNvPr>
          <p:cNvSpPr/>
          <p:nvPr/>
        </p:nvSpPr>
        <p:spPr>
          <a:xfrm>
            <a:off x="-1" y="4546711"/>
            <a:ext cx="8068235" cy="695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7" name="Rectangle 6">
            <a:extLst>
              <a:ext uri="{FF2B5EF4-FFF2-40B4-BE49-F238E27FC236}">
                <a16:creationId xmlns:a16="http://schemas.microsoft.com/office/drawing/2014/main" id="{AF82240A-3CAB-4335-8BBB-F39EE8C9A9D0}"/>
              </a:ext>
            </a:extLst>
          </p:cNvPr>
          <p:cNvSpPr/>
          <p:nvPr/>
        </p:nvSpPr>
        <p:spPr>
          <a:xfrm>
            <a:off x="0" y="5438291"/>
            <a:ext cx="9724913" cy="695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8" name="Oval 7">
            <a:extLst>
              <a:ext uri="{FF2B5EF4-FFF2-40B4-BE49-F238E27FC236}">
                <a16:creationId xmlns:a16="http://schemas.microsoft.com/office/drawing/2014/main" id="{9E2260E5-B594-416A-BE29-4608D317BF92}"/>
              </a:ext>
            </a:extLst>
          </p:cNvPr>
          <p:cNvSpPr/>
          <p:nvPr/>
        </p:nvSpPr>
        <p:spPr>
          <a:xfrm>
            <a:off x="3581099" y="1873030"/>
            <a:ext cx="655200" cy="6552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9" name="Oval 8">
            <a:extLst>
              <a:ext uri="{FF2B5EF4-FFF2-40B4-BE49-F238E27FC236}">
                <a16:creationId xmlns:a16="http://schemas.microsoft.com/office/drawing/2014/main" id="{BEB858A5-4890-4303-A733-609BA8EE7E0B}"/>
              </a:ext>
            </a:extLst>
          </p:cNvPr>
          <p:cNvSpPr/>
          <p:nvPr/>
        </p:nvSpPr>
        <p:spPr>
          <a:xfrm>
            <a:off x="4609798" y="2794891"/>
            <a:ext cx="655200" cy="6552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0" name="Oval 9">
            <a:extLst>
              <a:ext uri="{FF2B5EF4-FFF2-40B4-BE49-F238E27FC236}">
                <a16:creationId xmlns:a16="http://schemas.microsoft.com/office/drawing/2014/main" id="{0184FF36-B7DB-4415-987D-9BD31F561D8D}"/>
              </a:ext>
            </a:extLst>
          </p:cNvPr>
          <p:cNvSpPr/>
          <p:nvPr/>
        </p:nvSpPr>
        <p:spPr>
          <a:xfrm>
            <a:off x="5702625" y="3686553"/>
            <a:ext cx="655200" cy="6552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11" name="Oval 10">
            <a:extLst>
              <a:ext uri="{FF2B5EF4-FFF2-40B4-BE49-F238E27FC236}">
                <a16:creationId xmlns:a16="http://schemas.microsoft.com/office/drawing/2014/main" id="{17FCB9BF-CEF2-4A2E-9255-9033690FF223}"/>
              </a:ext>
            </a:extLst>
          </p:cNvPr>
          <p:cNvSpPr/>
          <p:nvPr/>
        </p:nvSpPr>
        <p:spPr>
          <a:xfrm>
            <a:off x="7778684" y="4582671"/>
            <a:ext cx="655200" cy="6552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2" name="Oval 11">
            <a:extLst>
              <a:ext uri="{FF2B5EF4-FFF2-40B4-BE49-F238E27FC236}">
                <a16:creationId xmlns:a16="http://schemas.microsoft.com/office/drawing/2014/main" id="{8AEB7901-3008-4D96-AD80-41D82DD9BEBB}"/>
              </a:ext>
            </a:extLst>
          </p:cNvPr>
          <p:cNvSpPr/>
          <p:nvPr/>
        </p:nvSpPr>
        <p:spPr>
          <a:xfrm>
            <a:off x="9442155" y="5438291"/>
            <a:ext cx="655200" cy="6552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id="{7EEB1D99-4079-4E61-A8E8-3668FA2EAFD5}"/>
              </a:ext>
            </a:extLst>
          </p:cNvPr>
          <p:cNvSpPr txBox="1"/>
          <p:nvPr/>
        </p:nvSpPr>
        <p:spPr>
          <a:xfrm>
            <a:off x="482656" y="2064614"/>
            <a:ext cx="28800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b="0" i="0" u="none" strike="noStrike" kern="1200" cap="none" spc="0" normalizeH="0" baseline="0" noProof="0" dirty="0">
                <a:ln>
                  <a:noFill/>
                </a:ln>
                <a:solidFill>
                  <a:prstClr val="white"/>
                </a:solidFill>
                <a:effectLst/>
                <a:uLnTx/>
                <a:uFillTx/>
                <a:latin typeface="Arial"/>
                <a:ea typeface="Arial Unicode MS"/>
                <a:cs typeface="Arial" pitchFamily="34" charset="0"/>
              </a:rPr>
              <a:t>Problem</a:t>
            </a:r>
            <a:endParaRPr kumimoji="0" lang="ko-KR" altLang="en-US" b="0"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sp>
        <p:nvSpPr>
          <p:cNvPr id="14" name="TextBox 13">
            <a:extLst>
              <a:ext uri="{FF2B5EF4-FFF2-40B4-BE49-F238E27FC236}">
                <a16:creationId xmlns:a16="http://schemas.microsoft.com/office/drawing/2014/main" id="{02DC5904-DD11-42ED-A208-596E0BF256E7}"/>
              </a:ext>
            </a:extLst>
          </p:cNvPr>
          <p:cNvSpPr txBox="1"/>
          <p:nvPr/>
        </p:nvSpPr>
        <p:spPr>
          <a:xfrm>
            <a:off x="1696147" y="2911386"/>
            <a:ext cx="2880000" cy="400110"/>
          </a:xfrm>
          <a:prstGeom prst="rect">
            <a:avLst/>
          </a:prstGeom>
          <a:noFill/>
        </p:spPr>
        <p:txBody>
          <a:bodyPr wrap="square" rtlCol="0">
            <a:spAutoFit/>
          </a:bodyPr>
          <a:lstStyle/>
          <a:p>
            <a:pPr lvl="0" algn="r"/>
            <a:r>
              <a:rPr lang="en-US" altLang="zh-TW" sz="2000" dirty="0">
                <a:solidFill>
                  <a:schemeClr val="bg1"/>
                </a:solidFill>
                <a:latin typeface="Rockwell" panose="02060603020205020403"/>
                <a:cs typeface="Calibri"/>
              </a:rPr>
              <a:t>Dataset introduction</a:t>
            </a:r>
            <a:endParaRPr kumimoji="0" lang="ko-KR" altLang="en-US" sz="1200" b="0" i="0" u="none" strike="noStrike" kern="1200" cap="none" spc="0" normalizeH="0" baseline="0" noProof="0" dirty="0">
              <a:ln>
                <a:noFill/>
              </a:ln>
              <a:solidFill>
                <a:schemeClr val="bg1"/>
              </a:solidFill>
              <a:effectLst/>
              <a:uLnTx/>
              <a:uFillTx/>
              <a:latin typeface="Arial"/>
              <a:ea typeface="Arial Unicode MS"/>
              <a:cs typeface="Arial" pitchFamily="34" charset="0"/>
            </a:endParaRPr>
          </a:p>
        </p:txBody>
      </p:sp>
      <p:sp>
        <p:nvSpPr>
          <p:cNvPr id="15" name="TextBox 14">
            <a:extLst>
              <a:ext uri="{FF2B5EF4-FFF2-40B4-BE49-F238E27FC236}">
                <a16:creationId xmlns:a16="http://schemas.microsoft.com/office/drawing/2014/main" id="{3406A164-1315-412E-BAC6-1BCCBF72E365}"/>
              </a:ext>
            </a:extLst>
          </p:cNvPr>
          <p:cNvSpPr txBox="1"/>
          <p:nvPr/>
        </p:nvSpPr>
        <p:spPr>
          <a:xfrm>
            <a:off x="2448384" y="3764971"/>
            <a:ext cx="2816614" cy="400110"/>
          </a:xfrm>
          <a:prstGeom prst="rect">
            <a:avLst/>
          </a:prstGeom>
          <a:noFill/>
        </p:spPr>
        <p:txBody>
          <a:bodyPr wrap="square" rtlCol="0">
            <a:spAutoFit/>
          </a:bodyPr>
          <a:lstStyle/>
          <a:p>
            <a:pPr algn="r"/>
            <a:r>
              <a:rPr lang="en-US" altLang="zh-TW" sz="2000" dirty="0">
                <a:solidFill>
                  <a:schemeClr val="bg1"/>
                </a:solidFill>
                <a:latin typeface="Rockwell" panose="02060603020205020403"/>
                <a:cs typeface="Calibri"/>
              </a:rPr>
              <a:t>Correlation</a:t>
            </a:r>
            <a:r>
              <a:rPr kumimoji="0" lang="en-US" altLang="ko-KR" sz="1200" b="0" i="0" u="none" strike="noStrike" kern="1200" cap="none" spc="0" normalizeH="0" baseline="0" noProof="0" dirty="0">
                <a:ln>
                  <a:noFill/>
                </a:ln>
                <a:solidFill>
                  <a:schemeClr val="bg1"/>
                </a:solidFill>
                <a:effectLst/>
                <a:uLnTx/>
                <a:uFillTx/>
                <a:latin typeface="Arial"/>
                <a:ea typeface="Arial Unicode MS"/>
                <a:cs typeface="Arial" pitchFamily="34" charset="0"/>
              </a:rPr>
              <a:t>.</a:t>
            </a:r>
            <a:endParaRPr kumimoji="0" lang="ko-KR" altLang="en-US" sz="1200" b="0" i="0" u="none" strike="noStrike" kern="1200" cap="none" spc="0" normalizeH="0" baseline="0" noProof="0" dirty="0">
              <a:ln>
                <a:noFill/>
              </a:ln>
              <a:solidFill>
                <a:schemeClr val="bg1"/>
              </a:solidFill>
              <a:effectLst/>
              <a:uLnTx/>
              <a:uFillTx/>
              <a:latin typeface="Arial"/>
              <a:ea typeface="Arial Unicode MS"/>
              <a:cs typeface="Arial" pitchFamily="34" charset="0"/>
            </a:endParaRPr>
          </a:p>
        </p:txBody>
      </p:sp>
      <p:sp>
        <p:nvSpPr>
          <p:cNvPr id="16" name="TextBox 15">
            <a:extLst>
              <a:ext uri="{FF2B5EF4-FFF2-40B4-BE49-F238E27FC236}">
                <a16:creationId xmlns:a16="http://schemas.microsoft.com/office/drawing/2014/main" id="{2F7E8ABA-3723-4793-8419-AD2F8EB313A5}"/>
              </a:ext>
            </a:extLst>
          </p:cNvPr>
          <p:cNvSpPr txBox="1"/>
          <p:nvPr/>
        </p:nvSpPr>
        <p:spPr>
          <a:xfrm>
            <a:off x="4396383" y="4638513"/>
            <a:ext cx="2816614" cy="400110"/>
          </a:xfrm>
          <a:prstGeom prst="rect">
            <a:avLst/>
          </a:prstGeom>
          <a:noFill/>
        </p:spPr>
        <p:txBody>
          <a:bodyPr wrap="square" rtlCol="0">
            <a:spAutoFit/>
          </a:bodyPr>
          <a:lstStyle/>
          <a:p>
            <a:pPr algn="r"/>
            <a:r>
              <a:rPr lang="en-US" altLang="zh-TW" sz="2000" dirty="0">
                <a:solidFill>
                  <a:schemeClr val="bg1"/>
                </a:solidFill>
                <a:latin typeface="Rockwell" panose="02060603020205020403"/>
                <a:cs typeface="Calibri"/>
              </a:rPr>
              <a:t>Modeling</a:t>
            </a:r>
            <a:endParaRPr kumimoji="0" lang="ko-KR" altLang="en-US" sz="1200" b="0" i="0" u="none" strike="noStrike" kern="1200" cap="none" spc="0" normalizeH="0" baseline="0" noProof="0" dirty="0">
              <a:ln>
                <a:noFill/>
              </a:ln>
              <a:solidFill>
                <a:schemeClr val="bg1"/>
              </a:solidFill>
              <a:effectLst/>
              <a:uLnTx/>
              <a:uFillTx/>
              <a:latin typeface="Arial"/>
              <a:ea typeface="Arial Unicode MS"/>
              <a:cs typeface="Arial" pitchFamily="34" charset="0"/>
            </a:endParaRPr>
          </a:p>
        </p:txBody>
      </p:sp>
      <p:sp>
        <p:nvSpPr>
          <p:cNvPr id="17" name="TextBox 16">
            <a:extLst>
              <a:ext uri="{FF2B5EF4-FFF2-40B4-BE49-F238E27FC236}">
                <a16:creationId xmlns:a16="http://schemas.microsoft.com/office/drawing/2014/main" id="{94890F0B-F75D-4F32-B371-E0F691D05774}"/>
              </a:ext>
            </a:extLst>
          </p:cNvPr>
          <p:cNvSpPr txBox="1"/>
          <p:nvPr/>
        </p:nvSpPr>
        <p:spPr>
          <a:xfrm>
            <a:off x="6046295" y="5559786"/>
            <a:ext cx="3395859" cy="369332"/>
          </a:xfrm>
          <a:prstGeom prst="rect">
            <a:avLst/>
          </a:prstGeom>
          <a:noFill/>
        </p:spPr>
        <p:txBody>
          <a:bodyPr wrap="square" rtlCol="0">
            <a:spAutoFit/>
          </a:bodyPr>
          <a:lstStyle/>
          <a:p>
            <a:pPr lvl="0" algn="r">
              <a:lnSpc>
                <a:spcPct val="90000"/>
              </a:lnSpc>
              <a:spcBef>
                <a:spcPts val="1200"/>
              </a:spcBef>
              <a:buClr>
                <a:srgbClr val="9E3611"/>
              </a:buClr>
              <a:buSzPct val="85000"/>
            </a:pPr>
            <a:r>
              <a:rPr lang="en-US" altLang="zh-TW" sz="2000" dirty="0">
                <a:solidFill>
                  <a:schemeClr val="bg1"/>
                </a:solidFill>
                <a:latin typeface="Rockwell" panose="02060603020205020403"/>
                <a:cs typeface="Calibri"/>
              </a:rPr>
              <a:t>Data Analysis</a:t>
            </a:r>
            <a:r>
              <a:rPr lang="zh-TW" altLang="en-US" sz="2000" dirty="0">
                <a:solidFill>
                  <a:schemeClr val="bg1"/>
                </a:solidFill>
                <a:latin typeface="Rockwell" panose="02060603020205020403"/>
              </a:rPr>
              <a:t>＆</a:t>
            </a:r>
            <a:r>
              <a:rPr lang="en-US" altLang="zh-TW" sz="2000" dirty="0">
                <a:solidFill>
                  <a:schemeClr val="bg1"/>
                </a:solidFill>
                <a:latin typeface="Rockwell" panose="02060603020205020403"/>
                <a:cs typeface="Calibri"/>
              </a:rPr>
              <a:t>Summary </a:t>
            </a:r>
            <a:endParaRPr kumimoji="0" lang="ko-KR" altLang="en-US" sz="1200" b="0" i="0" u="none" strike="noStrike" kern="1200" cap="none" spc="0" normalizeH="0" baseline="0" noProof="0" dirty="0">
              <a:ln>
                <a:noFill/>
              </a:ln>
              <a:solidFill>
                <a:schemeClr val="bg1"/>
              </a:solidFill>
              <a:effectLst/>
              <a:uLnTx/>
              <a:uFillTx/>
              <a:latin typeface="Arial"/>
              <a:ea typeface="Arial Unicode MS"/>
              <a:cs typeface="Arial" pitchFamily="34" charset="0"/>
            </a:endParaRPr>
          </a:p>
        </p:txBody>
      </p:sp>
      <p:sp>
        <p:nvSpPr>
          <p:cNvPr id="39" name="Rectangle 16">
            <a:extLst>
              <a:ext uri="{FF2B5EF4-FFF2-40B4-BE49-F238E27FC236}">
                <a16:creationId xmlns:a16="http://schemas.microsoft.com/office/drawing/2014/main" id="{EFD7CD12-F73E-4BCB-A928-D08AF97A12CB}"/>
              </a:ext>
            </a:extLst>
          </p:cNvPr>
          <p:cNvSpPr/>
          <p:nvPr/>
        </p:nvSpPr>
        <p:spPr>
          <a:xfrm rot="2700000">
            <a:off x="7949269" y="4711100"/>
            <a:ext cx="246189" cy="44137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40" name="Rectangle 9">
            <a:extLst>
              <a:ext uri="{FF2B5EF4-FFF2-40B4-BE49-F238E27FC236}">
                <a16:creationId xmlns:a16="http://schemas.microsoft.com/office/drawing/2014/main" id="{1753CE0C-CC17-42C4-B584-1F64A732D142}"/>
              </a:ext>
            </a:extLst>
          </p:cNvPr>
          <p:cNvSpPr/>
          <p:nvPr/>
        </p:nvSpPr>
        <p:spPr>
          <a:xfrm>
            <a:off x="9603375" y="5610145"/>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41" name="Oval 7">
            <a:extLst>
              <a:ext uri="{FF2B5EF4-FFF2-40B4-BE49-F238E27FC236}">
                <a16:creationId xmlns:a16="http://schemas.microsoft.com/office/drawing/2014/main" id="{7A555757-261D-4655-8933-DBB6774F95CD}"/>
              </a:ext>
            </a:extLst>
          </p:cNvPr>
          <p:cNvSpPr/>
          <p:nvPr/>
        </p:nvSpPr>
        <p:spPr>
          <a:xfrm>
            <a:off x="5847779" y="3834636"/>
            <a:ext cx="364891" cy="40010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white"/>
                </a:solidFill>
                <a:effectLst/>
                <a:uLnTx/>
                <a:uFillTx/>
                <a:latin typeface="Arial"/>
                <a:ea typeface="Arial Unicode MS"/>
                <a:cs typeface="+mn-cs"/>
              </a:rPr>
              <a:t>       </a:t>
            </a:r>
            <a:endParaRPr kumimoji="0" lang="ko-KR" altLang="en-US" sz="1800" b="0" i="0" u="none" strike="noStrike" kern="1200" cap="none" spc="0" normalizeH="0" baseline="0" noProof="0" dirty="0">
              <a:ln>
                <a:noFill/>
              </a:ln>
              <a:solidFill>
                <a:prstClr val="white"/>
              </a:solidFill>
              <a:effectLst/>
              <a:uLnTx/>
              <a:uFillTx/>
              <a:latin typeface="Arial"/>
              <a:ea typeface="Arial Unicode MS"/>
              <a:cs typeface="+mn-cs"/>
            </a:endParaRPr>
          </a:p>
        </p:txBody>
      </p:sp>
      <p:sp>
        <p:nvSpPr>
          <p:cNvPr id="22" name="Rectangle 7">
            <a:extLst>
              <a:ext uri="{FF2B5EF4-FFF2-40B4-BE49-F238E27FC236}">
                <a16:creationId xmlns:a16="http://schemas.microsoft.com/office/drawing/2014/main" id="{26E22904-07C3-9A48-9511-B038F5B82EA0}"/>
              </a:ext>
            </a:extLst>
          </p:cNvPr>
          <p:cNvSpPr/>
          <p:nvPr/>
        </p:nvSpPr>
        <p:spPr>
          <a:xfrm rot="18900000">
            <a:off x="3771005" y="1963004"/>
            <a:ext cx="275387" cy="47524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 name="Round Same Side Corner Rectangle 6">
            <a:extLst>
              <a:ext uri="{FF2B5EF4-FFF2-40B4-BE49-F238E27FC236}">
                <a16:creationId xmlns:a16="http://schemas.microsoft.com/office/drawing/2014/main" id="{938A95F9-7615-B740-BB3E-DC4EE96D80E5}"/>
              </a:ext>
            </a:extLst>
          </p:cNvPr>
          <p:cNvSpPr/>
          <p:nvPr/>
        </p:nvSpPr>
        <p:spPr>
          <a:xfrm rot="7478627">
            <a:off x="4873688" y="2839259"/>
            <a:ext cx="199991" cy="58280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02249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
            <a:extLst>
              <a:ext uri="{FF2B5EF4-FFF2-40B4-BE49-F238E27FC236}">
                <a16:creationId xmlns:a16="http://schemas.microsoft.com/office/drawing/2014/main" id="{23822867-8FB1-4AE3-85CB-63FB287BF3D7}"/>
              </a:ext>
            </a:extLst>
          </p:cNvPr>
          <p:cNvGrpSpPr/>
          <p:nvPr/>
        </p:nvGrpSpPr>
        <p:grpSpPr>
          <a:xfrm>
            <a:off x="1377690" y="1887176"/>
            <a:ext cx="2907829" cy="2646352"/>
            <a:chOff x="1832115" y="2011153"/>
            <a:chExt cx="2437375" cy="2218202"/>
          </a:xfrm>
        </p:grpSpPr>
        <p:sp>
          <p:nvSpPr>
            <p:cNvPr id="9" name="Freeform 3">
              <a:extLst>
                <a:ext uri="{FF2B5EF4-FFF2-40B4-BE49-F238E27FC236}">
                  <a16:creationId xmlns:a16="http://schemas.microsoft.com/office/drawing/2014/main" id="{B300CE7B-731D-4422-BEAC-9E1229C25CDF}"/>
                </a:ext>
              </a:extLst>
            </p:cNvPr>
            <p:cNvSpPr/>
            <p:nvPr/>
          </p:nvSpPr>
          <p:spPr>
            <a:xfrm flipH="1">
              <a:off x="3729490" y="2112100"/>
              <a:ext cx="540000" cy="1578376"/>
            </a:xfrm>
            <a:custGeom>
              <a:avLst/>
              <a:gdLst/>
              <a:ahLst/>
              <a:cxnLst/>
              <a:rect l="l" t="t" r="r" b="b"/>
              <a:pathLst>
                <a:path w="540000" h="1578376">
                  <a:moveTo>
                    <a:pt x="540000" y="0"/>
                  </a:moveTo>
                  <a:cubicBezTo>
                    <a:pt x="305128" y="102083"/>
                    <a:pt x="143631" y="277954"/>
                    <a:pt x="51986" y="524081"/>
                  </a:cubicBezTo>
                  <a:cubicBezTo>
                    <a:pt x="-3669" y="715945"/>
                    <a:pt x="3187" y="841300"/>
                    <a:pt x="0" y="942016"/>
                  </a:cubicBezTo>
                  <a:cubicBezTo>
                    <a:pt x="85420" y="1205012"/>
                    <a:pt x="295153" y="1414663"/>
                    <a:pt x="540000" y="15783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4">
              <a:extLst>
                <a:ext uri="{FF2B5EF4-FFF2-40B4-BE49-F238E27FC236}">
                  <a16:creationId xmlns:a16="http://schemas.microsoft.com/office/drawing/2014/main" id="{AC3E3923-75B3-41D5-9651-0340AA8490A4}"/>
                </a:ext>
              </a:extLst>
            </p:cNvPr>
            <p:cNvSpPr/>
            <p:nvPr/>
          </p:nvSpPr>
          <p:spPr>
            <a:xfrm flipH="1">
              <a:off x="3106170" y="2017568"/>
              <a:ext cx="540000" cy="2032721"/>
            </a:xfrm>
            <a:custGeom>
              <a:avLst/>
              <a:gdLst/>
              <a:ahLst/>
              <a:cxnLst/>
              <a:rect l="l" t="t" r="r" b="b"/>
              <a:pathLst>
                <a:path w="540000" h="2032721">
                  <a:moveTo>
                    <a:pt x="540000" y="60"/>
                  </a:moveTo>
                  <a:cubicBezTo>
                    <a:pt x="332971" y="-1431"/>
                    <a:pt x="153076" y="25305"/>
                    <a:pt x="0" y="78580"/>
                  </a:cubicBezTo>
                  <a:lnTo>
                    <a:pt x="0" y="1757310"/>
                  </a:lnTo>
                  <a:cubicBezTo>
                    <a:pt x="178671" y="1871799"/>
                    <a:pt x="370538" y="1961511"/>
                    <a:pt x="540000" y="203272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Freeform 5">
              <a:extLst>
                <a:ext uri="{FF2B5EF4-FFF2-40B4-BE49-F238E27FC236}">
                  <a16:creationId xmlns:a16="http://schemas.microsoft.com/office/drawing/2014/main" id="{22AD6ABB-B2D7-4EE0-A890-EBF3E32BE51D}"/>
                </a:ext>
              </a:extLst>
            </p:cNvPr>
            <p:cNvSpPr/>
            <p:nvPr/>
          </p:nvSpPr>
          <p:spPr>
            <a:xfrm flipH="1">
              <a:off x="1832115" y="2214874"/>
              <a:ext cx="539941" cy="1957367"/>
            </a:xfrm>
            <a:custGeom>
              <a:avLst/>
              <a:gdLst/>
              <a:ahLst/>
              <a:cxnLst/>
              <a:rect l="l" t="t" r="r" b="b"/>
              <a:pathLst>
                <a:path w="539941" h="1957367">
                  <a:moveTo>
                    <a:pt x="0" y="0"/>
                  </a:moveTo>
                  <a:lnTo>
                    <a:pt x="0" y="1957367"/>
                  </a:lnTo>
                  <a:cubicBezTo>
                    <a:pt x="111013" y="1899390"/>
                    <a:pt x="184183" y="1786677"/>
                    <a:pt x="269263" y="1706980"/>
                  </a:cubicBezTo>
                  <a:cubicBezTo>
                    <a:pt x="760375" y="1082372"/>
                    <a:pt x="530706" y="355832"/>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 name="Rectangle 28">
              <a:extLst>
                <a:ext uri="{FF2B5EF4-FFF2-40B4-BE49-F238E27FC236}">
                  <a16:creationId xmlns:a16="http://schemas.microsoft.com/office/drawing/2014/main" id="{D2BD5618-E2AB-47D6-91DC-F65F125463C8}"/>
                </a:ext>
              </a:extLst>
            </p:cNvPr>
            <p:cNvSpPr/>
            <p:nvPr/>
          </p:nvSpPr>
          <p:spPr>
            <a:xfrm>
              <a:off x="2480186" y="2011153"/>
              <a:ext cx="540000" cy="2218202"/>
            </a:xfrm>
            <a:custGeom>
              <a:avLst/>
              <a:gdLst/>
              <a:ahLst/>
              <a:cxnLst/>
              <a:rect l="l" t="t" r="r" b="b"/>
              <a:pathLst>
                <a:path w="540000" h="2218202">
                  <a:moveTo>
                    <a:pt x="540000" y="0"/>
                  </a:moveTo>
                  <a:lnTo>
                    <a:pt x="540000" y="2068772"/>
                  </a:lnTo>
                  <a:cubicBezTo>
                    <a:pt x="432608" y="2112203"/>
                    <a:pt x="338222" y="2147505"/>
                    <a:pt x="267202" y="2175874"/>
                  </a:cubicBezTo>
                  <a:cubicBezTo>
                    <a:pt x="158061" y="2219471"/>
                    <a:pt x="71408" y="2227008"/>
                    <a:pt x="0" y="2209324"/>
                  </a:cubicBezTo>
                  <a:lnTo>
                    <a:pt x="0" y="161513"/>
                  </a:lnTo>
                  <a:cubicBezTo>
                    <a:pt x="159787" y="69422"/>
                    <a:pt x="343451" y="12025"/>
                    <a:pt x="54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Business Problem </a:t>
            </a:r>
          </a:p>
        </p:txBody>
      </p:sp>
      <p:sp>
        <p:nvSpPr>
          <p:cNvPr id="3" name="Trapezoid 10">
            <a:extLst>
              <a:ext uri="{FF2B5EF4-FFF2-40B4-BE49-F238E27FC236}">
                <a16:creationId xmlns:a16="http://schemas.microsoft.com/office/drawing/2014/main" id="{F6247B6A-EBB5-42BC-B95A-1C7F8735B583}"/>
              </a:ext>
            </a:extLst>
          </p:cNvPr>
          <p:cNvSpPr/>
          <p:nvPr/>
        </p:nvSpPr>
        <p:spPr>
          <a:xfrm>
            <a:off x="2274146" y="2996891"/>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Oval 7">
            <a:extLst>
              <a:ext uri="{FF2B5EF4-FFF2-40B4-BE49-F238E27FC236}">
                <a16:creationId xmlns:a16="http://schemas.microsoft.com/office/drawing/2014/main" id="{D830DEE6-12E5-4756-9E3B-D3FB5631BAF5}"/>
              </a:ext>
            </a:extLst>
          </p:cNvPr>
          <p:cNvSpPr/>
          <p:nvPr/>
        </p:nvSpPr>
        <p:spPr>
          <a:xfrm>
            <a:off x="3852034" y="2970075"/>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ounded Rectangle 12">
            <a:extLst>
              <a:ext uri="{FF2B5EF4-FFF2-40B4-BE49-F238E27FC236}">
                <a16:creationId xmlns:a16="http://schemas.microsoft.com/office/drawing/2014/main" id="{5F51EDCB-5023-4D2D-87B9-8A33DD7C5256}"/>
              </a:ext>
            </a:extLst>
          </p:cNvPr>
          <p:cNvSpPr>
            <a:spLocks noChangeAspect="1"/>
          </p:cNvSpPr>
          <p:nvPr/>
        </p:nvSpPr>
        <p:spPr>
          <a:xfrm>
            <a:off x="1544486" y="3025302"/>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ounded Rectangle 1">
            <a:extLst>
              <a:ext uri="{FF2B5EF4-FFF2-40B4-BE49-F238E27FC236}">
                <a16:creationId xmlns:a16="http://schemas.microsoft.com/office/drawing/2014/main" id="{E0113D50-679D-4474-84AA-0284D0F142D6}"/>
              </a:ext>
            </a:extLst>
          </p:cNvPr>
          <p:cNvSpPr>
            <a:spLocks/>
          </p:cNvSpPr>
          <p:nvPr/>
        </p:nvSpPr>
        <p:spPr>
          <a:xfrm>
            <a:off x="3074658" y="3008813"/>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Freeform 36">
            <a:extLst>
              <a:ext uri="{FF2B5EF4-FFF2-40B4-BE49-F238E27FC236}">
                <a16:creationId xmlns:a16="http://schemas.microsoft.com/office/drawing/2014/main" id="{89830D13-EFA2-4688-B4E2-E71D128964B9}"/>
              </a:ext>
            </a:extLst>
          </p:cNvPr>
          <p:cNvSpPr/>
          <p:nvPr/>
        </p:nvSpPr>
        <p:spPr>
          <a:xfrm flipH="1">
            <a:off x="23859" y="1769166"/>
            <a:ext cx="12140243" cy="4314397"/>
          </a:xfrm>
          <a:custGeom>
            <a:avLst/>
            <a:gdLst>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658368 w 5493715"/>
              <a:gd name="connsiteY4" fmla="*/ 4308653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58368 w 5493715"/>
              <a:gd name="connsiteY5" fmla="*/ 3708806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04748 w 5493715"/>
              <a:gd name="connsiteY6" fmla="*/ 3569817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70585 w 5493715"/>
              <a:gd name="connsiteY7" fmla="*/ 3474720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60857 w 5493715"/>
              <a:gd name="connsiteY8" fmla="*/ 3357677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33697 w 5493715"/>
              <a:gd name="connsiteY8" fmla="*/ 3348624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77900 w 5493715"/>
              <a:gd name="connsiteY9" fmla="*/ 3116275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73152 w 5493715"/>
              <a:gd name="connsiteY10" fmla="*/ 2787091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25619 w 5493715"/>
              <a:gd name="connsiteY13" fmla="*/ 2553005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1136 w 5493715"/>
              <a:gd name="connsiteY2" fmla="*/ 5259629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352544 w 5493715"/>
              <a:gd name="connsiteY15" fmla="*/ 5003597 h 5325465"/>
              <a:gd name="connsiteX16" fmla="*/ 5493715 w 5493715"/>
              <a:gd name="connsiteY16" fmla="*/ 5069433 h 5325465"/>
              <a:gd name="connsiteX0" fmla="*/ 0 w 5493715"/>
              <a:gd name="connsiteY0" fmla="*/ 5325465 h 5325465"/>
              <a:gd name="connsiteX1" fmla="*/ 0 w 5493715"/>
              <a:gd name="connsiteY1" fmla="*/ 5325465 h 5325465"/>
              <a:gd name="connsiteX2" fmla="*/ 2239524 w 5493715"/>
              <a:gd name="connsiteY2" fmla="*/ 5309946 h 5325465"/>
              <a:gd name="connsiteX3" fmla="*/ 1938528 w 5493715"/>
              <a:gd name="connsiteY3" fmla="*/ 4337913 h 5325465"/>
              <a:gd name="connsiteX4" fmla="*/ 833932 w 5493715"/>
              <a:gd name="connsiteY4" fmla="*/ 4411066 h 5325465"/>
              <a:gd name="connsiteX5" fmla="*/ 694944 w 5493715"/>
              <a:gd name="connsiteY5" fmla="*/ 3745382 h 5325465"/>
              <a:gd name="connsiteX6" fmla="*/ 519379 w 5493715"/>
              <a:gd name="connsiteY6" fmla="*/ 3599078 h 5325465"/>
              <a:gd name="connsiteX7" fmla="*/ 557005 w 5493715"/>
              <a:gd name="connsiteY7" fmla="*/ 3470193 h 5325465"/>
              <a:gd name="connsiteX8" fmla="*/ 456331 w 5493715"/>
              <a:gd name="connsiteY8" fmla="*/ 3362205 h 5325465"/>
              <a:gd name="connsiteX9" fmla="*/ 559793 w 5493715"/>
              <a:gd name="connsiteY9" fmla="*/ 3057428 h 5325465"/>
              <a:gd name="connsiteX10" fmla="*/ 118419 w 5493715"/>
              <a:gd name="connsiteY10" fmla="*/ 2818778 h 5325465"/>
              <a:gd name="connsiteX11" fmla="*/ 665683 w 5493715"/>
              <a:gd name="connsiteY11" fmla="*/ 1975104 h 5325465"/>
              <a:gd name="connsiteX12" fmla="*/ 2633472 w 5493715"/>
              <a:gd name="connsiteY12" fmla="*/ 0 h 5325465"/>
              <a:gd name="connsiteX13" fmla="*/ 4712039 w 5493715"/>
              <a:gd name="connsiteY13" fmla="*/ 2543951 h 5325465"/>
              <a:gd name="connsiteX14" fmla="*/ 4030675 w 5493715"/>
              <a:gd name="connsiteY14" fmla="*/ 3928262 h 5325465"/>
              <a:gd name="connsiteX15" fmla="*/ 4453179 w 5493715"/>
              <a:gd name="connsiteY15" fmla="*/ 5313893 h 5325465"/>
              <a:gd name="connsiteX16" fmla="*/ 5493715 w 5493715"/>
              <a:gd name="connsiteY16" fmla="*/ 5069433 h 5325465"/>
              <a:gd name="connsiteX0" fmla="*/ 0 w 5636283"/>
              <a:gd name="connsiteY0" fmla="*/ 5325465 h 5329410"/>
              <a:gd name="connsiteX1" fmla="*/ 0 w 5636283"/>
              <a:gd name="connsiteY1" fmla="*/ 5325465 h 5329410"/>
              <a:gd name="connsiteX2" fmla="*/ 2239524 w 5636283"/>
              <a:gd name="connsiteY2" fmla="*/ 5309946 h 5329410"/>
              <a:gd name="connsiteX3" fmla="*/ 1938528 w 5636283"/>
              <a:gd name="connsiteY3" fmla="*/ 4337913 h 5329410"/>
              <a:gd name="connsiteX4" fmla="*/ 833932 w 5636283"/>
              <a:gd name="connsiteY4" fmla="*/ 4411066 h 5329410"/>
              <a:gd name="connsiteX5" fmla="*/ 694944 w 5636283"/>
              <a:gd name="connsiteY5" fmla="*/ 3745382 h 5329410"/>
              <a:gd name="connsiteX6" fmla="*/ 519379 w 5636283"/>
              <a:gd name="connsiteY6" fmla="*/ 3599078 h 5329410"/>
              <a:gd name="connsiteX7" fmla="*/ 557005 w 5636283"/>
              <a:gd name="connsiteY7" fmla="*/ 3470193 h 5329410"/>
              <a:gd name="connsiteX8" fmla="*/ 456331 w 5636283"/>
              <a:gd name="connsiteY8" fmla="*/ 3362205 h 5329410"/>
              <a:gd name="connsiteX9" fmla="*/ 559793 w 5636283"/>
              <a:gd name="connsiteY9" fmla="*/ 3057428 h 5329410"/>
              <a:gd name="connsiteX10" fmla="*/ 118419 w 5636283"/>
              <a:gd name="connsiteY10" fmla="*/ 2818778 h 5329410"/>
              <a:gd name="connsiteX11" fmla="*/ 665683 w 5636283"/>
              <a:gd name="connsiteY11" fmla="*/ 1975104 h 5329410"/>
              <a:gd name="connsiteX12" fmla="*/ 2633472 w 5636283"/>
              <a:gd name="connsiteY12" fmla="*/ 0 h 5329410"/>
              <a:gd name="connsiteX13" fmla="*/ 4712039 w 5636283"/>
              <a:gd name="connsiteY13" fmla="*/ 2543951 h 5329410"/>
              <a:gd name="connsiteX14" fmla="*/ 4030675 w 5636283"/>
              <a:gd name="connsiteY14" fmla="*/ 3928262 h 5329410"/>
              <a:gd name="connsiteX15" fmla="*/ 4453179 w 5636283"/>
              <a:gd name="connsiteY15" fmla="*/ 5313893 h 5329410"/>
              <a:gd name="connsiteX16" fmla="*/ 5636283 w 5636283"/>
              <a:gd name="connsiteY16" fmla="*/ 5329410 h 5329410"/>
              <a:gd name="connsiteX0" fmla="*/ 0 w 5636283"/>
              <a:gd name="connsiteY0" fmla="*/ 5325465 h 5325465"/>
              <a:gd name="connsiteX1" fmla="*/ 0 w 5636283"/>
              <a:gd name="connsiteY1" fmla="*/ 5325465 h 5325465"/>
              <a:gd name="connsiteX2" fmla="*/ 2239524 w 5636283"/>
              <a:gd name="connsiteY2" fmla="*/ 5309946 h 5325465"/>
              <a:gd name="connsiteX3" fmla="*/ 1938528 w 5636283"/>
              <a:gd name="connsiteY3" fmla="*/ 4337913 h 5325465"/>
              <a:gd name="connsiteX4" fmla="*/ 833932 w 5636283"/>
              <a:gd name="connsiteY4" fmla="*/ 4411066 h 5325465"/>
              <a:gd name="connsiteX5" fmla="*/ 694944 w 5636283"/>
              <a:gd name="connsiteY5" fmla="*/ 3745382 h 5325465"/>
              <a:gd name="connsiteX6" fmla="*/ 519379 w 5636283"/>
              <a:gd name="connsiteY6" fmla="*/ 3599078 h 5325465"/>
              <a:gd name="connsiteX7" fmla="*/ 557005 w 5636283"/>
              <a:gd name="connsiteY7" fmla="*/ 3470193 h 5325465"/>
              <a:gd name="connsiteX8" fmla="*/ 456331 w 5636283"/>
              <a:gd name="connsiteY8" fmla="*/ 3362205 h 5325465"/>
              <a:gd name="connsiteX9" fmla="*/ 559793 w 5636283"/>
              <a:gd name="connsiteY9" fmla="*/ 3057428 h 5325465"/>
              <a:gd name="connsiteX10" fmla="*/ 118419 w 5636283"/>
              <a:gd name="connsiteY10" fmla="*/ 2818778 h 5325465"/>
              <a:gd name="connsiteX11" fmla="*/ 665683 w 5636283"/>
              <a:gd name="connsiteY11" fmla="*/ 1975104 h 5325465"/>
              <a:gd name="connsiteX12" fmla="*/ 2633472 w 5636283"/>
              <a:gd name="connsiteY12" fmla="*/ 0 h 5325465"/>
              <a:gd name="connsiteX13" fmla="*/ 4712039 w 5636283"/>
              <a:gd name="connsiteY13" fmla="*/ 2543951 h 5325465"/>
              <a:gd name="connsiteX14" fmla="*/ 4030675 w 5636283"/>
              <a:gd name="connsiteY14" fmla="*/ 3928262 h 5325465"/>
              <a:gd name="connsiteX15" fmla="*/ 4453179 w 5636283"/>
              <a:gd name="connsiteY15" fmla="*/ 5313893 h 5325465"/>
              <a:gd name="connsiteX16" fmla="*/ 5636283 w 5636283"/>
              <a:gd name="connsiteY16" fmla="*/ 5304251 h 5325465"/>
              <a:gd name="connsiteX0" fmla="*/ 0 w 5644670"/>
              <a:gd name="connsiteY0" fmla="*/ 5325465 h 5337795"/>
              <a:gd name="connsiteX1" fmla="*/ 0 w 5644670"/>
              <a:gd name="connsiteY1" fmla="*/ 5325465 h 5337795"/>
              <a:gd name="connsiteX2" fmla="*/ 2239524 w 5644670"/>
              <a:gd name="connsiteY2" fmla="*/ 5309946 h 5337795"/>
              <a:gd name="connsiteX3" fmla="*/ 1938528 w 5644670"/>
              <a:gd name="connsiteY3" fmla="*/ 4337913 h 5337795"/>
              <a:gd name="connsiteX4" fmla="*/ 833932 w 5644670"/>
              <a:gd name="connsiteY4" fmla="*/ 4411066 h 5337795"/>
              <a:gd name="connsiteX5" fmla="*/ 694944 w 5644670"/>
              <a:gd name="connsiteY5" fmla="*/ 3745382 h 5337795"/>
              <a:gd name="connsiteX6" fmla="*/ 519379 w 5644670"/>
              <a:gd name="connsiteY6" fmla="*/ 3599078 h 5337795"/>
              <a:gd name="connsiteX7" fmla="*/ 557005 w 5644670"/>
              <a:gd name="connsiteY7" fmla="*/ 3470193 h 5337795"/>
              <a:gd name="connsiteX8" fmla="*/ 456331 w 5644670"/>
              <a:gd name="connsiteY8" fmla="*/ 3362205 h 5337795"/>
              <a:gd name="connsiteX9" fmla="*/ 559793 w 5644670"/>
              <a:gd name="connsiteY9" fmla="*/ 3057428 h 5337795"/>
              <a:gd name="connsiteX10" fmla="*/ 118419 w 5644670"/>
              <a:gd name="connsiteY10" fmla="*/ 2818778 h 5337795"/>
              <a:gd name="connsiteX11" fmla="*/ 665683 w 5644670"/>
              <a:gd name="connsiteY11" fmla="*/ 1975104 h 5337795"/>
              <a:gd name="connsiteX12" fmla="*/ 2633472 w 5644670"/>
              <a:gd name="connsiteY12" fmla="*/ 0 h 5337795"/>
              <a:gd name="connsiteX13" fmla="*/ 4712039 w 5644670"/>
              <a:gd name="connsiteY13" fmla="*/ 2543951 h 5337795"/>
              <a:gd name="connsiteX14" fmla="*/ 4030675 w 5644670"/>
              <a:gd name="connsiteY14" fmla="*/ 3928262 h 5337795"/>
              <a:gd name="connsiteX15" fmla="*/ 4453179 w 5644670"/>
              <a:gd name="connsiteY15" fmla="*/ 5313893 h 5337795"/>
              <a:gd name="connsiteX16" fmla="*/ 5644670 w 5644670"/>
              <a:gd name="connsiteY16" fmla="*/ 5337795 h 533779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25465"/>
              <a:gd name="connsiteX1" fmla="*/ 0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10073 w 5671515"/>
              <a:gd name="connsiteY0" fmla="*/ 5325465 h 5345610"/>
              <a:gd name="connsiteX1" fmla="*/ 0 w 5671515"/>
              <a:gd name="connsiteY1" fmla="*/ 5345610 h 5345610"/>
              <a:gd name="connsiteX2" fmla="*/ 2249597 w 5671515"/>
              <a:gd name="connsiteY2" fmla="*/ 5309946 h 5345610"/>
              <a:gd name="connsiteX3" fmla="*/ 1948601 w 5671515"/>
              <a:gd name="connsiteY3" fmla="*/ 4337913 h 5345610"/>
              <a:gd name="connsiteX4" fmla="*/ 844005 w 5671515"/>
              <a:gd name="connsiteY4" fmla="*/ 4411066 h 5345610"/>
              <a:gd name="connsiteX5" fmla="*/ 705017 w 5671515"/>
              <a:gd name="connsiteY5" fmla="*/ 3745382 h 5345610"/>
              <a:gd name="connsiteX6" fmla="*/ 529452 w 5671515"/>
              <a:gd name="connsiteY6" fmla="*/ 3599078 h 5345610"/>
              <a:gd name="connsiteX7" fmla="*/ 567078 w 5671515"/>
              <a:gd name="connsiteY7" fmla="*/ 3470193 h 5345610"/>
              <a:gd name="connsiteX8" fmla="*/ 466404 w 5671515"/>
              <a:gd name="connsiteY8" fmla="*/ 3362205 h 5345610"/>
              <a:gd name="connsiteX9" fmla="*/ 569866 w 5671515"/>
              <a:gd name="connsiteY9" fmla="*/ 3057428 h 5345610"/>
              <a:gd name="connsiteX10" fmla="*/ 128492 w 5671515"/>
              <a:gd name="connsiteY10" fmla="*/ 2818778 h 5345610"/>
              <a:gd name="connsiteX11" fmla="*/ 675756 w 5671515"/>
              <a:gd name="connsiteY11" fmla="*/ 1975104 h 5345610"/>
              <a:gd name="connsiteX12" fmla="*/ 2643545 w 5671515"/>
              <a:gd name="connsiteY12" fmla="*/ 0 h 5345610"/>
              <a:gd name="connsiteX13" fmla="*/ 4722112 w 5671515"/>
              <a:gd name="connsiteY13" fmla="*/ 2543951 h 5345610"/>
              <a:gd name="connsiteX14" fmla="*/ 4040748 w 5671515"/>
              <a:gd name="connsiteY14" fmla="*/ 3928262 h 5345610"/>
              <a:gd name="connsiteX15" fmla="*/ 4463252 w 5671515"/>
              <a:gd name="connsiteY15" fmla="*/ 5313893 h 5345610"/>
              <a:gd name="connsiteX16" fmla="*/ 5671515 w 5671515"/>
              <a:gd name="connsiteY16" fmla="*/ 5312636 h 5345610"/>
              <a:gd name="connsiteX0" fmla="*/ 0 w 5661442"/>
              <a:gd name="connsiteY0" fmla="*/ 5325465 h 5325465"/>
              <a:gd name="connsiteX1" fmla="*/ 100731 w 5661442"/>
              <a:gd name="connsiteY1" fmla="*/ 5325465 h 5325465"/>
              <a:gd name="connsiteX2" fmla="*/ 2239524 w 5661442"/>
              <a:gd name="connsiteY2" fmla="*/ 5309946 h 5325465"/>
              <a:gd name="connsiteX3" fmla="*/ 1938528 w 5661442"/>
              <a:gd name="connsiteY3" fmla="*/ 4337913 h 5325465"/>
              <a:gd name="connsiteX4" fmla="*/ 833932 w 5661442"/>
              <a:gd name="connsiteY4" fmla="*/ 4411066 h 5325465"/>
              <a:gd name="connsiteX5" fmla="*/ 694944 w 5661442"/>
              <a:gd name="connsiteY5" fmla="*/ 3745382 h 5325465"/>
              <a:gd name="connsiteX6" fmla="*/ 519379 w 5661442"/>
              <a:gd name="connsiteY6" fmla="*/ 3599078 h 5325465"/>
              <a:gd name="connsiteX7" fmla="*/ 557005 w 5661442"/>
              <a:gd name="connsiteY7" fmla="*/ 3470193 h 5325465"/>
              <a:gd name="connsiteX8" fmla="*/ 456331 w 5661442"/>
              <a:gd name="connsiteY8" fmla="*/ 3362205 h 5325465"/>
              <a:gd name="connsiteX9" fmla="*/ 559793 w 5661442"/>
              <a:gd name="connsiteY9" fmla="*/ 3057428 h 5325465"/>
              <a:gd name="connsiteX10" fmla="*/ 118419 w 5661442"/>
              <a:gd name="connsiteY10" fmla="*/ 2818778 h 5325465"/>
              <a:gd name="connsiteX11" fmla="*/ 665683 w 5661442"/>
              <a:gd name="connsiteY11" fmla="*/ 1975104 h 5325465"/>
              <a:gd name="connsiteX12" fmla="*/ 2633472 w 5661442"/>
              <a:gd name="connsiteY12" fmla="*/ 0 h 5325465"/>
              <a:gd name="connsiteX13" fmla="*/ 4712039 w 5661442"/>
              <a:gd name="connsiteY13" fmla="*/ 2543951 h 5325465"/>
              <a:gd name="connsiteX14" fmla="*/ 4030675 w 5661442"/>
              <a:gd name="connsiteY14" fmla="*/ 3928262 h 5325465"/>
              <a:gd name="connsiteX15" fmla="*/ 4453179 w 5661442"/>
              <a:gd name="connsiteY15" fmla="*/ 5313893 h 5325465"/>
              <a:gd name="connsiteX16" fmla="*/ 5661442 w 5661442"/>
              <a:gd name="connsiteY16" fmla="*/ 5312636 h 5325465"/>
              <a:gd name="connsiteX0" fmla="*/ 0 w 5661442"/>
              <a:gd name="connsiteY0" fmla="*/ 5325465 h 5334477"/>
              <a:gd name="connsiteX1" fmla="*/ 100731 w 5661442"/>
              <a:gd name="connsiteY1" fmla="*/ 5325465 h 5334477"/>
              <a:gd name="connsiteX2" fmla="*/ 2239524 w 5661442"/>
              <a:gd name="connsiteY2" fmla="*/ 5309946 h 5334477"/>
              <a:gd name="connsiteX3" fmla="*/ 1938528 w 5661442"/>
              <a:gd name="connsiteY3" fmla="*/ 4337913 h 5334477"/>
              <a:gd name="connsiteX4" fmla="*/ 833932 w 5661442"/>
              <a:gd name="connsiteY4" fmla="*/ 4411066 h 5334477"/>
              <a:gd name="connsiteX5" fmla="*/ 694944 w 5661442"/>
              <a:gd name="connsiteY5" fmla="*/ 3745382 h 5334477"/>
              <a:gd name="connsiteX6" fmla="*/ 519379 w 5661442"/>
              <a:gd name="connsiteY6" fmla="*/ 3599078 h 5334477"/>
              <a:gd name="connsiteX7" fmla="*/ 557005 w 5661442"/>
              <a:gd name="connsiteY7" fmla="*/ 3470193 h 5334477"/>
              <a:gd name="connsiteX8" fmla="*/ 456331 w 5661442"/>
              <a:gd name="connsiteY8" fmla="*/ 3362205 h 5334477"/>
              <a:gd name="connsiteX9" fmla="*/ 559793 w 5661442"/>
              <a:gd name="connsiteY9" fmla="*/ 3057428 h 5334477"/>
              <a:gd name="connsiteX10" fmla="*/ 118419 w 5661442"/>
              <a:gd name="connsiteY10" fmla="*/ 2818778 h 5334477"/>
              <a:gd name="connsiteX11" fmla="*/ 665683 w 5661442"/>
              <a:gd name="connsiteY11" fmla="*/ 1975104 h 5334477"/>
              <a:gd name="connsiteX12" fmla="*/ 2633472 w 5661442"/>
              <a:gd name="connsiteY12" fmla="*/ 0 h 5334477"/>
              <a:gd name="connsiteX13" fmla="*/ 4712039 w 5661442"/>
              <a:gd name="connsiteY13" fmla="*/ 2543951 h 5334477"/>
              <a:gd name="connsiteX14" fmla="*/ 4030675 w 5661442"/>
              <a:gd name="connsiteY14" fmla="*/ 3928262 h 5334477"/>
              <a:gd name="connsiteX15" fmla="*/ 4453179 w 5661442"/>
              <a:gd name="connsiteY15" fmla="*/ 5313893 h 5334477"/>
              <a:gd name="connsiteX16" fmla="*/ 5661442 w 5661442"/>
              <a:gd name="connsiteY16" fmla="*/ 5312636 h 5334477"/>
              <a:gd name="connsiteX0" fmla="*/ 0 w 5661442"/>
              <a:gd name="connsiteY0" fmla="*/ 5325465 h 5327903"/>
              <a:gd name="connsiteX1" fmla="*/ 70513 w 5661442"/>
              <a:gd name="connsiteY1" fmla="*/ 5315392 h 5327903"/>
              <a:gd name="connsiteX2" fmla="*/ 2239524 w 5661442"/>
              <a:gd name="connsiteY2" fmla="*/ 5309946 h 5327903"/>
              <a:gd name="connsiteX3" fmla="*/ 1938528 w 5661442"/>
              <a:gd name="connsiteY3" fmla="*/ 4337913 h 5327903"/>
              <a:gd name="connsiteX4" fmla="*/ 833932 w 5661442"/>
              <a:gd name="connsiteY4" fmla="*/ 4411066 h 5327903"/>
              <a:gd name="connsiteX5" fmla="*/ 694944 w 5661442"/>
              <a:gd name="connsiteY5" fmla="*/ 3745382 h 5327903"/>
              <a:gd name="connsiteX6" fmla="*/ 519379 w 5661442"/>
              <a:gd name="connsiteY6" fmla="*/ 3599078 h 5327903"/>
              <a:gd name="connsiteX7" fmla="*/ 557005 w 5661442"/>
              <a:gd name="connsiteY7" fmla="*/ 3470193 h 5327903"/>
              <a:gd name="connsiteX8" fmla="*/ 456331 w 5661442"/>
              <a:gd name="connsiteY8" fmla="*/ 3362205 h 5327903"/>
              <a:gd name="connsiteX9" fmla="*/ 559793 w 5661442"/>
              <a:gd name="connsiteY9" fmla="*/ 3057428 h 5327903"/>
              <a:gd name="connsiteX10" fmla="*/ 118419 w 5661442"/>
              <a:gd name="connsiteY10" fmla="*/ 2818778 h 5327903"/>
              <a:gd name="connsiteX11" fmla="*/ 665683 w 5661442"/>
              <a:gd name="connsiteY11" fmla="*/ 1975104 h 5327903"/>
              <a:gd name="connsiteX12" fmla="*/ 2633472 w 5661442"/>
              <a:gd name="connsiteY12" fmla="*/ 0 h 5327903"/>
              <a:gd name="connsiteX13" fmla="*/ 4712039 w 5661442"/>
              <a:gd name="connsiteY13" fmla="*/ 2543951 h 5327903"/>
              <a:gd name="connsiteX14" fmla="*/ 4030675 w 5661442"/>
              <a:gd name="connsiteY14" fmla="*/ 3928262 h 5327903"/>
              <a:gd name="connsiteX15" fmla="*/ 4453179 w 5661442"/>
              <a:gd name="connsiteY15" fmla="*/ 5313893 h 5327903"/>
              <a:gd name="connsiteX16" fmla="*/ 5661442 w 5661442"/>
              <a:gd name="connsiteY16" fmla="*/ 5312636 h 5327903"/>
              <a:gd name="connsiteX0" fmla="*/ 0 w 5661442"/>
              <a:gd name="connsiteY0" fmla="*/ 5325465 h 5342377"/>
              <a:gd name="connsiteX1" fmla="*/ 30220 w 5661442"/>
              <a:gd name="connsiteY1" fmla="*/ 5335538 h 5342377"/>
              <a:gd name="connsiteX2" fmla="*/ 2239524 w 5661442"/>
              <a:gd name="connsiteY2" fmla="*/ 5309946 h 5342377"/>
              <a:gd name="connsiteX3" fmla="*/ 1938528 w 5661442"/>
              <a:gd name="connsiteY3" fmla="*/ 4337913 h 5342377"/>
              <a:gd name="connsiteX4" fmla="*/ 833932 w 5661442"/>
              <a:gd name="connsiteY4" fmla="*/ 4411066 h 5342377"/>
              <a:gd name="connsiteX5" fmla="*/ 694944 w 5661442"/>
              <a:gd name="connsiteY5" fmla="*/ 3745382 h 5342377"/>
              <a:gd name="connsiteX6" fmla="*/ 519379 w 5661442"/>
              <a:gd name="connsiteY6" fmla="*/ 3599078 h 5342377"/>
              <a:gd name="connsiteX7" fmla="*/ 557005 w 5661442"/>
              <a:gd name="connsiteY7" fmla="*/ 3470193 h 5342377"/>
              <a:gd name="connsiteX8" fmla="*/ 456331 w 5661442"/>
              <a:gd name="connsiteY8" fmla="*/ 3362205 h 5342377"/>
              <a:gd name="connsiteX9" fmla="*/ 559793 w 5661442"/>
              <a:gd name="connsiteY9" fmla="*/ 3057428 h 5342377"/>
              <a:gd name="connsiteX10" fmla="*/ 118419 w 5661442"/>
              <a:gd name="connsiteY10" fmla="*/ 2818778 h 5342377"/>
              <a:gd name="connsiteX11" fmla="*/ 665683 w 5661442"/>
              <a:gd name="connsiteY11" fmla="*/ 1975104 h 5342377"/>
              <a:gd name="connsiteX12" fmla="*/ 2633472 w 5661442"/>
              <a:gd name="connsiteY12" fmla="*/ 0 h 5342377"/>
              <a:gd name="connsiteX13" fmla="*/ 4712039 w 5661442"/>
              <a:gd name="connsiteY13" fmla="*/ 2543951 h 5342377"/>
              <a:gd name="connsiteX14" fmla="*/ 4030675 w 5661442"/>
              <a:gd name="connsiteY14" fmla="*/ 3928262 h 5342377"/>
              <a:gd name="connsiteX15" fmla="*/ 4453179 w 5661442"/>
              <a:gd name="connsiteY15" fmla="*/ 5313893 h 5342377"/>
              <a:gd name="connsiteX16" fmla="*/ 5661442 w 5661442"/>
              <a:gd name="connsiteY16" fmla="*/ 5312636 h 5342377"/>
              <a:gd name="connsiteX0" fmla="*/ 0 w 5661442"/>
              <a:gd name="connsiteY0" fmla="*/ 5325465 h 5335538"/>
              <a:gd name="connsiteX1" fmla="*/ 30220 w 5661442"/>
              <a:gd name="connsiteY1" fmla="*/ 5335538 h 5335538"/>
              <a:gd name="connsiteX2" fmla="*/ 2239524 w 5661442"/>
              <a:gd name="connsiteY2" fmla="*/ 5309946 h 5335538"/>
              <a:gd name="connsiteX3" fmla="*/ 1938528 w 5661442"/>
              <a:gd name="connsiteY3" fmla="*/ 4337913 h 5335538"/>
              <a:gd name="connsiteX4" fmla="*/ 833932 w 5661442"/>
              <a:gd name="connsiteY4" fmla="*/ 4411066 h 5335538"/>
              <a:gd name="connsiteX5" fmla="*/ 694944 w 5661442"/>
              <a:gd name="connsiteY5" fmla="*/ 3745382 h 5335538"/>
              <a:gd name="connsiteX6" fmla="*/ 519379 w 5661442"/>
              <a:gd name="connsiteY6" fmla="*/ 3599078 h 5335538"/>
              <a:gd name="connsiteX7" fmla="*/ 557005 w 5661442"/>
              <a:gd name="connsiteY7" fmla="*/ 3470193 h 5335538"/>
              <a:gd name="connsiteX8" fmla="*/ 456331 w 5661442"/>
              <a:gd name="connsiteY8" fmla="*/ 3362205 h 5335538"/>
              <a:gd name="connsiteX9" fmla="*/ 559793 w 5661442"/>
              <a:gd name="connsiteY9" fmla="*/ 3057428 h 5335538"/>
              <a:gd name="connsiteX10" fmla="*/ 118419 w 5661442"/>
              <a:gd name="connsiteY10" fmla="*/ 2818778 h 5335538"/>
              <a:gd name="connsiteX11" fmla="*/ 665683 w 5661442"/>
              <a:gd name="connsiteY11" fmla="*/ 1975104 h 5335538"/>
              <a:gd name="connsiteX12" fmla="*/ 2633472 w 5661442"/>
              <a:gd name="connsiteY12" fmla="*/ 0 h 5335538"/>
              <a:gd name="connsiteX13" fmla="*/ 4712039 w 5661442"/>
              <a:gd name="connsiteY13" fmla="*/ 2543951 h 5335538"/>
              <a:gd name="connsiteX14" fmla="*/ 4030675 w 5661442"/>
              <a:gd name="connsiteY14" fmla="*/ 3928262 h 5335538"/>
              <a:gd name="connsiteX15" fmla="*/ 4453179 w 5661442"/>
              <a:gd name="connsiteY15" fmla="*/ 5313893 h 5335538"/>
              <a:gd name="connsiteX16" fmla="*/ 5661442 w 5661442"/>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782319"/>
              <a:gd name="connsiteY0" fmla="*/ 5325465 h 5335538"/>
              <a:gd name="connsiteX1" fmla="*/ 30220 w 5782319"/>
              <a:gd name="connsiteY1" fmla="*/ 5335538 h 5335538"/>
              <a:gd name="connsiteX2" fmla="*/ 2239524 w 5782319"/>
              <a:gd name="connsiteY2" fmla="*/ 5309946 h 5335538"/>
              <a:gd name="connsiteX3" fmla="*/ 1938528 w 5782319"/>
              <a:gd name="connsiteY3" fmla="*/ 4337913 h 5335538"/>
              <a:gd name="connsiteX4" fmla="*/ 833932 w 5782319"/>
              <a:gd name="connsiteY4" fmla="*/ 4411066 h 5335538"/>
              <a:gd name="connsiteX5" fmla="*/ 694944 w 5782319"/>
              <a:gd name="connsiteY5" fmla="*/ 3745382 h 5335538"/>
              <a:gd name="connsiteX6" fmla="*/ 519379 w 5782319"/>
              <a:gd name="connsiteY6" fmla="*/ 3599078 h 5335538"/>
              <a:gd name="connsiteX7" fmla="*/ 557005 w 5782319"/>
              <a:gd name="connsiteY7" fmla="*/ 3470193 h 5335538"/>
              <a:gd name="connsiteX8" fmla="*/ 456331 w 5782319"/>
              <a:gd name="connsiteY8" fmla="*/ 3362205 h 5335538"/>
              <a:gd name="connsiteX9" fmla="*/ 559793 w 5782319"/>
              <a:gd name="connsiteY9" fmla="*/ 3057428 h 5335538"/>
              <a:gd name="connsiteX10" fmla="*/ 118419 w 5782319"/>
              <a:gd name="connsiteY10" fmla="*/ 2818778 h 5335538"/>
              <a:gd name="connsiteX11" fmla="*/ 665683 w 5782319"/>
              <a:gd name="connsiteY11" fmla="*/ 1975104 h 5335538"/>
              <a:gd name="connsiteX12" fmla="*/ 2633472 w 5782319"/>
              <a:gd name="connsiteY12" fmla="*/ 0 h 5335538"/>
              <a:gd name="connsiteX13" fmla="*/ 4712039 w 5782319"/>
              <a:gd name="connsiteY13" fmla="*/ 2543951 h 5335538"/>
              <a:gd name="connsiteX14" fmla="*/ 4030675 w 5782319"/>
              <a:gd name="connsiteY14" fmla="*/ 3928262 h 5335538"/>
              <a:gd name="connsiteX15" fmla="*/ 4453179 w 5782319"/>
              <a:gd name="connsiteY15" fmla="*/ 5313893 h 5335538"/>
              <a:gd name="connsiteX16" fmla="*/ 5782319 w 5782319"/>
              <a:gd name="connsiteY16" fmla="*/ 5312636 h 5335538"/>
              <a:gd name="connsiteX0" fmla="*/ 0 w 5885894"/>
              <a:gd name="connsiteY0" fmla="*/ 5325465 h 5772967"/>
              <a:gd name="connsiteX1" fmla="*/ 30220 w 5885894"/>
              <a:gd name="connsiteY1" fmla="*/ 5335538 h 5772967"/>
              <a:gd name="connsiteX2" fmla="*/ 2239524 w 5885894"/>
              <a:gd name="connsiteY2" fmla="*/ 5309946 h 5772967"/>
              <a:gd name="connsiteX3" fmla="*/ 1938528 w 5885894"/>
              <a:gd name="connsiteY3" fmla="*/ 4337913 h 5772967"/>
              <a:gd name="connsiteX4" fmla="*/ 833932 w 5885894"/>
              <a:gd name="connsiteY4" fmla="*/ 4411066 h 5772967"/>
              <a:gd name="connsiteX5" fmla="*/ 694944 w 5885894"/>
              <a:gd name="connsiteY5" fmla="*/ 3745382 h 5772967"/>
              <a:gd name="connsiteX6" fmla="*/ 519379 w 5885894"/>
              <a:gd name="connsiteY6" fmla="*/ 3599078 h 5772967"/>
              <a:gd name="connsiteX7" fmla="*/ 557005 w 5885894"/>
              <a:gd name="connsiteY7" fmla="*/ 3470193 h 5772967"/>
              <a:gd name="connsiteX8" fmla="*/ 456331 w 5885894"/>
              <a:gd name="connsiteY8" fmla="*/ 3362205 h 5772967"/>
              <a:gd name="connsiteX9" fmla="*/ 559793 w 5885894"/>
              <a:gd name="connsiteY9" fmla="*/ 3057428 h 5772967"/>
              <a:gd name="connsiteX10" fmla="*/ 118419 w 5885894"/>
              <a:gd name="connsiteY10" fmla="*/ 2818778 h 5772967"/>
              <a:gd name="connsiteX11" fmla="*/ 665683 w 5885894"/>
              <a:gd name="connsiteY11" fmla="*/ 1975104 h 5772967"/>
              <a:gd name="connsiteX12" fmla="*/ 2633472 w 5885894"/>
              <a:gd name="connsiteY12" fmla="*/ 0 h 5772967"/>
              <a:gd name="connsiteX13" fmla="*/ 4712039 w 5885894"/>
              <a:gd name="connsiteY13" fmla="*/ 2543951 h 5772967"/>
              <a:gd name="connsiteX14" fmla="*/ 4030675 w 5885894"/>
              <a:gd name="connsiteY14" fmla="*/ 3928262 h 5772967"/>
              <a:gd name="connsiteX15" fmla="*/ 4453179 w 5885894"/>
              <a:gd name="connsiteY15" fmla="*/ 5313893 h 5772967"/>
              <a:gd name="connsiteX16" fmla="*/ 5885894 w 5885894"/>
              <a:gd name="connsiteY16" fmla="*/ 5772967 h 5772967"/>
              <a:gd name="connsiteX0" fmla="*/ 0 w 5828353"/>
              <a:gd name="connsiteY0" fmla="*/ 5325465 h 5588834"/>
              <a:gd name="connsiteX1" fmla="*/ 30220 w 5828353"/>
              <a:gd name="connsiteY1" fmla="*/ 5335538 h 5588834"/>
              <a:gd name="connsiteX2" fmla="*/ 2239524 w 5828353"/>
              <a:gd name="connsiteY2" fmla="*/ 5309946 h 5588834"/>
              <a:gd name="connsiteX3" fmla="*/ 1938528 w 5828353"/>
              <a:gd name="connsiteY3" fmla="*/ 4337913 h 5588834"/>
              <a:gd name="connsiteX4" fmla="*/ 833932 w 5828353"/>
              <a:gd name="connsiteY4" fmla="*/ 4411066 h 5588834"/>
              <a:gd name="connsiteX5" fmla="*/ 694944 w 5828353"/>
              <a:gd name="connsiteY5" fmla="*/ 3745382 h 5588834"/>
              <a:gd name="connsiteX6" fmla="*/ 519379 w 5828353"/>
              <a:gd name="connsiteY6" fmla="*/ 3599078 h 5588834"/>
              <a:gd name="connsiteX7" fmla="*/ 557005 w 5828353"/>
              <a:gd name="connsiteY7" fmla="*/ 3470193 h 5588834"/>
              <a:gd name="connsiteX8" fmla="*/ 456331 w 5828353"/>
              <a:gd name="connsiteY8" fmla="*/ 3362205 h 5588834"/>
              <a:gd name="connsiteX9" fmla="*/ 559793 w 5828353"/>
              <a:gd name="connsiteY9" fmla="*/ 3057428 h 5588834"/>
              <a:gd name="connsiteX10" fmla="*/ 118419 w 5828353"/>
              <a:gd name="connsiteY10" fmla="*/ 2818778 h 5588834"/>
              <a:gd name="connsiteX11" fmla="*/ 665683 w 5828353"/>
              <a:gd name="connsiteY11" fmla="*/ 1975104 h 5588834"/>
              <a:gd name="connsiteX12" fmla="*/ 2633472 w 5828353"/>
              <a:gd name="connsiteY12" fmla="*/ 0 h 5588834"/>
              <a:gd name="connsiteX13" fmla="*/ 4712039 w 5828353"/>
              <a:gd name="connsiteY13" fmla="*/ 2543951 h 5588834"/>
              <a:gd name="connsiteX14" fmla="*/ 4030675 w 5828353"/>
              <a:gd name="connsiteY14" fmla="*/ 3928262 h 5588834"/>
              <a:gd name="connsiteX15" fmla="*/ 4453179 w 5828353"/>
              <a:gd name="connsiteY15" fmla="*/ 5313893 h 5588834"/>
              <a:gd name="connsiteX16" fmla="*/ 5828353 w 5828353"/>
              <a:gd name="connsiteY16" fmla="*/ 5588834 h 5588834"/>
              <a:gd name="connsiteX0" fmla="*/ 0 w 5828353"/>
              <a:gd name="connsiteY0" fmla="*/ 5325465 h 5588835"/>
              <a:gd name="connsiteX1" fmla="*/ 30220 w 5828353"/>
              <a:gd name="connsiteY1" fmla="*/ 5335538 h 5588835"/>
              <a:gd name="connsiteX2" fmla="*/ 2239524 w 5828353"/>
              <a:gd name="connsiteY2" fmla="*/ 5309946 h 5588835"/>
              <a:gd name="connsiteX3" fmla="*/ 1938528 w 5828353"/>
              <a:gd name="connsiteY3" fmla="*/ 4337913 h 5588835"/>
              <a:gd name="connsiteX4" fmla="*/ 833932 w 5828353"/>
              <a:gd name="connsiteY4" fmla="*/ 4411066 h 5588835"/>
              <a:gd name="connsiteX5" fmla="*/ 694944 w 5828353"/>
              <a:gd name="connsiteY5" fmla="*/ 3745382 h 5588835"/>
              <a:gd name="connsiteX6" fmla="*/ 519379 w 5828353"/>
              <a:gd name="connsiteY6" fmla="*/ 3599078 h 5588835"/>
              <a:gd name="connsiteX7" fmla="*/ 557005 w 5828353"/>
              <a:gd name="connsiteY7" fmla="*/ 3470193 h 5588835"/>
              <a:gd name="connsiteX8" fmla="*/ 456331 w 5828353"/>
              <a:gd name="connsiteY8" fmla="*/ 3362205 h 5588835"/>
              <a:gd name="connsiteX9" fmla="*/ 559793 w 5828353"/>
              <a:gd name="connsiteY9" fmla="*/ 3057428 h 5588835"/>
              <a:gd name="connsiteX10" fmla="*/ 118419 w 5828353"/>
              <a:gd name="connsiteY10" fmla="*/ 2818778 h 5588835"/>
              <a:gd name="connsiteX11" fmla="*/ 665683 w 5828353"/>
              <a:gd name="connsiteY11" fmla="*/ 1975104 h 5588835"/>
              <a:gd name="connsiteX12" fmla="*/ 2633472 w 5828353"/>
              <a:gd name="connsiteY12" fmla="*/ 0 h 5588835"/>
              <a:gd name="connsiteX13" fmla="*/ 4712039 w 5828353"/>
              <a:gd name="connsiteY13" fmla="*/ 2543951 h 5588835"/>
              <a:gd name="connsiteX14" fmla="*/ 4030675 w 5828353"/>
              <a:gd name="connsiteY14" fmla="*/ 3928262 h 5588835"/>
              <a:gd name="connsiteX15" fmla="*/ 4510720 w 5828353"/>
              <a:gd name="connsiteY15" fmla="*/ 5544059 h 5588835"/>
              <a:gd name="connsiteX16" fmla="*/ 5828353 w 5828353"/>
              <a:gd name="connsiteY16" fmla="*/ 5588834 h 5588835"/>
              <a:gd name="connsiteX0" fmla="*/ 0 w 5828353"/>
              <a:gd name="connsiteY0" fmla="*/ 5325465 h 5554309"/>
              <a:gd name="connsiteX1" fmla="*/ 30220 w 5828353"/>
              <a:gd name="connsiteY1" fmla="*/ 5335538 h 5554309"/>
              <a:gd name="connsiteX2" fmla="*/ 2239524 w 5828353"/>
              <a:gd name="connsiteY2" fmla="*/ 5309946 h 5554309"/>
              <a:gd name="connsiteX3" fmla="*/ 1938528 w 5828353"/>
              <a:gd name="connsiteY3" fmla="*/ 4337913 h 5554309"/>
              <a:gd name="connsiteX4" fmla="*/ 833932 w 5828353"/>
              <a:gd name="connsiteY4" fmla="*/ 4411066 h 5554309"/>
              <a:gd name="connsiteX5" fmla="*/ 694944 w 5828353"/>
              <a:gd name="connsiteY5" fmla="*/ 3745382 h 5554309"/>
              <a:gd name="connsiteX6" fmla="*/ 519379 w 5828353"/>
              <a:gd name="connsiteY6" fmla="*/ 3599078 h 5554309"/>
              <a:gd name="connsiteX7" fmla="*/ 557005 w 5828353"/>
              <a:gd name="connsiteY7" fmla="*/ 3470193 h 5554309"/>
              <a:gd name="connsiteX8" fmla="*/ 456331 w 5828353"/>
              <a:gd name="connsiteY8" fmla="*/ 3362205 h 5554309"/>
              <a:gd name="connsiteX9" fmla="*/ 559793 w 5828353"/>
              <a:gd name="connsiteY9" fmla="*/ 3057428 h 5554309"/>
              <a:gd name="connsiteX10" fmla="*/ 118419 w 5828353"/>
              <a:gd name="connsiteY10" fmla="*/ 2818778 h 5554309"/>
              <a:gd name="connsiteX11" fmla="*/ 665683 w 5828353"/>
              <a:gd name="connsiteY11" fmla="*/ 1975104 h 5554309"/>
              <a:gd name="connsiteX12" fmla="*/ 2633472 w 5828353"/>
              <a:gd name="connsiteY12" fmla="*/ 0 h 5554309"/>
              <a:gd name="connsiteX13" fmla="*/ 4712039 w 5828353"/>
              <a:gd name="connsiteY13" fmla="*/ 2543951 h 5554309"/>
              <a:gd name="connsiteX14" fmla="*/ 4030675 w 5828353"/>
              <a:gd name="connsiteY14" fmla="*/ 3928262 h 5554309"/>
              <a:gd name="connsiteX15" fmla="*/ 4510720 w 5828353"/>
              <a:gd name="connsiteY15" fmla="*/ 5544059 h 5554309"/>
              <a:gd name="connsiteX16" fmla="*/ 5828353 w 5828353"/>
              <a:gd name="connsiteY16" fmla="*/ 5554309 h 5554309"/>
              <a:gd name="connsiteX0" fmla="*/ 280503 w 6108856"/>
              <a:gd name="connsiteY0" fmla="*/ 5325465 h 5554309"/>
              <a:gd name="connsiteX1" fmla="*/ 0 w 6108856"/>
              <a:gd name="connsiteY1" fmla="*/ 5554196 h 5554309"/>
              <a:gd name="connsiteX2" fmla="*/ 2520027 w 6108856"/>
              <a:gd name="connsiteY2" fmla="*/ 5309946 h 5554309"/>
              <a:gd name="connsiteX3" fmla="*/ 2219031 w 6108856"/>
              <a:gd name="connsiteY3" fmla="*/ 4337913 h 5554309"/>
              <a:gd name="connsiteX4" fmla="*/ 1114435 w 6108856"/>
              <a:gd name="connsiteY4" fmla="*/ 4411066 h 5554309"/>
              <a:gd name="connsiteX5" fmla="*/ 975447 w 6108856"/>
              <a:gd name="connsiteY5" fmla="*/ 3745382 h 5554309"/>
              <a:gd name="connsiteX6" fmla="*/ 799882 w 6108856"/>
              <a:gd name="connsiteY6" fmla="*/ 3599078 h 5554309"/>
              <a:gd name="connsiteX7" fmla="*/ 837508 w 6108856"/>
              <a:gd name="connsiteY7" fmla="*/ 3470193 h 5554309"/>
              <a:gd name="connsiteX8" fmla="*/ 736834 w 6108856"/>
              <a:gd name="connsiteY8" fmla="*/ 3362205 h 5554309"/>
              <a:gd name="connsiteX9" fmla="*/ 840296 w 6108856"/>
              <a:gd name="connsiteY9" fmla="*/ 3057428 h 5554309"/>
              <a:gd name="connsiteX10" fmla="*/ 398922 w 6108856"/>
              <a:gd name="connsiteY10" fmla="*/ 2818778 h 5554309"/>
              <a:gd name="connsiteX11" fmla="*/ 946186 w 6108856"/>
              <a:gd name="connsiteY11" fmla="*/ 1975104 h 5554309"/>
              <a:gd name="connsiteX12" fmla="*/ 2913975 w 6108856"/>
              <a:gd name="connsiteY12" fmla="*/ 0 h 5554309"/>
              <a:gd name="connsiteX13" fmla="*/ 4992542 w 6108856"/>
              <a:gd name="connsiteY13" fmla="*/ 2543951 h 5554309"/>
              <a:gd name="connsiteX14" fmla="*/ 4311178 w 6108856"/>
              <a:gd name="connsiteY14" fmla="*/ 3928262 h 5554309"/>
              <a:gd name="connsiteX15" fmla="*/ 4791223 w 6108856"/>
              <a:gd name="connsiteY15" fmla="*/ 5544059 h 5554309"/>
              <a:gd name="connsiteX16" fmla="*/ 6108856 w 6108856"/>
              <a:gd name="connsiteY16" fmla="*/ 5554309 h 5554309"/>
              <a:gd name="connsiteX0" fmla="*/ 0 w 6108856"/>
              <a:gd name="connsiteY0" fmla="*/ 5554196 h 5554309"/>
              <a:gd name="connsiteX1" fmla="*/ 2520027 w 6108856"/>
              <a:gd name="connsiteY1" fmla="*/ 5309946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6108856"/>
              <a:gd name="connsiteY0" fmla="*/ 5554196 h 5554309"/>
              <a:gd name="connsiteX1" fmla="*/ 2589077 w 6108856"/>
              <a:gd name="connsiteY1" fmla="*/ 5540112 h 5554309"/>
              <a:gd name="connsiteX2" fmla="*/ 2219031 w 6108856"/>
              <a:gd name="connsiteY2" fmla="*/ 4337913 h 5554309"/>
              <a:gd name="connsiteX3" fmla="*/ 1114435 w 6108856"/>
              <a:gd name="connsiteY3" fmla="*/ 4411066 h 5554309"/>
              <a:gd name="connsiteX4" fmla="*/ 975447 w 6108856"/>
              <a:gd name="connsiteY4" fmla="*/ 3745382 h 5554309"/>
              <a:gd name="connsiteX5" fmla="*/ 799882 w 6108856"/>
              <a:gd name="connsiteY5" fmla="*/ 3599078 h 5554309"/>
              <a:gd name="connsiteX6" fmla="*/ 837508 w 6108856"/>
              <a:gd name="connsiteY6" fmla="*/ 3470193 h 5554309"/>
              <a:gd name="connsiteX7" fmla="*/ 736834 w 6108856"/>
              <a:gd name="connsiteY7" fmla="*/ 3362205 h 5554309"/>
              <a:gd name="connsiteX8" fmla="*/ 840296 w 6108856"/>
              <a:gd name="connsiteY8" fmla="*/ 3057428 h 5554309"/>
              <a:gd name="connsiteX9" fmla="*/ 398922 w 6108856"/>
              <a:gd name="connsiteY9" fmla="*/ 2818778 h 5554309"/>
              <a:gd name="connsiteX10" fmla="*/ 946186 w 6108856"/>
              <a:gd name="connsiteY10" fmla="*/ 1975104 h 5554309"/>
              <a:gd name="connsiteX11" fmla="*/ 2913975 w 6108856"/>
              <a:gd name="connsiteY11" fmla="*/ 0 h 5554309"/>
              <a:gd name="connsiteX12" fmla="*/ 4992542 w 6108856"/>
              <a:gd name="connsiteY12" fmla="*/ 2543951 h 5554309"/>
              <a:gd name="connsiteX13" fmla="*/ 4311178 w 6108856"/>
              <a:gd name="connsiteY13" fmla="*/ 3928262 h 5554309"/>
              <a:gd name="connsiteX14" fmla="*/ 4791223 w 6108856"/>
              <a:gd name="connsiteY14" fmla="*/ 5544059 h 5554309"/>
              <a:gd name="connsiteX15" fmla="*/ 6108856 w 6108856"/>
              <a:gd name="connsiteY15" fmla="*/ 5554309 h 5554309"/>
              <a:gd name="connsiteX0" fmla="*/ 0 w 12139186"/>
              <a:gd name="connsiteY0" fmla="*/ 5531179 h 5554309"/>
              <a:gd name="connsiteX1" fmla="*/ 8619407 w 12139186"/>
              <a:gd name="connsiteY1" fmla="*/ 5540112 h 5554309"/>
              <a:gd name="connsiteX2" fmla="*/ 8249361 w 12139186"/>
              <a:gd name="connsiteY2" fmla="*/ 4337913 h 5554309"/>
              <a:gd name="connsiteX3" fmla="*/ 7144765 w 12139186"/>
              <a:gd name="connsiteY3" fmla="*/ 4411066 h 5554309"/>
              <a:gd name="connsiteX4" fmla="*/ 7005777 w 12139186"/>
              <a:gd name="connsiteY4" fmla="*/ 3745382 h 5554309"/>
              <a:gd name="connsiteX5" fmla="*/ 6830212 w 12139186"/>
              <a:gd name="connsiteY5" fmla="*/ 3599078 h 5554309"/>
              <a:gd name="connsiteX6" fmla="*/ 6867838 w 12139186"/>
              <a:gd name="connsiteY6" fmla="*/ 3470193 h 5554309"/>
              <a:gd name="connsiteX7" fmla="*/ 6767164 w 12139186"/>
              <a:gd name="connsiteY7" fmla="*/ 3362205 h 5554309"/>
              <a:gd name="connsiteX8" fmla="*/ 6870626 w 12139186"/>
              <a:gd name="connsiteY8" fmla="*/ 3057428 h 5554309"/>
              <a:gd name="connsiteX9" fmla="*/ 6429252 w 12139186"/>
              <a:gd name="connsiteY9" fmla="*/ 2818778 h 5554309"/>
              <a:gd name="connsiteX10" fmla="*/ 6976516 w 12139186"/>
              <a:gd name="connsiteY10" fmla="*/ 1975104 h 5554309"/>
              <a:gd name="connsiteX11" fmla="*/ 8944305 w 12139186"/>
              <a:gd name="connsiteY11" fmla="*/ 0 h 5554309"/>
              <a:gd name="connsiteX12" fmla="*/ 11022872 w 12139186"/>
              <a:gd name="connsiteY12" fmla="*/ 2543951 h 5554309"/>
              <a:gd name="connsiteX13" fmla="*/ 10341508 w 12139186"/>
              <a:gd name="connsiteY13" fmla="*/ 3928262 h 5554309"/>
              <a:gd name="connsiteX14" fmla="*/ 10821553 w 12139186"/>
              <a:gd name="connsiteY14" fmla="*/ 5544059 h 5554309"/>
              <a:gd name="connsiteX15" fmla="*/ 12139186 w 12139186"/>
              <a:gd name="connsiteY15" fmla="*/ 5554309 h 5554309"/>
              <a:gd name="connsiteX0" fmla="*/ 0 w 15025640"/>
              <a:gd name="connsiteY0" fmla="*/ 5531179 h 5554309"/>
              <a:gd name="connsiteX1" fmla="*/ 11505861 w 15025640"/>
              <a:gd name="connsiteY1" fmla="*/ 5540112 h 5554309"/>
              <a:gd name="connsiteX2" fmla="*/ 11135815 w 15025640"/>
              <a:gd name="connsiteY2" fmla="*/ 4337913 h 5554309"/>
              <a:gd name="connsiteX3" fmla="*/ 10031219 w 15025640"/>
              <a:gd name="connsiteY3" fmla="*/ 4411066 h 5554309"/>
              <a:gd name="connsiteX4" fmla="*/ 9892231 w 15025640"/>
              <a:gd name="connsiteY4" fmla="*/ 3745382 h 5554309"/>
              <a:gd name="connsiteX5" fmla="*/ 9716666 w 15025640"/>
              <a:gd name="connsiteY5" fmla="*/ 3599078 h 5554309"/>
              <a:gd name="connsiteX6" fmla="*/ 9754292 w 15025640"/>
              <a:gd name="connsiteY6" fmla="*/ 3470193 h 5554309"/>
              <a:gd name="connsiteX7" fmla="*/ 9653618 w 15025640"/>
              <a:gd name="connsiteY7" fmla="*/ 3362205 h 5554309"/>
              <a:gd name="connsiteX8" fmla="*/ 9757080 w 15025640"/>
              <a:gd name="connsiteY8" fmla="*/ 3057428 h 5554309"/>
              <a:gd name="connsiteX9" fmla="*/ 9315706 w 15025640"/>
              <a:gd name="connsiteY9" fmla="*/ 2818778 h 5554309"/>
              <a:gd name="connsiteX10" fmla="*/ 9862970 w 15025640"/>
              <a:gd name="connsiteY10" fmla="*/ 1975104 h 5554309"/>
              <a:gd name="connsiteX11" fmla="*/ 11830759 w 15025640"/>
              <a:gd name="connsiteY11" fmla="*/ 0 h 5554309"/>
              <a:gd name="connsiteX12" fmla="*/ 13909326 w 15025640"/>
              <a:gd name="connsiteY12" fmla="*/ 2543951 h 5554309"/>
              <a:gd name="connsiteX13" fmla="*/ 13227962 w 15025640"/>
              <a:gd name="connsiteY13" fmla="*/ 3928262 h 5554309"/>
              <a:gd name="connsiteX14" fmla="*/ 13708007 w 15025640"/>
              <a:gd name="connsiteY14" fmla="*/ 5544059 h 5554309"/>
              <a:gd name="connsiteX15" fmla="*/ 15025640 w 15025640"/>
              <a:gd name="connsiteY15" fmla="*/ 5554309 h 5554309"/>
              <a:gd name="connsiteX0" fmla="*/ 0 w 15600376"/>
              <a:gd name="connsiteY0" fmla="*/ 5531179 h 5544058"/>
              <a:gd name="connsiteX1" fmla="*/ 11505861 w 15600376"/>
              <a:gd name="connsiteY1" fmla="*/ 5540112 h 5544058"/>
              <a:gd name="connsiteX2" fmla="*/ 11135815 w 15600376"/>
              <a:gd name="connsiteY2" fmla="*/ 4337913 h 5544058"/>
              <a:gd name="connsiteX3" fmla="*/ 10031219 w 15600376"/>
              <a:gd name="connsiteY3" fmla="*/ 4411066 h 5544058"/>
              <a:gd name="connsiteX4" fmla="*/ 9892231 w 15600376"/>
              <a:gd name="connsiteY4" fmla="*/ 3745382 h 5544058"/>
              <a:gd name="connsiteX5" fmla="*/ 9716666 w 15600376"/>
              <a:gd name="connsiteY5" fmla="*/ 3599078 h 5544058"/>
              <a:gd name="connsiteX6" fmla="*/ 9754292 w 15600376"/>
              <a:gd name="connsiteY6" fmla="*/ 3470193 h 5544058"/>
              <a:gd name="connsiteX7" fmla="*/ 9653618 w 15600376"/>
              <a:gd name="connsiteY7" fmla="*/ 3362205 h 5544058"/>
              <a:gd name="connsiteX8" fmla="*/ 9757080 w 15600376"/>
              <a:gd name="connsiteY8" fmla="*/ 3057428 h 5544058"/>
              <a:gd name="connsiteX9" fmla="*/ 9315706 w 15600376"/>
              <a:gd name="connsiteY9" fmla="*/ 2818778 h 5544058"/>
              <a:gd name="connsiteX10" fmla="*/ 9862970 w 15600376"/>
              <a:gd name="connsiteY10" fmla="*/ 1975104 h 5544058"/>
              <a:gd name="connsiteX11" fmla="*/ 11830759 w 15600376"/>
              <a:gd name="connsiteY11" fmla="*/ 0 h 5544058"/>
              <a:gd name="connsiteX12" fmla="*/ 13909326 w 15600376"/>
              <a:gd name="connsiteY12" fmla="*/ 2543951 h 5544058"/>
              <a:gd name="connsiteX13" fmla="*/ 13227962 w 15600376"/>
              <a:gd name="connsiteY13" fmla="*/ 3928262 h 5544058"/>
              <a:gd name="connsiteX14" fmla="*/ 13708007 w 15600376"/>
              <a:gd name="connsiteY14" fmla="*/ 5544059 h 5544058"/>
              <a:gd name="connsiteX15" fmla="*/ 15600376 w 15600376"/>
              <a:gd name="connsiteY15" fmla="*/ 5541537 h 5544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0376" h="5544058">
                <a:moveTo>
                  <a:pt x="0" y="5531179"/>
                </a:moveTo>
                <a:lnTo>
                  <a:pt x="11505861" y="5540112"/>
                </a:lnTo>
                <a:cubicBezTo>
                  <a:pt x="11441871" y="5232873"/>
                  <a:pt x="11357709" y="4564685"/>
                  <a:pt x="11135815" y="4337913"/>
                </a:cubicBezTo>
                <a:cubicBezTo>
                  <a:pt x="11038279" y="4218431"/>
                  <a:pt x="10333581" y="4625644"/>
                  <a:pt x="10031219" y="4411066"/>
                </a:cubicBezTo>
                <a:cubicBezTo>
                  <a:pt x="9709350" y="4162349"/>
                  <a:pt x="9965383" y="3833165"/>
                  <a:pt x="9892231" y="3745382"/>
                </a:cubicBezTo>
                <a:cubicBezTo>
                  <a:pt x="9833709" y="3696614"/>
                  <a:pt x="9730609" y="3646108"/>
                  <a:pt x="9716666" y="3599078"/>
                </a:cubicBezTo>
                <a:cubicBezTo>
                  <a:pt x="9697521" y="3557625"/>
                  <a:pt x="9723643" y="3507120"/>
                  <a:pt x="9754292" y="3470193"/>
                </a:cubicBezTo>
                <a:lnTo>
                  <a:pt x="9653618" y="3362205"/>
                </a:lnTo>
                <a:cubicBezTo>
                  <a:pt x="9611152" y="3284755"/>
                  <a:pt x="9727119" y="3157511"/>
                  <a:pt x="9757080" y="3057428"/>
                </a:cubicBezTo>
                <a:cubicBezTo>
                  <a:pt x="9609955" y="2977878"/>
                  <a:pt x="9372296" y="2939068"/>
                  <a:pt x="9315706" y="2818778"/>
                </a:cubicBezTo>
                <a:cubicBezTo>
                  <a:pt x="9267263" y="2691462"/>
                  <a:pt x="9798244" y="2374024"/>
                  <a:pt x="9862970" y="1975104"/>
                </a:cubicBezTo>
                <a:cubicBezTo>
                  <a:pt x="9812729" y="266534"/>
                  <a:pt x="11229150" y="11046"/>
                  <a:pt x="11830759" y="0"/>
                </a:cubicBezTo>
                <a:cubicBezTo>
                  <a:pt x="12813325" y="-24"/>
                  <a:pt x="14393422" y="647274"/>
                  <a:pt x="13909326" y="2543951"/>
                </a:cubicBezTo>
                <a:cubicBezTo>
                  <a:pt x="13722946" y="3037075"/>
                  <a:pt x="13158606" y="3622783"/>
                  <a:pt x="13227962" y="3928262"/>
                </a:cubicBezTo>
                <a:cubicBezTo>
                  <a:pt x="13299038" y="4327448"/>
                  <a:pt x="13600717" y="5185614"/>
                  <a:pt x="13708007" y="5544059"/>
                </a:cubicBezTo>
                <a:lnTo>
                  <a:pt x="15600376" y="5541537"/>
                </a:lnTo>
              </a:path>
            </a:pathLst>
          </a:cu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13" name="矩形 12">
            <a:extLst>
              <a:ext uri="{FF2B5EF4-FFF2-40B4-BE49-F238E27FC236}">
                <a16:creationId xmlns:a16="http://schemas.microsoft.com/office/drawing/2014/main" id="{5E3F6D65-2619-0D42-91DB-0A9C58B005F8}"/>
              </a:ext>
            </a:extLst>
          </p:cNvPr>
          <p:cNvSpPr/>
          <p:nvPr/>
        </p:nvSpPr>
        <p:spPr>
          <a:xfrm>
            <a:off x="5965195" y="3244334"/>
            <a:ext cx="248786" cy="369332"/>
          </a:xfrm>
          <a:prstGeom prst="rect">
            <a:avLst/>
          </a:prstGeom>
        </p:spPr>
        <p:txBody>
          <a:bodyPr wrap="none">
            <a:spAutoFit/>
          </a:bodyPr>
          <a:lstStyle/>
          <a:p>
            <a:r>
              <a:rPr lang="zh-TW" altLang="en-US" dirty="0"/>
              <a:t> </a:t>
            </a:r>
          </a:p>
        </p:txBody>
      </p:sp>
      <p:sp>
        <p:nvSpPr>
          <p:cNvPr id="15" name="矩形 14">
            <a:extLst>
              <a:ext uri="{FF2B5EF4-FFF2-40B4-BE49-F238E27FC236}">
                <a16:creationId xmlns:a16="http://schemas.microsoft.com/office/drawing/2014/main" id="{4A7F8A26-9092-F74B-9E72-102BD5F2BC15}"/>
              </a:ext>
            </a:extLst>
          </p:cNvPr>
          <p:cNvSpPr/>
          <p:nvPr/>
        </p:nvSpPr>
        <p:spPr>
          <a:xfrm>
            <a:off x="4922070" y="2287022"/>
            <a:ext cx="6823083" cy="1846659"/>
          </a:xfrm>
          <a:prstGeom prst="rect">
            <a:avLst/>
          </a:prstGeom>
        </p:spPr>
        <p:txBody>
          <a:bodyPr wrap="square">
            <a:spAutoFit/>
          </a:bodyPr>
          <a:lstStyle/>
          <a:p>
            <a:pPr marL="285750" indent="-285750" fontAlgn="base">
              <a:buFont typeface="Arial" panose="020B0604020202020204" pitchFamily="34" charset="0"/>
              <a:buChar char="•"/>
            </a:pPr>
            <a:r>
              <a:rPr lang="en-US" altLang="zh-TW" sz="1600" b="1" dirty="0">
                <a:solidFill>
                  <a:srgbClr val="000000"/>
                </a:solidFill>
                <a:latin typeface="Rockwell" panose="02060603020205020403" pitchFamily="18" charset="0"/>
              </a:rPr>
              <a:t>Academic performance is essential in one’s personal development. </a:t>
            </a:r>
            <a:endParaRPr lang="en-US" altLang="zh-TW" sz="1600" dirty="0">
              <a:solidFill>
                <a:srgbClr val="000000"/>
              </a:solidFill>
              <a:latin typeface="Rockwell" panose="02060603020205020403" pitchFamily="18" charset="0"/>
            </a:endParaRPr>
          </a:p>
          <a:p>
            <a:pPr fontAlgn="base"/>
            <a:r>
              <a:rPr lang="en-US" altLang="zh-TW" sz="1600" dirty="0">
                <a:solidFill>
                  <a:srgbClr val="000000"/>
                </a:solidFill>
                <a:latin typeface="Rockwell" panose="02060603020205020403" pitchFamily="18" charset="0"/>
              </a:rPr>
              <a:t>​</a:t>
            </a:r>
            <a:endParaRPr lang="en-US" altLang="zh-TW" sz="16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en-US" altLang="zh-TW" sz="1600" b="1" dirty="0">
                <a:solidFill>
                  <a:srgbClr val="000000"/>
                </a:solidFill>
                <a:latin typeface="Rockwell" panose="02060603020205020403" pitchFamily="18" charset="0"/>
              </a:rPr>
              <a:t>Target variable: Average G1, G2,and G3</a:t>
            </a:r>
          </a:p>
          <a:p>
            <a:pPr fontAlgn="base"/>
            <a:endParaRPr lang="en-US" altLang="zh-TW" sz="1600" dirty="0">
              <a:solidFill>
                <a:srgbClr val="000000"/>
              </a:solidFill>
              <a:latin typeface="Arial" panose="020B0604020202020204" pitchFamily="34" charset="0"/>
            </a:endParaRPr>
          </a:p>
          <a:p>
            <a:pPr marL="285750" indent="-285750" fontAlgn="base">
              <a:buFont typeface="Arial" panose="020B0604020202020204" pitchFamily="34" charset="0"/>
              <a:buChar char="•"/>
            </a:pPr>
            <a:r>
              <a:rPr lang="en-US" altLang="zh-TW" sz="1600" b="1" dirty="0">
                <a:solidFill>
                  <a:srgbClr val="000000"/>
                </a:solidFill>
                <a:latin typeface="Rockwell" panose="02060603020205020403" pitchFamily="18" charset="0"/>
              </a:rPr>
              <a:t>Correlation plot to see the correlation coefficient </a:t>
            </a:r>
          </a:p>
          <a:p>
            <a:r>
              <a:rPr lang="zh-TW" altLang="en-US" dirty="0">
                <a:solidFill>
                  <a:srgbClr val="000000"/>
                </a:solidFill>
                <a:latin typeface="PingFang TC" panose="020B0400000000000000" pitchFamily="34" charset="-120"/>
                <a:ea typeface="PingFang TC" panose="020B0400000000000000" pitchFamily="34" charset="-120"/>
              </a:rPr>
              <a:t> </a:t>
            </a:r>
            <a:endParaRPr lang="zh-TW" altLang="en-US" dirty="0"/>
          </a:p>
        </p:txBody>
      </p:sp>
    </p:spTree>
    <p:extLst>
      <p:ext uri="{BB962C8B-B14F-4D97-AF65-F5344CB8AC3E}">
        <p14:creationId xmlns:p14="http://schemas.microsoft.com/office/powerpoint/2010/main" val="420127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Chart&#10;&#10;Description automatically generated">
            <a:extLst>
              <a:ext uri="{FF2B5EF4-FFF2-40B4-BE49-F238E27FC236}">
                <a16:creationId xmlns:a16="http://schemas.microsoft.com/office/drawing/2014/main" id="{13B5DE1B-20BD-2344-B11C-6C8529EF46E6}"/>
              </a:ext>
            </a:extLst>
          </p:cNvPr>
          <p:cNvPicPr>
            <a:picLocks noChangeAspect="1"/>
          </p:cNvPicPr>
          <p:nvPr/>
        </p:nvPicPr>
        <p:blipFill>
          <a:blip r:embed="rId2"/>
          <a:stretch>
            <a:fillRect/>
          </a:stretch>
        </p:blipFill>
        <p:spPr>
          <a:xfrm>
            <a:off x="662296" y="1929993"/>
            <a:ext cx="5394021" cy="4789224"/>
          </a:xfrm>
          <a:prstGeom prst="rect">
            <a:avLst/>
          </a:prstGeom>
        </p:spPr>
      </p:pic>
      <p:sp>
        <p:nvSpPr>
          <p:cNvPr id="2" name="Title 1">
            <a:extLst>
              <a:ext uri="{FF2B5EF4-FFF2-40B4-BE49-F238E27FC236}">
                <a16:creationId xmlns:a16="http://schemas.microsoft.com/office/drawing/2014/main" id="{BA0E4577-39AD-4281-8590-6CDC70097171}"/>
              </a:ext>
            </a:extLst>
          </p:cNvPr>
          <p:cNvSpPr>
            <a:spLocks noGrp="1"/>
          </p:cNvSpPr>
          <p:nvPr>
            <p:ph type="title"/>
          </p:nvPr>
        </p:nvSpPr>
        <p:spPr>
          <a:xfrm>
            <a:off x="540420" y="153697"/>
            <a:ext cx="10525611" cy="1609344"/>
          </a:xfrm>
        </p:spPr>
        <p:txBody>
          <a:bodyPr/>
          <a:lstStyle/>
          <a:p>
            <a:r>
              <a:rPr lang="en-US" dirty="0"/>
              <a:t>Correlation</a:t>
            </a:r>
            <a:endParaRPr lang="en-US" dirty="0">
              <a:latin typeface="Rockwell Condensed"/>
            </a:endParaRPr>
          </a:p>
        </p:txBody>
      </p:sp>
      <p:pic>
        <p:nvPicPr>
          <p:cNvPr id="5" name="Picture 5" descr="Chart&#10;&#10;Description automatically generated">
            <a:extLst>
              <a:ext uri="{FF2B5EF4-FFF2-40B4-BE49-F238E27FC236}">
                <a16:creationId xmlns:a16="http://schemas.microsoft.com/office/drawing/2014/main" id="{198994AA-109F-4F17-8F77-A5328436AAAE}"/>
              </a:ext>
            </a:extLst>
          </p:cNvPr>
          <p:cNvPicPr>
            <a:picLocks noGrp="1" noChangeAspect="1"/>
          </p:cNvPicPr>
          <p:nvPr>
            <p:ph idx="1"/>
          </p:nvPr>
        </p:nvPicPr>
        <p:blipFill>
          <a:blip r:embed="rId2"/>
          <a:stretch>
            <a:fillRect/>
          </a:stretch>
        </p:blipFill>
        <p:spPr>
          <a:xfrm>
            <a:off x="368545" y="1846517"/>
            <a:ext cx="5394021" cy="4789224"/>
          </a:xfrm>
        </p:spPr>
      </p:pic>
      <p:sp>
        <p:nvSpPr>
          <p:cNvPr id="11" name="Arrow: Right 10">
            <a:extLst>
              <a:ext uri="{FF2B5EF4-FFF2-40B4-BE49-F238E27FC236}">
                <a16:creationId xmlns:a16="http://schemas.microsoft.com/office/drawing/2014/main" id="{764B254B-8DF6-4DFC-B522-0A4E9050CF26}"/>
              </a:ext>
            </a:extLst>
          </p:cNvPr>
          <p:cNvSpPr/>
          <p:nvPr/>
        </p:nvSpPr>
        <p:spPr>
          <a:xfrm>
            <a:off x="1585421" y="2229764"/>
            <a:ext cx="4953772" cy="58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descr="Chart, bar chart, histogram&#10;&#10;Description automatically generated">
            <a:extLst>
              <a:ext uri="{FF2B5EF4-FFF2-40B4-BE49-F238E27FC236}">
                <a16:creationId xmlns:a16="http://schemas.microsoft.com/office/drawing/2014/main" id="{1D4CE5A9-73E3-4850-9DA5-6181F6DED022}"/>
              </a:ext>
            </a:extLst>
          </p:cNvPr>
          <p:cNvPicPr>
            <a:picLocks noChangeAspect="1"/>
          </p:cNvPicPr>
          <p:nvPr/>
        </p:nvPicPr>
        <p:blipFill>
          <a:blip r:embed="rId3"/>
          <a:stretch>
            <a:fillRect/>
          </a:stretch>
        </p:blipFill>
        <p:spPr>
          <a:xfrm>
            <a:off x="7004320" y="521519"/>
            <a:ext cx="4070692" cy="2209898"/>
          </a:xfrm>
          <a:prstGeom prst="rect">
            <a:avLst/>
          </a:prstGeom>
        </p:spPr>
      </p:pic>
      <p:pic>
        <p:nvPicPr>
          <p:cNvPr id="3" name="Picture 7" descr="Chart, histogram&#10;&#10;Description automatically generated">
            <a:extLst>
              <a:ext uri="{FF2B5EF4-FFF2-40B4-BE49-F238E27FC236}">
                <a16:creationId xmlns:a16="http://schemas.microsoft.com/office/drawing/2014/main" id="{95EDC645-8DD5-4FC7-8D6E-0B074527C142}"/>
              </a:ext>
            </a:extLst>
          </p:cNvPr>
          <p:cNvPicPr>
            <a:picLocks noChangeAspect="1"/>
          </p:cNvPicPr>
          <p:nvPr/>
        </p:nvPicPr>
        <p:blipFill>
          <a:blip r:embed="rId4"/>
          <a:stretch>
            <a:fillRect/>
          </a:stretch>
        </p:blipFill>
        <p:spPr>
          <a:xfrm>
            <a:off x="6493130" y="4904119"/>
            <a:ext cx="5084819" cy="1888740"/>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275B7DAA-FE18-4F1F-988B-C343D49EF25A}"/>
              </a:ext>
            </a:extLst>
          </p:cNvPr>
          <p:cNvPicPr>
            <a:picLocks noChangeAspect="1"/>
          </p:cNvPicPr>
          <p:nvPr/>
        </p:nvPicPr>
        <p:blipFill>
          <a:blip r:embed="rId5"/>
          <a:stretch>
            <a:fillRect/>
          </a:stretch>
        </p:blipFill>
        <p:spPr>
          <a:xfrm>
            <a:off x="7032648" y="2727185"/>
            <a:ext cx="4005785" cy="2171193"/>
          </a:xfrm>
          <a:prstGeom prst="rect">
            <a:avLst/>
          </a:prstGeom>
        </p:spPr>
      </p:pic>
      <p:sp>
        <p:nvSpPr>
          <p:cNvPr id="16" name="Arrow: Right 15">
            <a:extLst>
              <a:ext uri="{FF2B5EF4-FFF2-40B4-BE49-F238E27FC236}">
                <a16:creationId xmlns:a16="http://schemas.microsoft.com/office/drawing/2014/main" id="{468479AD-3BCB-47B0-B4CB-0710A6787FE6}"/>
              </a:ext>
            </a:extLst>
          </p:cNvPr>
          <p:cNvSpPr/>
          <p:nvPr/>
        </p:nvSpPr>
        <p:spPr>
          <a:xfrm>
            <a:off x="3867455" y="4468854"/>
            <a:ext cx="2723393" cy="58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653B4FF-64DB-49E1-B057-D57EA8B665E0}"/>
              </a:ext>
            </a:extLst>
          </p:cNvPr>
          <p:cNvSpPr/>
          <p:nvPr/>
        </p:nvSpPr>
        <p:spPr>
          <a:xfrm>
            <a:off x="5067260" y="5928523"/>
            <a:ext cx="1471933" cy="58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a:extLst>
              <a:ext uri="{FF2B5EF4-FFF2-40B4-BE49-F238E27FC236}">
                <a16:creationId xmlns:a16="http://schemas.microsoft.com/office/drawing/2014/main" id="{C162B49D-080F-4751-9A28-31C825AF17CF}"/>
              </a:ext>
            </a:extLst>
          </p:cNvPr>
          <p:cNvSpPr txBox="1">
            <a:spLocks/>
          </p:cNvSpPr>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AB73BC-B049-4115-A692-8D63A059BFB8}" type="slidenum">
              <a:rPr lang="en-US" dirty="0"/>
              <a:pPr/>
              <a:t>4</a:t>
            </a:fld>
            <a:endParaRPr lang="en-US"/>
          </a:p>
        </p:txBody>
      </p:sp>
      <p:sp>
        <p:nvSpPr>
          <p:cNvPr id="20" name="Oval 8">
            <a:extLst>
              <a:ext uri="{FF2B5EF4-FFF2-40B4-BE49-F238E27FC236}">
                <a16:creationId xmlns:a16="http://schemas.microsoft.com/office/drawing/2014/main" id="{6799543D-6666-5B41-803A-DA413B6519E3}"/>
              </a:ext>
            </a:extLst>
          </p:cNvPr>
          <p:cNvSpPr/>
          <p:nvPr/>
        </p:nvSpPr>
        <p:spPr>
          <a:xfrm>
            <a:off x="636337" y="2164181"/>
            <a:ext cx="911257" cy="911257"/>
          </a:xfrm>
          <a:prstGeom prst="ellipse">
            <a:avLst/>
          </a:prstGeom>
          <a:noFill/>
          <a:ln w="57150" cap="flat" cmpd="sng" algn="ctr">
            <a:solidFill>
              <a:srgbClr val="D3481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
        <p:nvSpPr>
          <p:cNvPr id="12" name="投影片編號版面配置區 11">
            <a:extLst>
              <a:ext uri="{FF2B5EF4-FFF2-40B4-BE49-F238E27FC236}">
                <a16:creationId xmlns:a16="http://schemas.microsoft.com/office/drawing/2014/main" id="{62FDF92E-F316-0949-9F9E-776A85F57108}"/>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19" name="Oval 8">
            <a:extLst>
              <a:ext uri="{FF2B5EF4-FFF2-40B4-BE49-F238E27FC236}">
                <a16:creationId xmlns:a16="http://schemas.microsoft.com/office/drawing/2014/main" id="{1DE83983-A2D7-D449-8956-2CCCD1188CEC}"/>
              </a:ext>
            </a:extLst>
          </p:cNvPr>
          <p:cNvSpPr/>
          <p:nvPr/>
        </p:nvSpPr>
        <p:spPr>
          <a:xfrm>
            <a:off x="4371523" y="5903870"/>
            <a:ext cx="911257" cy="911257"/>
          </a:xfrm>
          <a:prstGeom prst="ellipse">
            <a:avLst/>
          </a:prstGeom>
          <a:noFill/>
          <a:ln w="57150" cap="flat" cmpd="sng" algn="ctr">
            <a:solidFill>
              <a:srgbClr val="D3481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
        <p:nvSpPr>
          <p:cNvPr id="21" name="Oval 8">
            <a:extLst>
              <a:ext uri="{FF2B5EF4-FFF2-40B4-BE49-F238E27FC236}">
                <a16:creationId xmlns:a16="http://schemas.microsoft.com/office/drawing/2014/main" id="{BA4C7389-FEAB-524D-B7A1-E083E2431B74}"/>
              </a:ext>
            </a:extLst>
          </p:cNvPr>
          <p:cNvSpPr/>
          <p:nvPr/>
        </p:nvSpPr>
        <p:spPr>
          <a:xfrm>
            <a:off x="2970026" y="4442749"/>
            <a:ext cx="911257" cy="911257"/>
          </a:xfrm>
          <a:prstGeom prst="ellipse">
            <a:avLst/>
          </a:prstGeom>
          <a:noFill/>
          <a:ln w="57150" cap="flat" cmpd="sng" algn="ctr">
            <a:solidFill>
              <a:srgbClr val="D3481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48438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53FA-B53D-4F21-8B62-D8B3BCA92775}"/>
              </a:ext>
            </a:extLst>
          </p:cNvPr>
          <p:cNvSpPr>
            <a:spLocks noGrp="1"/>
          </p:cNvSpPr>
          <p:nvPr>
            <p:ph type="title"/>
          </p:nvPr>
        </p:nvSpPr>
        <p:spPr/>
        <p:txBody>
          <a:bodyPr/>
          <a:lstStyle/>
          <a:p>
            <a:r>
              <a:rPr lang="en-US" dirty="0"/>
              <a:t> </a:t>
            </a:r>
          </a:p>
        </p:txBody>
      </p:sp>
      <p:sp>
        <p:nvSpPr>
          <p:cNvPr id="6" name="Content Placeholder 2">
            <a:extLst>
              <a:ext uri="{FF2B5EF4-FFF2-40B4-BE49-F238E27FC236}">
                <a16:creationId xmlns:a16="http://schemas.microsoft.com/office/drawing/2014/main" id="{24A13334-A3CE-4BF0-A92D-553FD15B7D6A}"/>
              </a:ext>
            </a:extLst>
          </p:cNvPr>
          <p:cNvSpPr txBox="1">
            <a:spLocks/>
          </p:cNvSpPr>
          <p:nvPr/>
        </p:nvSpPr>
        <p:spPr>
          <a:xfrm>
            <a:off x="1021620" y="1465510"/>
            <a:ext cx="4695463" cy="4581297"/>
          </a:xfrm>
          <a:prstGeom prst="rect">
            <a:avLst/>
          </a:prstGeom>
        </p:spPr>
        <p:txBody>
          <a:bodyPr vert="horz" lIns="91440" tIns="45720" rIns="91440" bIns="45720" rtlCol="0" anchor="t">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rgbClr val="9E3611"/>
              </a:buClr>
            </a:pPr>
            <a:r>
              <a:rPr lang="en-US" b="1" dirty="0">
                <a:ea typeface="+mn-lt"/>
                <a:cs typeface="+mn-lt"/>
              </a:rPr>
              <a:t> Logistic Regression</a:t>
            </a:r>
          </a:p>
          <a:p>
            <a:pPr marL="0" indent="0">
              <a:spcAft>
                <a:spcPts val="0"/>
              </a:spcAft>
              <a:buClr>
                <a:srgbClr val="9E3611"/>
              </a:buClr>
              <a:buNone/>
            </a:pPr>
            <a:endParaRPr lang="en-US" dirty="0">
              <a:latin typeface="Arial"/>
              <a:cs typeface="Arial"/>
            </a:endParaRPr>
          </a:p>
          <a:p>
            <a:pPr lvl="1">
              <a:spcAft>
                <a:spcPts val="0"/>
              </a:spcAft>
              <a:buClr>
                <a:srgbClr val="9E3611"/>
              </a:buClr>
            </a:pPr>
            <a:r>
              <a:rPr lang="en-US" dirty="0">
                <a:latin typeface="Consolas"/>
                <a:cs typeface="Calibri"/>
              </a:rPr>
              <a:t>precision on test is: 0.77</a:t>
            </a:r>
            <a:endParaRPr lang="en-US" dirty="0">
              <a:latin typeface="Arial"/>
              <a:cs typeface="Calibri"/>
            </a:endParaRPr>
          </a:p>
          <a:p>
            <a:pPr lvl="1">
              <a:spcAft>
                <a:spcPts val="0"/>
              </a:spcAft>
              <a:buClr>
                <a:srgbClr val="9E3611"/>
              </a:buClr>
            </a:pPr>
            <a:r>
              <a:rPr lang="en-US" dirty="0">
                <a:latin typeface="Consolas"/>
                <a:cs typeface="Calibri"/>
              </a:rPr>
              <a:t>recall on test is: 0.71</a:t>
            </a:r>
            <a:endParaRPr lang="en-US" dirty="0">
              <a:latin typeface="Arial"/>
              <a:cs typeface="Calibri"/>
            </a:endParaRPr>
          </a:p>
          <a:p>
            <a:pPr lvl="1">
              <a:spcAft>
                <a:spcPts val="0"/>
              </a:spcAft>
              <a:buClr>
                <a:srgbClr val="9E3611"/>
              </a:buClr>
            </a:pPr>
            <a:r>
              <a:rPr lang="en-US" dirty="0">
                <a:latin typeface="Consolas"/>
                <a:cs typeface="Calibri"/>
              </a:rPr>
              <a:t>f1 on test is: 0.74</a:t>
            </a:r>
            <a:endParaRPr lang="en-US" dirty="0">
              <a:latin typeface="Arial"/>
              <a:cs typeface="Calibri"/>
            </a:endParaRPr>
          </a:p>
          <a:p>
            <a:pPr lvl="1">
              <a:spcAft>
                <a:spcPts val="0"/>
              </a:spcAft>
              <a:buClr>
                <a:srgbClr val="9E3611"/>
              </a:buClr>
            </a:pPr>
            <a:r>
              <a:rPr lang="en-US" dirty="0">
                <a:latin typeface="Consolas"/>
                <a:cs typeface="Calibri"/>
              </a:rPr>
              <a:t>Accuracy on train is: 0.75</a:t>
            </a:r>
            <a:endParaRPr lang="en-US" dirty="0">
              <a:latin typeface="Arial"/>
              <a:cs typeface="Calibri"/>
            </a:endParaRPr>
          </a:p>
          <a:p>
            <a:pPr lvl="1">
              <a:spcAft>
                <a:spcPts val="0"/>
              </a:spcAft>
              <a:buClr>
                <a:srgbClr val="9E3611"/>
              </a:buClr>
            </a:pPr>
            <a:r>
              <a:rPr lang="en-US" dirty="0">
                <a:latin typeface="Consolas"/>
                <a:cs typeface="Calibri"/>
              </a:rPr>
              <a:t>Accuracy on test is: 0.70</a:t>
            </a:r>
            <a:endParaRPr lang="en-US" dirty="0">
              <a:cs typeface="Calibri"/>
            </a:endParaRPr>
          </a:p>
          <a:p>
            <a:pPr marL="274320" lvl="1" indent="0">
              <a:buClr>
                <a:srgbClr val="9E3611"/>
              </a:buClr>
              <a:buNone/>
            </a:pPr>
            <a:endParaRPr lang="en-US" dirty="0">
              <a:latin typeface="Consolas"/>
              <a:cs typeface="Calibri"/>
            </a:endParaRPr>
          </a:p>
          <a:p>
            <a:pPr>
              <a:buClr>
                <a:srgbClr val="9E3611"/>
              </a:buClr>
            </a:pPr>
            <a:r>
              <a:rPr lang="en-US" dirty="0">
                <a:cs typeface="Calibri"/>
              </a:rPr>
              <a:t>Important features </a:t>
            </a:r>
          </a:p>
          <a:p>
            <a:pPr marL="0" indent="0">
              <a:buClr>
                <a:srgbClr val="9E3611"/>
              </a:buClr>
              <a:buNone/>
            </a:pPr>
            <a:endParaRPr lang="en-US" dirty="0">
              <a:latin typeface="Arial"/>
              <a:cs typeface="Calibri"/>
            </a:endParaRPr>
          </a:p>
          <a:p>
            <a:pPr lvl="1">
              <a:buClr>
                <a:srgbClr val="9E3611"/>
              </a:buClr>
            </a:pPr>
            <a:r>
              <a:rPr lang="en-US" dirty="0">
                <a:latin typeface="Consolas"/>
                <a:cs typeface="Calibri"/>
              </a:rPr>
              <a:t>Medu               1.208985</a:t>
            </a:r>
            <a:endParaRPr lang="en-US" dirty="0">
              <a:latin typeface="Arial"/>
              <a:cs typeface="Calibri"/>
            </a:endParaRPr>
          </a:p>
          <a:p>
            <a:pPr lvl="1">
              <a:buClr>
                <a:srgbClr val="9E3611"/>
              </a:buClr>
            </a:pPr>
            <a:r>
              <a:rPr lang="en-US" dirty="0" err="1">
                <a:latin typeface="Consolas"/>
                <a:cs typeface="Calibri"/>
              </a:rPr>
              <a:t>Fedu</a:t>
            </a:r>
            <a:r>
              <a:rPr lang="en-US" dirty="0">
                <a:latin typeface="Consolas"/>
                <a:cs typeface="Calibri"/>
              </a:rPr>
              <a:t>               1.177700</a:t>
            </a:r>
            <a:endParaRPr lang="en-US" dirty="0">
              <a:latin typeface="Arial"/>
              <a:cs typeface="Calibri"/>
            </a:endParaRPr>
          </a:p>
          <a:p>
            <a:pPr lvl="1">
              <a:buClr>
                <a:srgbClr val="9E3611"/>
              </a:buClr>
            </a:pPr>
            <a:r>
              <a:rPr lang="en-US" dirty="0" err="1">
                <a:latin typeface="Consolas"/>
                <a:cs typeface="Calibri"/>
              </a:rPr>
              <a:t>traveltime</a:t>
            </a:r>
            <a:r>
              <a:rPr lang="en-US" dirty="0">
                <a:latin typeface="Consolas"/>
                <a:cs typeface="Calibri"/>
              </a:rPr>
              <a:t>         1.015240</a:t>
            </a:r>
            <a:endParaRPr lang="en-US" dirty="0">
              <a:latin typeface="Arial"/>
              <a:cs typeface="Calibri"/>
            </a:endParaRPr>
          </a:p>
          <a:p>
            <a:pPr lvl="1">
              <a:buClr>
                <a:srgbClr val="9E3611"/>
              </a:buClr>
            </a:pPr>
            <a:r>
              <a:rPr lang="en-US" dirty="0" err="1">
                <a:latin typeface="Consolas"/>
                <a:cs typeface="Calibri"/>
              </a:rPr>
              <a:t>studytime</a:t>
            </a:r>
            <a:r>
              <a:rPr lang="en-US" dirty="0">
                <a:latin typeface="Consolas"/>
                <a:cs typeface="Calibri"/>
              </a:rPr>
              <a:t>          0.916806</a:t>
            </a:r>
            <a:endParaRPr lang="en-US" dirty="0">
              <a:latin typeface="Arial"/>
              <a:cs typeface="Calibri"/>
            </a:endParaRPr>
          </a:p>
          <a:p>
            <a:pPr lvl="1">
              <a:buClr>
                <a:srgbClr val="9E3611"/>
              </a:buClr>
            </a:pPr>
            <a:r>
              <a:rPr lang="en-US" dirty="0">
                <a:latin typeface="Consolas"/>
                <a:cs typeface="Calibri"/>
              </a:rPr>
              <a:t>failures           0.752709</a:t>
            </a:r>
            <a:endParaRPr lang="en-US" dirty="0">
              <a:cs typeface="Calibri"/>
            </a:endParaRPr>
          </a:p>
          <a:p>
            <a:pPr>
              <a:buClr>
                <a:srgbClr val="D34817">
                  <a:lumMod val="75000"/>
                </a:srgbClr>
              </a:buClr>
            </a:pPr>
            <a:endParaRPr lang="en-US">
              <a:cs typeface="Calibri"/>
            </a:endParaRPr>
          </a:p>
        </p:txBody>
      </p:sp>
      <p:sp>
        <p:nvSpPr>
          <p:cNvPr id="8" name="Content Placeholder 2">
            <a:extLst>
              <a:ext uri="{FF2B5EF4-FFF2-40B4-BE49-F238E27FC236}">
                <a16:creationId xmlns:a16="http://schemas.microsoft.com/office/drawing/2014/main" id="{D5155D58-FC08-4A28-A406-C1C2CE719E45}"/>
              </a:ext>
            </a:extLst>
          </p:cNvPr>
          <p:cNvSpPr txBox="1">
            <a:spLocks/>
          </p:cNvSpPr>
          <p:nvPr/>
        </p:nvSpPr>
        <p:spPr>
          <a:xfrm>
            <a:off x="5940861" y="1465510"/>
            <a:ext cx="4049210" cy="4426969"/>
          </a:xfrm>
          <a:prstGeom prst="rect">
            <a:avLst/>
          </a:prstGeom>
        </p:spPr>
        <p:txBody>
          <a:bodyPr vert="horz" lIns="91440" tIns="45720" rIns="91440" bIns="45720" rtlCol="0" anchor="t">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a:ea typeface="+mn-lt"/>
                <a:cs typeface="+mn-lt"/>
              </a:rPr>
              <a:t>Decision Tree </a:t>
            </a:r>
            <a:endParaRPr lang="en-US" b="1" dirty="0">
              <a:latin typeface="Arial"/>
              <a:cs typeface="Calibri"/>
            </a:endParaRPr>
          </a:p>
          <a:p>
            <a:pPr marL="0" indent="0">
              <a:spcAft>
                <a:spcPts val="0"/>
              </a:spcAft>
              <a:buClr>
                <a:srgbClr val="15C05A"/>
              </a:buClr>
              <a:buNone/>
            </a:pPr>
            <a:endParaRPr lang="en-US" dirty="0">
              <a:latin typeface="Arial"/>
              <a:cs typeface="Arial"/>
            </a:endParaRPr>
          </a:p>
          <a:p>
            <a:pPr lvl="1">
              <a:spcAft>
                <a:spcPts val="0"/>
              </a:spcAft>
              <a:buClr>
                <a:srgbClr val="15C05A"/>
              </a:buClr>
            </a:pPr>
            <a:r>
              <a:rPr lang="en-US" dirty="0">
                <a:latin typeface="Consolas"/>
                <a:cs typeface="Calibri"/>
              </a:rPr>
              <a:t>precision on test is: 0.73</a:t>
            </a:r>
            <a:endParaRPr lang="en-US" dirty="0">
              <a:latin typeface="Arial"/>
              <a:cs typeface="Calibri"/>
            </a:endParaRPr>
          </a:p>
          <a:p>
            <a:pPr lvl="1">
              <a:spcAft>
                <a:spcPts val="0"/>
              </a:spcAft>
              <a:buClr>
                <a:srgbClr val="15C05A"/>
              </a:buClr>
            </a:pPr>
            <a:r>
              <a:rPr lang="en-US" dirty="0">
                <a:latin typeface="Consolas"/>
                <a:cs typeface="Calibri"/>
              </a:rPr>
              <a:t>recall on test is: 0.73</a:t>
            </a:r>
            <a:endParaRPr lang="en-US" dirty="0">
              <a:latin typeface="Arial"/>
              <a:cs typeface="Calibri"/>
            </a:endParaRPr>
          </a:p>
          <a:p>
            <a:pPr lvl="1">
              <a:spcAft>
                <a:spcPts val="0"/>
              </a:spcAft>
              <a:buClr>
                <a:srgbClr val="15C05A"/>
              </a:buClr>
            </a:pPr>
            <a:r>
              <a:rPr lang="en-US" dirty="0">
                <a:latin typeface="Consolas"/>
                <a:cs typeface="Calibri"/>
              </a:rPr>
              <a:t>f1 on test is: 0.73</a:t>
            </a:r>
            <a:endParaRPr lang="en-US" dirty="0">
              <a:latin typeface="Arial"/>
              <a:cs typeface="Calibri"/>
            </a:endParaRPr>
          </a:p>
          <a:p>
            <a:pPr lvl="1">
              <a:spcAft>
                <a:spcPts val="0"/>
              </a:spcAft>
              <a:buClr>
                <a:srgbClr val="15C05A"/>
              </a:buClr>
            </a:pPr>
            <a:r>
              <a:rPr lang="en-US" dirty="0">
                <a:latin typeface="Consolas"/>
                <a:cs typeface="Calibri"/>
              </a:rPr>
              <a:t>Accuracy on train is: 0.74</a:t>
            </a:r>
            <a:endParaRPr lang="en-US" dirty="0">
              <a:latin typeface="Arial"/>
              <a:cs typeface="Calibri"/>
            </a:endParaRPr>
          </a:p>
          <a:p>
            <a:pPr lvl="1">
              <a:spcAft>
                <a:spcPts val="0"/>
              </a:spcAft>
              <a:buClr>
                <a:srgbClr val="15C05A"/>
              </a:buClr>
            </a:pPr>
            <a:r>
              <a:rPr lang="en-US" dirty="0">
                <a:latin typeface="Consolas"/>
                <a:cs typeface="Calibri"/>
              </a:rPr>
              <a:t>Accuracy on test is: 0.67</a:t>
            </a:r>
            <a:endParaRPr lang="en-US">
              <a:latin typeface="Arial"/>
              <a:cs typeface="Calibri"/>
            </a:endParaRPr>
          </a:p>
          <a:p>
            <a:pPr lvl="1">
              <a:buClr>
                <a:srgbClr val="9E3611"/>
              </a:buClr>
            </a:pPr>
            <a:endParaRPr lang="en-US" dirty="0">
              <a:latin typeface="Consolas"/>
              <a:ea typeface="Arial Unicode MS"/>
              <a:cs typeface="Calibri"/>
            </a:endParaRPr>
          </a:p>
          <a:p>
            <a:pPr marL="342900" indent="-342900">
              <a:buClr>
                <a:srgbClr val="15C05A"/>
              </a:buClr>
            </a:pPr>
            <a:r>
              <a:rPr lang="en-US" sz="2000" dirty="0">
                <a:latin typeface="Arial"/>
                <a:cs typeface="Calibri"/>
              </a:rPr>
              <a:t>Important features</a:t>
            </a:r>
            <a:r>
              <a:rPr lang="en-US" dirty="0">
                <a:latin typeface="Arial"/>
                <a:cs typeface="Calibri"/>
              </a:rPr>
              <a:t> </a:t>
            </a:r>
          </a:p>
          <a:p>
            <a:pPr marL="342900" indent="-342900">
              <a:buClr>
                <a:srgbClr val="15C05A"/>
              </a:buClr>
            </a:pPr>
            <a:endParaRPr lang="en-US" dirty="0">
              <a:latin typeface="Arial"/>
              <a:cs typeface="Calibri"/>
            </a:endParaRPr>
          </a:p>
          <a:p>
            <a:pPr marL="617220" lvl="1">
              <a:spcAft>
                <a:spcPts val="0"/>
              </a:spcAft>
              <a:buClr>
                <a:srgbClr val="15C05A"/>
              </a:buClr>
            </a:pPr>
            <a:r>
              <a:rPr lang="en-US" dirty="0">
                <a:latin typeface="Consolas"/>
                <a:cs typeface="Calibri"/>
              </a:rPr>
              <a:t>failures       0.393097</a:t>
            </a:r>
            <a:endParaRPr lang="en-US" dirty="0">
              <a:latin typeface="Arial"/>
              <a:cs typeface="Calibri"/>
            </a:endParaRPr>
          </a:p>
          <a:p>
            <a:pPr marL="617220" lvl="1">
              <a:spcAft>
                <a:spcPts val="0"/>
              </a:spcAft>
              <a:buClr>
                <a:srgbClr val="15C05A"/>
              </a:buClr>
            </a:pPr>
            <a:r>
              <a:rPr lang="en-US" dirty="0" err="1">
                <a:latin typeface="Consolas"/>
                <a:cs typeface="Calibri"/>
              </a:rPr>
              <a:t>studytime</a:t>
            </a:r>
            <a:r>
              <a:rPr lang="en-US" dirty="0">
                <a:latin typeface="Consolas"/>
                <a:cs typeface="Calibri"/>
              </a:rPr>
              <a:t>      0.197139</a:t>
            </a:r>
            <a:endParaRPr lang="en-US" dirty="0">
              <a:latin typeface="Arial"/>
              <a:cs typeface="Calibri"/>
            </a:endParaRPr>
          </a:p>
          <a:p>
            <a:pPr marL="617220" lvl="1">
              <a:spcAft>
                <a:spcPts val="0"/>
              </a:spcAft>
              <a:buClr>
                <a:srgbClr val="15C05A"/>
              </a:buClr>
            </a:pPr>
            <a:r>
              <a:rPr lang="en-US" dirty="0" err="1">
                <a:latin typeface="Consolas"/>
                <a:cs typeface="Calibri"/>
              </a:rPr>
              <a:t>schoolsup_yes</a:t>
            </a:r>
            <a:r>
              <a:rPr lang="en-US" dirty="0">
                <a:latin typeface="Consolas"/>
                <a:cs typeface="Calibri"/>
              </a:rPr>
              <a:t>  0.122222</a:t>
            </a:r>
            <a:endParaRPr lang="en-US" dirty="0">
              <a:latin typeface="Arial"/>
              <a:cs typeface="Calibri"/>
            </a:endParaRPr>
          </a:p>
          <a:p>
            <a:pPr marL="617220" lvl="1">
              <a:spcAft>
                <a:spcPts val="0"/>
              </a:spcAft>
              <a:buClr>
                <a:srgbClr val="15C05A"/>
              </a:buClr>
            </a:pPr>
            <a:r>
              <a:rPr lang="en-US" dirty="0" err="1">
                <a:latin typeface="Consolas"/>
                <a:cs typeface="Calibri"/>
              </a:rPr>
              <a:t>Fedu</a:t>
            </a:r>
            <a:r>
              <a:rPr lang="en-US" dirty="0">
                <a:latin typeface="Consolas"/>
                <a:cs typeface="Calibri"/>
              </a:rPr>
              <a:t>           0.094747</a:t>
            </a:r>
            <a:endParaRPr lang="en-US" dirty="0">
              <a:latin typeface="Arial"/>
              <a:cs typeface="Calibri"/>
            </a:endParaRPr>
          </a:p>
          <a:p>
            <a:pPr marL="617220" lvl="1">
              <a:spcAft>
                <a:spcPts val="0"/>
              </a:spcAft>
              <a:buClr>
                <a:srgbClr val="15C05A"/>
              </a:buClr>
            </a:pPr>
            <a:r>
              <a:rPr lang="en-US" dirty="0" err="1">
                <a:latin typeface="Consolas"/>
                <a:cs typeface="Calibri"/>
              </a:rPr>
              <a:t>Walc</a:t>
            </a:r>
            <a:r>
              <a:rPr lang="en-US" dirty="0">
                <a:latin typeface="Consolas"/>
                <a:cs typeface="Calibri"/>
              </a:rPr>
              <a:t>           0.062102</a:t>
            </a:r>
            <a:endParaRPr lang="en-US" dirty="0">
              <a:latin typeface="Arial"/>
              <a:cs typeface="Calibri"/>
            </a:endParaRPr>
          </a:p>
          <a:p>
            <a:pPr>
              <a:buClr>
                <a:srgbClr val="9E3611"/>
              </a:buClr>
            </a:pPr>
            <a:endParaRPr lang="en-US">
              <a:cs typeface="Calibri"/>
            </a:endParaRPr>
          </a:p>
          <a:p>
            <a:pPr>
              <a:buClr>
                <a:srgbClr val="9E3611"/>
              </a:buClr>
            </a:pPr>
            <a:endParaRPr lang="en-US">
              <a:cs typeface="Calibri"/>
            </a:endParaRPr>
          </a:p>
          <a:p>
            <a:pPr>
              <a:buClr>
                <a:srgbClr val="9E3611"/>
              </a:buClr>
            </a:pPr>
            <a:endParaRPr lang="en-US">
              <a:cs typeface="Calibri"/>
            </a:endParaRPr>
          </a:p>
          <a:p>
            <a:pPr>
              <a:buClr>
                <a:srgbClr val="9E3611"/>
              </a:buClr>
            </a:pPr>
            <a:endParaRPr lang="en-US">
              <a:cs typeface="Calibri"/>
            </a:endParaRPr>
          </a:p>
          <a:p>
            <a:pPr>
              <a:buClr>
                <a:srgbClr val="D34817">
                  <a:lumMod val="75000"/>
                </a:srgbClr>
              </a:buClr>
            </a:pPr>
            <a:endParaRPr lang="en-US">
              <a:cs typeface="Calibri"/>
            </a:endParaRPr>
          </a:p>
        </p:txBody>
      </p:sp>
      <p:sp>
        <p:nvSpPr>
          <p:cNvPr id="4" name="投影片編號版面配置區 3">
            <a:extLst>
              <a:ext uri="{FF2B5EF4-FFF2-40B4-BE49-F238E27FC236}">
                <a16:creationId xmlns:a16="http://schemas.microsoft.com/office/drawing/2014/main" id="{99DE34DE-A661-9C4E-806F-8553F6D6A01B}"/>
              </a:ext>
            </a:extLst>
          </p:cNvPr>
          <p:cNvSpPr>
            <a:spLocks noGrp="1"/>
          </p:cNvSpPr>
          <p:nvPr>
            <p:ph type="sldNum" sz="quarter" idx="12"/>
          </p:nvPr>
        </p:nvSpPr>
        <p:spPr/>
        <p:txBody>
          <a:bodyPr/>
          <a:lstStyle/>
          <a:p>
            <a:fld id="{4FAB73BC-B049-4115-A692-8D63A059BFB8}" type="slidenum">
              <a:rPr lang="en-US" smtClean="0"/>
              <a:t>5</a:t>
            </a:fld>
            <a:r>
              <a:rPr lang="zh-TW" altLang="en-US" dirty="0"/>
              <a:t>   </a:t>
            </a:r>
            <a:endParaRPr lang="en-US" dirty="0"/>
          </a:p>
        </p:txBody>
      </p:sp>
      <p:sp>
        <p:nvSpPr>
          <p:cNvPr id="5" name="文字方塊 4">
            <a:extLst>
              <a:ext uri="{FF2B5EF4-FFF2-40B4-BE49-F238E27FC236}">
                <a16:creationId xmlns:a16="http://schemas.microsoft.com/office/drawing/2014/main" id="{85C58292-E467-C948-8323-C0E02D2DB426}"/>
              </a:ext>
            </a:extLst>
          </p:cNvPr>
          <p:cNvSpPr txBox="1"/>
          <p:nvPr/>
        </p:nvSpPr>
        <p:spPr>
          <a:xfrm>
            <a:off x="1194100" y="155102"/>
            <a:ext cx="7906870" cy="769441"/>
          </a:xfrm>
          <a:prstGeom prst="rect">
            <a:avLst/>
          </a:prstGeom>
          <a:noFill/>
        </p:spPr>
        <p:txBody>
          <a:bodyPr wrap="square" rtlCol="0">
            <a:spAutoFit/>
          </a:bodyPr>
          <a:lstStyle/>
          <a:p>
            <a:r>
              <a:rPr kumimoji="1" lang="en-US" altLang="zh-TW" sz="4400" b="1" dirty="0"/>
              <a:t>Modeling</a:t>
            </a:r>
            <a:r>
              <a:rPr kumimoji="1" lang="en-US" altLang="zh-TW" sz="4000" b="1" dirty="0"/>
              <a:t> </a:t>
            </a:r>
            <a:endParaRPr kumimoji="1" lang="zh-TW" altLang="en-US" sz="4000" b="1" dirty="0"/>
          </a:p>
        </p:txBody>
      </p:sp>
    </p:spTree>
    <p:extLst>
      <p:ext uri="{BB962C8B-B14F-4D97-AF65-F5344CB8AC3E}">
        <p14:creationId xmlns:p14="http://schemas.microsoft.com/office/powerpoint/2010/main" val="109762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53FA-B53D-4F21-8B62-D8B3BCA92775}"/>
              </a:ext>
            </a:extLst>
          </p:cNvPr>
          <p:cNvSpPr>
            <a:spLocks noGrp="1"/>
          </p:cNvSpPr>
          <p:nvPr>
            <p:ph type="title"/>
          </p:nvPr>
        </p:nvSpPr>
        <p:spPr>
          <a:xfrm>
            <a:off x="422578" y="49315"/>
            <a:ext cx="10058400" cy="1609344"/>
          </a:xfrm>
        </p:spPr>
        <p:txBody>
          <a:bodyPr/>
          <a:lstStyle/>
          <a:p>
            <a:r>
              <a:rPr lang="en-US" dirty="0">
                <a:ea typeface="+mj-lt"/>
                <a:cs typeface="+mj-lt"/>
              </a:rPr>
              <a:t>Data Analysis</a:t>
            </a:r>
            <a:endParaRPr lang="en-US" dirty="0"/>
          </a:p>
        </p:txBody>
      </p:sp>
      <p:pic>
        <p:nvPicPr>
          <p:cNvPr id="4" name="Picture 4" descr="Chart&#10;&#10;Description automatically generated">
            <a:extLst>
              <a:ext uri="{FF2B5EF4-FFF2-40B4-BE49-F238E27FC236}">
                <a16:creationId xmlns:a16="http://schemas.microsoft.com/office/drawing/2014/main" id="{84DDE270-75D1-4455-AB11-7D8055D811A2}"/>
              </a:ext>
            </a:extLst>
          </p:cNvPr>
          <p:cNvPicPr>
            <a:picLocks noChangeAspect="1"/>
          </p:cNvPicPr>
          <p:nvPr/>
        </p:nvPicPr>
        <p:blipFill>
          <a:blip r:embed="rId2"/>
          <a:stretch>
            <a:fillRect/>
          </a:stretch>
        </p:blipFill>
        <p:spPr>
          <a:xfrm>
            <a:off x="1032235" y="1430845"/>
            <a:ext cx="4070807" cy="2629423"/>
          </a:xfrm>
          <a:prstGeom prst="rect">
            <a:avLst/>
          </a:prstGeom>
        </p:spPr>
      </p:pic>
      <p:pic>
        <p:nvPicPr>
          <p:cNvPr id="5" name="Picture 5" descr="Chart&#10;&#10;Description automatically generated">
            <a:extLst>
              <a:ext uri="{FF2B5EF4-FFF2-40B4-BE49-F238E27FC236}">
                <a16:creationId xmlns:a16="http://schemas.microsoft.com/office/drawing/2014/main" id="{D2EA7019-FEA2-432D-9CBA-663127C79661}"/>
              </a:ext>
            </a:extLst>
          </p:cNvPr>
          <p:cNvPicPr>
            <a:picLocks noChangeAspect="1"/>
          </p:cNvPicPr>
          <p:nvPr/>
        </p:nvPicPr>
        <p:blipFill>
          <a:blip r:embed="rId3"/>
          <a:stretch>
            <a:fillRect/>
          </a:stretch>
        </p:blipFill>
        <p:spPr>
          <a:xfrm>
            <a:off x="5995005" y="1433463"/>
            <a:ext cx="3882272" cy="2495877"/>
          </a:xfrm>
          <a:prstGeom prst="rect">
            <a:avLst/>
          </a:prstGeom>
        </p:spPr>
      </p:pic>
      <p:pic>
        <p:nvPicPr>
          <p:cNvPr id="6" name="Picture 6" descr="Chart&#10;&#10;Description automatically generated">
            <a:extLst>
              <a:ext uri="{FF2B5EF4-FFF2-40B4-BE49-F238E27FC236}">
                <a16:creationId xmlns:a16="http://schemas.microsoft.com/office/drawing/2014/main" id="{CCE133AA-347D-41A6-A665-6605EEBDFF33}"/>
              </a:ext>
            </a:extLst>
          </p:cNvPr>
          <p:cNvPicPr>
            <a:picLocks noChangeAspect="1"/>
          </p:cNvPicPr>
          <p:nvPr/>
        </p:nvPicPr>
        <p:blipFill>
          <a:blip r:embed="rId4"/>
          <a:stretch>
            <a:fillRect/>
          </a:stretch>
        </p:blipFill>
        <p:spPr>
          <a:xfrm>
            <a:off x="1314368" y="4407069"/>
            <a:ext cx="3795859" cy="2448743"/>
          </a:xfrm>
          <a:prstGeom prst="rect">
            <a:avLst/>
          </a:prstGeom>
        </p:spPr>
      </p:pic>
      <p:pic>
        <p:nvPicPr>
          <p:cNvPr id="7" name="Picture 7" descr="Chart&#10;&#10;Description automatically generated">
            <a:extLst>
              <a:ext uri="{FF2B5EF4-FFF2-40B4-BE49-F238E27FC236}">
                <a16:creationId xmlns:a16="http://schemas.microsoft.com/office/drawing/2014/main" id="{A9C56015-56B8-4B05-B289-7BE11F5008D9}"/>
              </a:ext>
            </a:extLst>
          </p:cNvPr>
          <p:cNvPicPr>
            <a:picLocks noChangeAspect="1"/>
          </p:cNvPicPr>
          <p:nvPr/>
        </p:nvPicPr>
        <p:blipFill>
          <a:blip r:embed="rId5"/>
          <a:stretch>
            <a:fillRect/>
          </a:stretch>
        </p:blipFill>
        <p:spPr>
          <a:xfrm>
            <a:off x="6216978" y="4416336"/>
            <a:ext cx="3795859" cy="2440887"/>
          </a:xfrm>
          <a:prstGeom prst="rect">
            <a:avLst/>
          </a:prstGeom>
        </p:spPr>
      </p:pic>
      <p:sp>
        <p:nvSpPr>
          <p:cNvPr id="8" name="投影片編號版面配置區 7">
            <a:extLst>
              <a:ext uri="{FF2B5EF4-FFF2-40B4-BE49-F238E27FC236}">
                <a16:creationId xmlns:a16="http://schemas.microsoft.com/office/drawing/2014/main" id="{E0D3A4C4-A11C-124E-A399-AAE2918E33C6}"/>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3" name="TextBox 2">
            <a:extLst>
              <a:ext uri="{FF2B5EF4-FFF2-40B4-BE49-F238E27FC236}">
                <a16:creationId xmlns:a16="http://schemas.microsoft.com/office/drawing/2014/main" id="{F9FCA297-5EBF-41A3-AAD5-DF3EAB58562A}"/>
              </a:ext>
            </a:extLst>
          </p:cNvPr>
          <p:cNvSpPr txBox="1"/>
          <p:nvPr/>
        </p:nvSpPr>
        <p:spPr>
          <a:xfrm>
            <a:off x="7811478" y="1012092"/>
            <a:ext cx="2943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2</a:t>
            </a:r>
          </a:p>
        </p:txBody>
      </p:sp>
      <p:sp>
        <p:nvSpPr>
          <p:cNvPr id="9" name="TextBox 8">
            <a:extLst>
              <a:ext uri="{FF2B5EF4-FFF2-40B4-BE49-F238E27FC236}">
                <a16:creationId xmlns:a16="http://schemas.microsoft.com/office/drawing/2014/main" id="{93292AB3-B852-4468-8371-22A5E9DA46F0}"/>
              </a:ext>
            </a:extLst>
          </p:cNvPr>
          <p:cNvSpPr txBox="1"/>
          <p:nvPr/>
        </p:nvSpPr>
        <p:spPr>
          <a:xfrm>
            <a:off x="3044093" y="1077220"/>
            <a:ext cx="411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a:t>
            </a:r>
          </a:p>
        </p:txBody>
      </p:sp>
      <p:sp>
        <p:nvSpPr>
          <p:cNvPr id="10" name="TextBox 9">
            <a:extLst>
              <a:ext uri="{FF2B5EF4-FFF2-40B4-BE49-F238E27FC236}">
                <a16:creationId xmlns:a16="http://schemas.microsoft.com/office/drawing/2014/main" id="{F2224324-26DF-4422-BB50-EDC7D344244A}"/>
              </a:ext>
            </a:extLst>
          </p:cNvPr>
          <p:cNvSpPr txBox="1"/>
          <p:nvPr/>
        </p:nvSpPr>
        <p:spPr>
          <a:xfrm>
            <a:off x="3252096" y="39815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3</a:t>
            </a:r>
          </a:p>
        </p:txBody>
      </p:sp>
      <p:sp>
        <p:nvSpPr>
          <p:cNvPr id="11" name="TextBox 10">
            <a:extLst>
              <a:ext uri="{FF2B5EF4-FFF2-40B4-BE49-F238E27FC236}">
                <a16:creationId xmlns:a16="http://schemas.microsoft.com/office/drawing/2014/main" id="{8310C990-6E2D-4595-A010-A2A3242C71FA}"/>
              </a:ext>
            </a:extLst>
          </p:cNvPr>
          <p:cNvSpPr txBox="1"/>
          <p:nvPr/>
        </p:nvSpPr>
        <p:spPr>
          <a:xfrm>
            <a:off x="7810663" y="39811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4</a:t>
            </a:r>
          </a:p>
        </p:txBody>
      </p:sp>
    </p:spTree>
    <p:extLst>
      <p:ext uri="{BB962C8B-B14F-4D97-AF65-F5344CB8AC3E}">
        <p14:creationId xmlns:p14="http://schemas.microsoft.com/office/powerpoint/2010/main" val="195038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9360262-1DC1-466D-A3F7-94F9CE2051F5}"/>
              </a:ext>
            </a:extLst>
          </p:cNvPr>
          <p:cNvSpPr/>
          <p:nvPr/>
        </p:nvSpPr>
        <p:spPr>
          <a:xfrm flipH="1">
            <a:off x="1289867" y="2034211"/>
            <a:ext cx="2515273" cy="3533746"/>
          </a:xfrm>
          <a:custGeom>
            <a:avLst/>
            <a:gdLst>
              <a:gd name="connsiteX0" fmla="*/ 1431131 w 1447800"/>
              <a:gd name="connsiteY0" fmla="*/ 1370171 h 2095500"/>
              <a:gd name="connsiteX1" fmla="*/ 1431131 w 1447800"/>
              <a:gd name="connsiteY1" fmla="*/ 1855946 h 2095500"/>
              <a:gd name="connsiteX2" fmla="*/ 1207294 w 1447800"/>
              <a:gd name="connsiteY2" fmla="*/ 2079784 h 2095500"/>
              <a:gd name="connsiteX3" fmla="*/ 245269 w 1447800"/>
              <a:gd name="connsiteY3" fmla="*/ 2079784 h 2095500"/>
              <a:gd name="connsiteX4" fmla="*/ 21431 w 1447800"/>
              <a:gd name="connsiteY4" fmla="*/ 1854994 h 2095500"/>
              <a:gd name="connsiteX5" fmla="*/ 21431 w 1447800"/>
              <a:gd name="connsiteY5" fmla="*/ 245269 h 2095500"/>
              <a:gd name="connsiteX6" fmla="*/ 245269 w 1447800"/>
              <a:gd name="connsiteY6" fmla="*/ 21431 h 2095500"/>
              <a:gd name="connsiteX7" fmla="*/ 1207294 w 1447800"/>
              <a:gd name="connsiteY7" fmla="*/ 21431 h 2095500"/>
              <a:gd name="connsiteX8" fmla="*/ 1431131 w 1447800"/>
              <a:gd name="connsiteY8" fmla="*/ 245269 h 2095500"/>
              <a:gd name="connsiteX9" fmla="*/ 1431131 w 1447800"/>
              <a:gd name="connsiteY9" fmla="*/ 1050131 h 2095500"/>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1028700 h 2058353"/>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675325 h 205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2058353">
                <a:moveTo>
                  <a:pt x="1409700" y="1834515"/>
                </a:moveTo>
                <a:cubicBezTo>
                  <a:pt x="1409700" y="1958340"/>
                  <a:pt x="1309688" y="2058353"/>
                  <a:pt x="1185863" y="2058353"/>
                </a:cubicBezTo>
                <a:lnTo>
                  <a:pt x="223838" y="2058353"/>
                </a:lnTo>
                <a:cubicBezTo>
                  <a:pt x="100013" y="2057400"/>
                  <a:pt x="0" y="1957388"/>
                  <a:pt x="0" y="1833563"/>
                </a:cubicBezTo>
                <a:lnTo>
                  <a:pt x="0" y="223838"/>
                </a:lnTo>
                <a:cubicBezTo>
                  <a:pt x="0" y="100013"/>
                  <a:pt x="100013" y="0"/>
                  <a:pt x="223838" y="0"/>
                </a:cubicBezTo>
                <a:lnTo>
                  <a:pt x="1185863" y="0"/>
                </a:lnTo>
                <a:cubicBezTo>
                  <a:pt x="1309688" y="0"/>
                  <a:pt x="1409700" y="100013"/>
                  <a:pt x="1409700" y="223838"/>
                </a:cubicBezTo>
                <a:lnTo>
                  <a:pt x="1409700" y="675325"/>
                </a:lnTo>
              </a:path>
            </a:pathLst>
          </a:custGeom>
          <a:solidFill>
            <a:srgbClr val="FFFFFF"/>
          </a:solidFill>
          <a:ln w="38100" cap="flat">
            <a:solidFill>
              <a:schemeClr val="accent4"/>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3DE95D62-A30A-427C-ADE2-D8BF5285671D}"/>
              </a:ext>
            </a:extLst>
          </p:cNvPr>
          <p:cNvSpPr>
            <a:spLocks noChangeAspect="1"/>
          </p:cNvSpPr>
          <p:nvPr/>
        </p:nvSpPr>
        <p:spPr>
          <a:xfrm>
            <a:off x="836439" y="3386772"/>
            <a:ext cx="690390" cy="1828800"/>
          </a:xfrm>
          <a:custGeom>
            <a:avLst/>
            <a:gdLst>
              <a:gd name="connsiteX0" fmla="*/ 591978 w 895350"/>
              <a:gd name="connsiteY0" fmla="*/ 2353151 h 2371725"/>
              <a:gd name="connsiteX1" fmla="*/ 591978 w 895350"/>
              <a:gd name="connsiteY1" fmla="*/ 535781 h 2371725"/>
              <a:gd name="connsiteX2" fmla="*/ 321469 w 895350"/>
              <a:gd name="connsiteY2" fmla="*/ 731996 h 2371725"/>
              <a:gd name="connsiteX3" fmla="*/ 21431 w 895350"/>
              <a:gd name="connsiteY3" fmla="*/ 879634 h 2371725"/>
              <a:gd name="connsiteX4" fmla="*/ 21431 w 895350"/>
              <a:gd name="connsiteY4" fmla="*/ 604361 h 2371725"/>
              <a:gd name="connsiteX5" fmla="*/ 439578 w 895350"/>
              <a:gd name="connsiteY5" fmla="*/ 331946 h 2371725"/>
              <a:gd name="connsiteX6" fmla="*/ 692944 w 895350"/>
              <a:gd name="connsiteY6" fmla="*/ 21431 h 2371725"/>
              <a:gd name="connsiteX7" fmla="*/ 876776 w 895350"/>
              <a:gd name="connsiteY7" fmla="*/ 21431 h 2371725"/>
              <a:gd name="connsiteX8" fmla="*/ 876776 w 895350"/>
              <a:gd name="connsiteY8" fmla="*/ 2353151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2371725">
                <a:moveTo>
                  <a:pt x="591978" y="2353151"/>
                </a:moveTo>
                <a:lnTo>
                  <a:pt x="591978" y="535781"/>
                </a:lnTo>
                <a:cubicBezTo>
                  <a:pt x="523399" y="601504"/>
                  <a:pt x="432911" y="667226"/>
                  <a:pt x="321469" y="731996"/>
                </a:cubicBezTo>
                <a:cubicBezTo>
                  <a:pt x="210026" y="797719"/>
                  <a:pt x="110014" y="846296"/>
                  <a:pt x="21431" y="879634"/>
                </a:cubicBezTo>
                <a:lnTo>
                  <a:pt x="21431" y="604361"/>
                </a:lnTo>
                <a:cubicBezTo>
                  <a:pt x="180499" y="529114"/>
                  <a:pt x="320516" y="438626"/>
                  <a:pt x="439578" y="331946"/>
                </a:cubicBezTo>
                <a:cubicBezTo>
                  <a:pt x="558641" y="225266"/>
                  <a:pt x="643414" y="121444"/>
                  <a:pt x="692944" y="21431"/>
                </a:cubicBezTo>
                <a:lnTo>
                  <a:pt x="876776" y="21431"/>
                </a:lnTo>
                <a:lnTo>
                  <a:pt x="876776" y="2353151"/>
                </a:lnTo>
              </a:path>
            </a:pathLst>
          </a:custGeom>
          <a:noFill/>
          <a:ln w="38100" cap="flat">
            <a:solidFill>
              <a:schemeClr val="accent4"/>
            </a:solid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BB0F5A06-6C06-498F-B1C8-46FDDDB7A22D}"/>
              </a:ext>
            </a:extLst>
          </p:cNvPr>
          <p:cNvSpPr/>
          <p:nvPr/>
        </p:nvSpPr>
        <p:spPr>
          <a:xfrm flipH="1">
            <a:off x="5038470" y="2034211"/>
            <a:ext cx="2515273" cy="3533746"/>
          </a:xfrm>
          <a:custGeom>
            <a:avLst/>
            <a:gdLst>
              <a:gd name="connsiteX0" fmla="*/ 1431131 w 1447800"/>
              <a:gd name="connsiteY0" fmla="*/ 1370171 h 2095500"/>
              <a:gd name="connsiteX1" fmla="*/ 1431131 w 1447800"/>
              <a:gd name="connsiteY1" fmla="*/ 1855946 h 2095500"/>
              <a:gd name="connsiteX2" fmla="*/ 1207294 w 1447800"/>
              <a:gd name="connsiteY2" fmla="*/ 2079784 h 2095500"/>
              <a:gd name="connsiteX3" fmla="*/ 245269 w 1447800"/>
              <a:gd name="connsiteY3" fmla="*/ 2079784 h 2095500"/>
              <a:gd name="connsiteX4" fmla="*/ 21431 w 1447800"/>
              <a:gd name="connsiteY4" fmla="*/ 1854994 h 2095500"/>
              <a:gd name="connsiteX5" fmla="*/ 21431 w 1447800"/>
              <a:gd name="connsiteY5" fmla="*/ 245269 h 2095500"/>
              <a:gd name="connsiteX6" fmla="*/ 245269 w 1447800"/>
              <a:gd name="connsiteY6" fmla="*/ 21431 h 2095500"/>
              <a:gd name="connsiteX7" fmla="*/ 1207294 w 1447800"/>
              <a:gd name="connsiteY7" fmla="*/ 21431 h 2095500"/>
              <a:gd name="connsiteX8" fmla="*/ 1431131 w 1447800"/>
              <a:gd name="connsiteY8" fmla="*/ 245269 h 2095500"/>
              <a:gd name="connsiteX9" fmla="*/ 1431131 w 1447800"/>
              <a:gd name="connsiteY9" fmla="*/ 1050131 h 2095500"/>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1028700 h 2058353"/>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675325 h 205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2058353">
                <a:moveTo>
                  <a:pt x="1409700" y="1834515"/>
                </a:moveTo>
                <a:cubicBezTo>
                  <a:pt x="1409700" y="1958340"/>
                  <a:pt x="1309688" y="2058353"/>
                  <a:pt x="1185863" y="2058353"/>
                </a:cubicBezTo>
                <a:lnTo>
                  <a:pt x="223838" y="2058353"/>
                </a:lnTo>
                <a:cubicBezTo>
                  <a:pt x="100013" y="2057400"/>
                  <a:pt x="0" y="1957388"/>
                  <a:pt x="0" y="1833563"/>
                </a:cubicBezTo>
                <a:lnTo>
                  <a:pt x="0" y="223838"/>
                </a:lnTo>
                <a:cubicBezTo>
                  <a:pt x="0" y="100013"/>
                  <a:pt x="100013" y="0"/>
                  <a:pt x="223838" y="0"/>
                </a:cubicBezTo>
                <a:lnTo>
                  <a:pt x="1185863" y="0"/>
                </a:lnTo>
                <a:cubicBezTo>
                  <a:pt x="1309688" y="0"/>
                  <a:pt x="1409700" y="100013"/>
                  <a:pt x="1409700" y="223838"/>
                </a:cubicBezTo>
                <a:lnTo>
                  <a:pt x="1409700" y="675325"/>
                </a:lnTo>
              </a:path>
            </a:pathLst>
          </a:custGeom>
          <a:solidFill>
            <a:srgbClr val="FFFFFF"/>
          </a:solidFill>
          <a:ln w="38100" cap="flat">
            <a:solidFill>
              <a:schemeClr val="accent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5A283505-C588-498C-BB93-2E735E046CDA}"/>
              </a:ext>
            </a:extLst>
          </p:cNvPr>
          <p:cNvSpPr/>
          <p:nvPr/>
        </p:nvSpPr>
        <p:spPr>
          <a:xfrm flipH="1">
            <a:off x="8787073" y="2034211"/>
            <a:ext cx="2515273" cy="3533746"/>
          </a:xfrm>
          <a:custGeom>
            <a:avLst/>
            <a:gdLst>
              <a:gd name="connsiteX0" fmla="*/ 1431131 w 1447800"/>
              <a:gd name="connsiteY0" fmla="*/ 1370171 h 2095500"/>
              <a:gd name="connsiteX1" fmla="*/ 1431131 w 1447800"/>
              <a:gd name="connsiteY1" fmla="*/ 1855946 h 2095500"/>
              <a:gd name="connsiteX2" fmla="*/ 1207294 w 1447800"/>
              <a:gd name="connsiteY2" fmla="*/ 2079784 h 2095500"/>
              <a:gd name="connsiteX3" fmla="*/ 245269 w 1447800"/>
              <a:gd name="connsiteY3" fmla="*/ 2079784 h 2095500"/>
              <a:gd name="connsiteX4" fmla="*/ 21431 w 1447800"/>
              <a:gd name="connsiteY4" fmla="*/ 1854994 h 2095500"/>
              <a:gd name="connsiteX5" fmla="*/ 21431 w 1447800"/>
              <a:gd name="connsiteY5" fmla="*/ 245269 h 2095500"/>
              <a:gd name="connsiteX6" fmla="*/ 245269 w 1447800"/>
              <a:gd name="connsiteY6" fmla="*/ 21431 h 2095500"/>
              <a:gd name="connsiteX7" fmla="*/ 1207294 w 1447800"/>
              <a:gd name="connsiteY7" fmla="*/ 21431 h 2095500"/>
              <a:gd name="connsiteX8" fmla="*/ 1431131 w 1447800"/>
              <a:gd name="connsiteY8" fmla="*/ 245269 h 2095500"/>
              <a:gd name="connsiteX9" fmla="*/ 1431131 w 1447800"/>
              <a:gd name="connsiteY9" fmla="*/ 1050131 h 2095500"/>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1028700 h 2058353"/>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675325 h 205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2058353">
                <a:moveTo>
                  <a:pt x="1409700" y="1834515"/>
                </a:moveTo>
                <a:cubicBezTo>
                  <a:pt x="1409700" y="1958340"/>
                  <a:pt x="1309688" y="2058353"/>
                  <a:pt x="1185863" y="2058353"/>
                </a:cubicBezTo>
                <a:lnTo>
                  <a:pt x="223838" y="2058353"/>
                </a:lnTo>
                <a:cubicBezTo>
                  <a:pt x="100013" y="2057400"/>
                  <a:pt x="0" y="1957388"/>
                  <a:pt x="0" y="1833563"/>
                </a:cubicBezTo>
                <a:lnTo>
                  <a:pt x="0" y="223838"/>
                </a:lnTo>
                <a:cubicBezTo>
                  <a:pt x="0" y="100013"/>
                  <a:pt x="100013" y="0"/>
                  <a:pt x="223838" y="0"/>
                </a:cubicBezTo>
                <a:lnTo>
                  <a:pt x="1185863" y="0"/>
                </a:lnTo>
                <a:cubicBezTo>
                  <a:pt x="1309688" y="0"/>
                  <a:pt x="1409700" y="100013"/>
                  <a:pt x="1409700" y="223838"/>
                </a:cubicBezTo>
                <a:lnTo>
                  <a:pt x="1409700" y="675325"/>
                </a:lnTo>
              </a:path>
            </a:pathLst>
          </a:custGeom>
          <a:solidFill>
            <a:srgbClr val="FFFFFF"/>
          </a:solidFill>
          <a:ln w="38100" cap="flat">
            <a:solidFill>
              <a:schemeClr val="accent4"/>
            </a:solid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5BE65259-5825-4247-A346-C24D49C1B0E7}"/>
              </a:ext>
            </a:extLst>
          </p:cNvPr>
          <p:cNvSpPr>
            <a:spLocks noChangeAspect="1"/>
          </p:cNvSpPr>
          <p:nvPr/>
        </p:nvSpPr>
        <p:spPr>
          <a:xfrm>
            <a:off x="4144635" y="3470938"/>
            <a:ext cx="1160657" cy="1744634"/>
          </a:xfrm>
          <a:custGeom>
            <a:avLst/>
            <a:gdLst>
              <a:gd name="connsiteX0" fmla="*/ 1181320 w 1514475"/>
              <a:gd name="connsiteY0" fmla="*/ 2250758 h 2276475"/>
              <a:gd name="connsiteX1" fmla="*/ 28795 w 1514475"/>
              <a:gd name="connsiteY1" fmla="*/ 2250758 h 2276475"/>
              <a:gd name="connsiteX2" fmla="*/ 60227 w 1514475"/>
              <a:gd name="connsiteY2" fmla="*/ 2062163 h 2276475"/>
              <a:gd name="connsiteX3" fmla="*/ 239297 w 1514475"/>
              <a:gd name="connsiteY3" fmla="*/ 1767840 h 2276475"/>
              <a:gd name="connsiteX4" fmla="*/ 595532 w 1514475"/>
              <a:gd name="connsiteY4" fmla="*/ 1432560 h 2276475"/>
              <a:gd name="connsiteX5" fmla="*/ 1083212 w 1514475"/>
              <a:gd name="connsiteY5" fmla="*/ 962978 h 2276475"/>
              <a:gd name="connsiteX6" fmla="*/ 1209895 w 1514475"/>
              <a:gd name="connsiteY6" fmla="*/ 636270 h 2276475"/>
              <a:gd name="connsiteX7" fmla="*/ 1094642 w 1514475"/>
              <a:gd name="connsiteY7" fmla="*/ 363855 h 2276475"/>
              <a:gd name="connsiteX8" fmla="*/ 793652 w 1514475"/>
              <a:gd name="connsiteY8" fmla="*/ 252413 h 2276475"/>
              <a:gd name="connsiteX9" fmla="*/ 479327 w 1514475"/>
              <a:gd name="connsiteY9" fmla="*/ 370522 h 2276475"/>
              <a:gd name="connsiteX10" fmla="*/ 360265 w 1514475"/>
              <a:gd name="connsiteY10" fmla="*/ 697230 h 2276475"/>
              <a:gd name="connsiteX11" fmla="*/ 81182 w 1514475"/>
              <a:gd name="connsiteY11" fmla="*/ 668655 h 2276475"/>
              <a:gd name="connsiteX12" fmla="*/ 297400 w 1514475"/>
              <a:gd name="connsiteY12" fmla="*/ 192405 h 2276475"/>
              <a:gd name="connsiteX13" fmla="*/ 800320 w 1514475"/>
              <a:gd name="connsiteY13" fmla="*/ 28575 h 2276475"/>
              <a:gd name="connsiteX14" fmla="*/ 1305145 w 1514475"/>
              <a:gd name="connsiteY14" fmla="*/ 205740 h 2276475"/>
              <a:gd name="connsiteX15" fmla="*/ 1490882 w 1514475"/>
              <a:gd name="connsiteY15" fmla="*/ 643890 h 2276475"/>
              <a:gd name="connsiteX16" fmla="*/ 1436590 w 1514475"/>
              <a:gd name="connsiteY16" fmla="*/ 904875 h 2276475"/>
              <a:gd name="connsiteX17" fmla="*/ 1255615 w 1514475"/>
              <a:gd name="connsiteY17" fmla="*/ 1175385 h 2276475"/>
              <a:gd name="connsiteX18" fmla="*/ 836515 w 1514475"/>
              <a:gd name="connsiteY18" fmla="*/ 1564957 h 2276475"/>
              <a:gd name="connsiteX19" fmla="*/ 522190 w 1514475"/>
              <a:gd name="connsiteY19" fmla="*/ 1844040 h 2276475"/>
              <a:gd name="connsiteX20" fmla="*/ 406937 w 1514475"/>
              <a:gd name="connsiteY20" fmla="*/ 1991678 h 2276475"/>
              <a:gd name="connsiteX21" fmla="*/ 1493740 w 1514475"/>
              <a:gd name="connsiteY21" fmla="*/ 1991678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4475" h="2276475">
                <a:moveTo>
                  <a:pt x="1181320" y="2250758"/>
                </a:moveTo>
                <a:lnTo>
                  <a:pt x="28795" y="2250758"/>
                </a:lnTo>
                <a:cubicBezTo>
                  <a:pt x="26890" y="2185035"/>
                  <a:pt x="37367" y="2122170"/>
                  <a:pt x="60227" y="2062163"/>
                </a:cubicBezTo>
                <a:cubicBezTo>
                  <a:pt x="97375" y="1962150"/>
                  <a:pt x="157382" y="1864043"/>
                  <a:pt x="239297" y="1767840"/>
                </a:cubicBezTo>
                <a:cubicBezTo>
                  <a:pt x="321212" y="1670685"/>
                  <a:pt x="440275" y="1559243"/>
                  <a:pt x="595532" y="1432560"/>
                </a:cubicBezTo>
                <a:cubicBezTo>
                  <a:pt x="836515" y="1235393"/>
                  <a:pt x="999392" y="1079182"/>
                  <a:pt x="1083212" y="962978"/>
                </a:cubicBezTo>
                <a:cubicBezTo>
                  <a:pt x="1167985" y="847725"/>
                  <a:pt x="1209895" y="738188"/>
                  <a:pt x="1209895" y="636270"/>
                </a:cubicBezTo>
                <a:cubicBezTo>
                  <a:pt x="1209895" y="528638"/>
                  <a:pt x="1171795" y="437197"/>
                  <a:pt x="1094642" y="363855"/>
                </a:cubicBezTo>
                <a:cubicBezTo>
                  <a:pt x="1017490" y="289560"/>
                  <a:pt x="917477" y="252413"/>
                  <a:pt x="793652" y="252413"/>
                </a:cubicBezTo>
                <a:cubicBezTo>
                  <a:pt x="663160" y="252413"/>
                  <a:pt x="558385" y="291465"/>
                  <a:pt x="479327" y="370522"/>
                </a:cubicBezTo>
                <a:cubicBezTo>
                  <a:pt x="400270" y="449580"/>
                  <a:pt x="361217" y="558165"/>
                  <a:pt x="360265" y="697230"/>
                </a:cubicBezTo>
                <a:lnTo>
                  <a:pt x="81182" y="668655"/>
                </a:lnTo>
                <a:cubicBezTo>
                  <a:pt x="100232" y="460057"/>
                  <a:pt x="172622" y="300990"/>
                  <a:pt x="297400" y="192405"/>
                </a:cubicBezTo>
                <a:cubicBezTo>
                  <a:pt x="422177" y="82867"/>
                  <a:pt x="589817" y="28575"/>
                  <a:pt x="800320" y="28575"/>
                </a:cubicBezTo>
                <a:cubicBezTo>
                  <a:pt x="1012727" y="28575"/>
                  <a:pt x="1181320" y="87630"/>
                  <a:pt x="1305145" y="205740"/>
                </a:cubicBezTo>
                <a:cubicBezTo>
                  <a:pt x="1428970" y="323850"/>
                  <a:pt x="1490882" y="469582"/>
                  <a:pt x="1490882" y="643890"/>
                </a:cubicBezTo>
                <a:cubicBezTo>
                  <a:pt x="1490882" y="732472"/>
                  <a:pt x="1472785" y="820103"/>
                  <a:pt x="1436590" y="904875"/>
                </a:cubicBezTo>
                <a:cubicBezTo>
                  <a:pt x="1400395" y="990600"/>
                  <a:pt x="1340387" y="1081088"/>
                  <a:pt x="1255615" y="1175385"/>
                </a:cubicBezTo>
                <a:cubicBezTo>
                  <a:pt x="1171795" y="1269682"/>
                  <a:pt x="1031777" y="1400175"/>
                  <a:pt x="836515" y="1564957"/>
                </a:cubicBezTo>
                <a:cubicBezTo>
                  <a:pt x="673637" y="1702118"/>
                  <a:pt x="568862" y="1794510"/>
                  <a:pt x="522190" y="1844040"/>
                </a:cubicBezTo>
                <a:cubicBezTo>
                  <a:pt x="475517" y="1892618"/>
                  <a:pt x="437417" y="1942148"/>
                  <a:pt x="406937" y="1991678"/>
                </a:cubicBezTo>
                <a:lnTo>
                  <a:pt x="1493740" y="1991678"/>
                </a:lnTo>
              </a:path>
            </a:pathLst>
          </a:custGeom>
          <a:noFill/>
          <a:ln w="38100" cap="flat">
            <a:solidFill>
              <a:schemeClr val="accent1"/>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5B1C689-1735-4278-9C9C-CFE52C505399}"/>
              </a:ext>
            </a:extLst>
          </p:cNvPr>
          <p:cNvSpPr>
            <a:spLocks noChangeAspect="1"/>
          </p:cNvSpPr>
          <p:nvPr/>
        </p:nvSpPr>
        <p:spPr>
          <a:xfrm>
            <a:off x="8076393" y="3415801"/>
            <a:ext cx="1141791" cy="1792023"/>
          </a:xfrm>
          <a:custGeom>
            <a:avLst/>
            <a:gdLst>
              <a:gd name="connsiteX0" fmla="*/ 573405 w 1171575"/>
              <a:gd name="connsiteY0" fmla="*/ 1779270 h 1800225"/>
              <a:gd name="connsiteX1" fmla="*/ 199073 w 1171575"/>
              <a:gd name="connsiteY1" fmla="*/ 1644968 h 1800225"/>
              <a:gd name="connsiteX2" fmla="*/ 28575 w 1171575"/>
              <a:gd name="connsiteY2" fmla="*/ 1296352 h 1800225"/>
              <a:gd name="connsiteX3" fmla="*/ 239078 w 1171575"/>
              <a:gd name="connsiteY3" fmla="*/ 1268730 h 1800225"/>
              <a:gd name="connsiteX4" fmla="*/ 362903 w 1171575"/>
              <a:gd name="connsiteY4" fmla="*/ 1526858 h 1800225"/>
              <a:gd name="connsiteX5" fmla="*/ 575310 w 1171575"/>
              <a:gd name="connsiteY5" fmla="*/ 1605915 h 1800225"/>
              <a:gd name="connsiteX6" fmla="*/ 825818 w 1171575"/>
              <a:gd name="connsiteY6" fmla="*/ 1503045 h 1800225"/>
              <a:gd name="connsiteX7" fmla="*/ 927735 w 1171575"/>
              <a:gd name="connsiteY7" fmla="*/ 1247775 h 1800225"/>
              <a:gd name="connsiteX8" fmla="*/ 833438 w 1171575"/>
              <a:gd name="connsiteY8" fmla="*/ 1008698 h 1800225"/>
              <a:gd name="connsiteX9" fmla="*/ 592455 w 1171575"/>
              <a:gd name="connsiteY9" fmla="*/ 914400 h 1800225"/>
              <a:gd name="connsiteX10" fmla="*/ 443865 w 1171575"/>
              <a:gd name="connsiteY10" fmla="*/ 938213 h 1800225"/>
              <a:gd name="connsiteX11" fmla="*/ 467678 w 1171575"/>
              <a:gd name="connsiteY11" fmla="*/ 753427 h 1800225"/>
              <a:gd name="connsiteX12" fmla="*/ 501968 w 1171575"/>
              <a:gd name="connsiteY12" fmla="*/ 755333 h 1800225"/>
              <a:gd name="connsiteX13" fmla="*/ 743903 w 1171575"/>
              <a:gd name="connsiteY13" fmla="*/ 684848 h 1800225"/>
              <a:gd name="connsiteX14" fmla="*/ 851535 w 1171575"/>
              <a:gd name="connsiteY14" fmla="*/ 468630 h 1800225"/>
              <a:gd name="connsiteX15" fmla="*/ 773430 w 1171575"/>
              <a:gd name="connsiteY15" fmla="*/ 277178 h 1800225"/>
              <a:gd name="connsiteX16" fmla="*/ 571500 w 1171575"/>
              <a:gd name="connsiteY16" fmla="*/ 200978 h 1800225"/>
              <a:gd name="connsiteX17" fmla="*/ 366713 w 1171575"/>
              <a:gd name="connsiteY17" fmla="*/ 278130 h 1800225"/>
              <a:gd name="connsiteX18" fmla="*/ 261938 w 1171575"/>
              <a:gd name="connsiteY18" fmla="*/ 509588 h 1800225"/>
              <a:gd name="connsiteX19" fmla="*/ 51435 w 1171575"/>
              <a:gd name="connsiteY19" fmla="*/ 472440 h 1800225"/>
              <a:gd name="connsiteX20" fmla="*/ 226695 w 1171575"/>
              <a:gd name="connsiteY20" fmla="*/ 144780 h 1800225"/>
              <a:gd name="connsiteX21" fmla="*/ 566738 w 1171575"/>
              <a:gd name="connsiteY21" fmla="*/ 28575 h 1800225"/>
              <a:gd name="connsiteX22" fmla="*/ 824865 w 1171575"/>
              <a:gd name="connsiteY22" fmla="*/ 88583 h 1800225"/>
              <a:gd name="connsiteX23" fmla="*/ 1005840 w 1171575"/>
              <a:gd name="connsiteY23" fmla="*/ 252413 h 1800225"/>
              <a:gd name="connsiteX24" fmla="*/ 1068705 w 1171575"/>
              <a:gd name="connsiteY24" fmla="*/ 473392 h 1800225"/>
              <a:gd name="connsiteX25" fmla="*/ 1008698 w 1171575"/>
              <a:gd name="connsiteY25" fmla="*/ 675323 h 1800225"/>
              <a:gd name="connsiteX26" fmla="*/ 832485 w 1171575"/>
              <a:gd name="connsiteY26" fmla="*/ 820102 h 1800225"/>
              <a:gd name="connsiteX27" fmla="*/ 1068705 w 1171575"/>
              <a:gd name="connsiteY27" fmla="*/ 965835 h 1800225"/>
              <a:gd name="connsiteX28" fmla="*/ 1152525 w 1171575"/>
              <a:gd name="connsiteY28" fmla="*/ 1242060 h 1800225"/>
              <a:gd name="connsiteX0" fmla="*/ 544830 w 1123950"/>
              <a:gd name="connsiteY0" fmla="*/ 1750695 h 1764308"/>
              <a:gd name="connsiteX1" fmla="*/ 555718 w 1123950"/>
              <a:gd name="connsiteY1" fmla="*/ 1755285 h 1764308"/>
              <a:gd name="connsiteX2" fmla="*/ 170498 w 1123950"/>
              <a:gd name="connsiteY2" fmla="*/ 1616393 h 1764308"/>
              <a:gd name="connsiteX3" fmla="*/ 0 w 1123950"/>
              <a:gd name="connsiteY3" fmla="*/ 1267777 h 1764308"/>
              <a:gd name="connsiteX4" fmla="*/ 210503 w 1123950"/>
              <a:gd name="connsiteY4" fmla="*/ 1240155 h 1764308"/>
              <a:gd name="connsiteX5" fmla="*/ 334328 w 1123950"/>
              <a:gd name="connsiteY5" fmla="*/ 1498283 h 1764308"/>
              <a:gd name="connsiteX6" fmla="*/ 546735 w 1123950"/>
              <a:gd name="connsiteY6" fmla="*/ 1577340 h 1764308"/>
              <a:gd name="connsiteX7" fmla="*/ 797243 w 1123950"/>
              <a:gd name="connsiteY7" fmla="*/ 1474470 h 1764308"/>
              <a:gd name="connsiteX8" fmla="*/ 899160 w 1123950"/>
              <a:gd name="connsiteY8" fmla="*/ 1219200 h 1764308"/>
              <a:gd name="connsiteX9" fmla="*/ 804863 w 1123950"/>
              <a:gd name="connsiteY9" fmla="*/ 980123 h 1764308"/>
              <a:gd name="connsiteX10" fmla="*/ 563880 w 1123950"/>
              <a:gd name="connsiteY10" fmla="*/ 885825 h 1764308"/>
              <a:gd name="connsiteX11" fmla="*/ 415290 w 1123950"/>
              <a:gd name="connsiteY11" fmla="*/ 909638 h 1764308"/>
              <a:gd name="connsiteX12" fmla="*/ 439103 w 1123950"/>
              <a:gd name="connsiteY12" fmla="*/ 724852 h 1764308"/>
              <a:gd name="connsiteX13" fmla="*/ 473393 w 1123950"/>
              <a:gd name="connsiteY13" fmla="*/ 726758 h 1764308"/>
              <a:gd name="connsiteX14" fmla="*/ 715328 w 1123950"/>
              <a:gd name="connsiteY14" fmla="*/ 656273 h 1764308"/>
              <a:gd name="connsiteX15" fmla="*/ 822960 w 1123950"/>
              <a:gd name="connsiteY15" fmla="*/ 440055 h 1764308"/>
              <a:gd name="connsiteX16" fmla="*/ 744855 w 1123950"/>
              <a:gd name="connsiteY16" fmla="*/ 248603 h 1764308"/>
              <a:gd name="connsiteX17" fmla="*/ 542925 w 1123950"/>
              <a:gd name="connsiteY17" fmla="*/ 172403 h 1764308"/>
              <a:gd name="connsiteX18" fmla="*/ 338138 w 1123950"/>
              <a:gd name="connsiteY18" fmla="*/ 249555 h 1764308"/>
              <a:gd name="connsiteX19" fmla="*/ 233363 w 1123950"/>
              <a:gd name="connsiteY19" fmla="*/ 481013 h 1764308"/>
              <a:gd name="connsiteX20" fmla="*/ 22860 w 1123950"/>
              <a:gd name="connsiteY20" fmla="*/ 443865 h 1764308"/>
              <a:gd name="connsiteX21" fmla="*/ 198120 w 1123950"/>
              <a:gd name="connsiteY21" fmla="*/ 116205 h 1764308"/>
              <a:gd name="connsiteX22" fmla="*/ 538163 w 1123950"/>
              <a:gd name="connsiteY22" fmla="*/ 0 h 1764308"/>
              <a:gd name="connsiteX23" fmla="*/ 796290 w 1123950"/>
              <a:gd name="connsiteY23" fmla="*/ 60008 h 1764308"/>
              <a:gd name="connsiteX24" fmla="*/ 977265 w 1123950"/>
              <a:gd name="connsiteY24" fmla="*/ 223838 h 1764308"/>
              <a:gd name="connsiteX25" fmla="*/ 1040130 w 1123950"/>
              <a:gd name="connsiteY25" fmla="*/ 444817 h 1764308"/>
              <a:gd name="connsiteX26" fmla="*/ 980123 w 1123950"/>
              <a:gd name="connsiteY26" fmla="*/ 646748 h 1764308"/>
              <a:gd name="connsiteX27" fmla="*/ 803910 w 1123950"/>
              <a:gd name="connsiteY27" fmla="*/ 791527 h 1764308"/>
              <a:gd name="connsiteX28" fmla="*/ 1040130 w 1123950"/>
              <a:gd name="connsiteY28" fmla="*/ 937260 h 1764308"/>
              <a:gd name="connsiteX29" fmla="*/ 1123950 w 1123950"/>
              <a:gd name="connsiteY29" fmla="*/ 1213485 h 1764308"/>
              <a:gd name="connsiteX0" fmla="*/ 707957 w 1123950"/>
              <a:gd name="connsiteY0" fmla="*/ 1759433 h 1766644"/>
              <a:gd name="connsiteX1" fmla="*/ 555718 w 1123950"/>
              <a:gd name="connsiteY1" fmla="*/ 1755285 h 1766644"/>
              <a:gd name="connsiteX2" fmla="*/ 170498 w 1123950"/>
              <a:gd name="connsiteY2" fmla="*/ 1616393 h 1766644"/>
              <a:gd name="connsiteX3" fmla="*/ 0 w 1123950"/>
              <a:gd name="connsiteY3" fmla="*/ 1267777 h 1766644"/>
              <a:gd name="connsiteX4" fmla="*/ 210503 w 1123950"/>
              <a:gd name="connsiteY4" fmla="*/ 1240155 h 1766644"/>
              <a:gd name="connsiteX5" fmla="*/ 334328 w 1123950"/>
              <a:gd name="connsiteY5" fmla="*/ 1498283 h 1766644"/>
              <a:gd name="connsiteX6" fmla="*/ 546735 w 1123950"/>
              <a:gd name="connsiteY6" fmla="*/ 1577340 h 1766644"/>
              <a:gd name="connsiteX7" fmla="*/ 797243 w 1123950"/>
              <a:gd name="connsiteY7" fmla="*/ 1474470 h 1766644"/>
              <a:gd name="connsiteX8" fmla="*/ 899160 w 1123950"/>
              <a:gd name="connsiteY8" fmla="*/ 1219200 h 1766644"/>
              <a:gd name="connsiteX9" fmla="*/ 804863 w 1123950"/>
              <a:gd name="connsiteY9" fmla="*/ 980123 h 1766644"/>
              <a:gd name="connsiteX10" fmla="*/ 563880 w 1123950"/>
              <a:gd name="connsiteY10" fmla="*/ 885825 h 1766644"/>
              <a:gd name="connsiteX11" fmla="*/ 415290 w 1123950"/>
              <a:gd name="connsiteY11" fmla="*/ 909638 h 1766644"/>
              <a:gd name="connsiteX12" fmla="*/ 439103 w 1123950"/>
              <a:gd name="connsiteY12" fmla="*/ 724852 h 1766644"/>
              <a:gd name="connsiteX13" fmla="*/ 473393 w 1123950"/>
              <a:gd name="connsiteY13" fmla="*/ 726758 h 1766644"/>
              <a:gd name="connsiteX14" fmla="*/ 715328 w 1123950"/>
              <a:gd name="connsiteY14" fmla="*/ 656273 h 1766644"/>
              <a:gd name="connsiteX15" fmla="*/ 822960 w 1123950"/>
              <a:gd name="connsiteY15" fmla="*/ 440055 h 1766644"/>
              <a:gd name="connsiteX16" fmla="*/ 744855 w 1123950"/>
              <a:gd name="connsiteY16" fmla="*/ 248603 h 1766644"/>
              <a:gd name="connsiteX17" fmla="*/ 542925 w 1123950"/>
              <a:gd name="connsiteY17" fmla="*/ 172403 h 1766644"/>
              <a:gd name="connsiteX18" fmla="*/ 338138 w 1123950"/>
              <a:gd name="connsiteY18" fmla="*/ 249555 h 1766644"/>
              <a:gd name="connsiteX19" fmla="*/ 233363 w 1123950"/>
              <a:gd name="connsiteY19" fmla="*/ 481013 h 1766644"/>
              <a:gd name="connsiteX20" fmla="*/ 22860 w 1123950"/>
              <a:gd name="connsiteY20" fmla="*/ 443865 h 1766644"/>
              <a:gd name="connsiteX21" fmla="*/ 198120 w 1123950"/>
              <a:gd name="connsiteY21" fmla="*/ 116205 h 1766644"/>
              <a:gd name="connsiteX22" fmla="*/ 538163 w 1123950"/>
              <a:gd name="connsiteY22" fmla="*/ 0 h 1766644"/>
              <a:gd name="connsiteX23" fmla="*/ 796290 w 1123950"/>
              <a:gd name="connsiteY23" fmla="*/ 60008 h 1766644"/>
              <a:gd name="connsiteX24" fmla="*/ 977265 w 1123950"/>
              <a:gd name="connsiteY24" fmla="*/ 223838 h 1766644"/>
              <a:gd name="connsiteX25" fmla="*/ 1040130 w 1123950"/>
              <a:gd name="connsiteY25" fmla="*/ 444817 h 1766644"/>
              <a:gd name="connsiteX26" fmla="*/ 980123 w 1123950"/>
              <a:gd name="connsiteY26" fmla="*/ 646748 h 1766644"/>
              <a:gd name="connsiteX27" fmla="*/ 803910 w 1123950"/>
              <a:gd name="connsiteY27" fmla="*/ 791527 h 1766644"/>
              <a:gd name="connsiteX28" fmla="*/ 1040130 w 1123950"/>
              <a:gd name="connsiteY28" fmla="*/ 937260 h 1766644"/>
              <a:gd name="connsiteX29" fmla="*/ 1123950 w 1123950"/>
              <a:gd name="connsiteY29" fmla="*/ 1213485 h 1766644"/>
              <a:gd name="connsiteX0" fmla="*/ 696305 w 1123950"/>
              <a:gd name="connsiteY0" fmla="*/ 1759433 h 1766644"/>
              <a:gd name="connsiteX1" fmla="*/ 555718 w 1123950"/>
              <a:gd name="connsiteY1" fmla="*/ 1755285 h 1766644"/>
              <a:gd name="connsiteX2" fmla="*/ 170498 w 1123950"/>
              <a:gd name="connsiteY2" fmla="*/ 1616393 h 1766644"/>
              <a:gd name="connsiteX3" fmla="*/ 0 w 1123950"/>
              <a:gd name="connsiteY3" fmla="*/ 1267777 h 1766644"/>
              <a:gd name="connsiteX4" fmla="*/ 210503 w 1123950"/>
              <a:gd name="connsiteY4" fmla="*/ 1240155 h 1766644"/>
              <a:gd name="connsiteX5" fmla="*/ 334328 w 1123950"/>
              <a:gd name="connsiteY5" fmla="*/ 1498283 h 1766644"/>
              <a:gd name="connsiteX6" fmla="*/ 546735 w 1123950"/>
              <a:gd name="connsiteY6" fmla="*/ 1577340 h 1766644"/>
              <a:gd name="connsiteX7" fmla="*/ 797243 w 1123950"/>
              <a:gd name="connsiteY7" fmla="*/ 1474470 h 1766644"/>
              <a:gd name="connsiteX8" fmla="*/ 899160 w 1123950"/>
              <a:gd name="connsiteY8" fmla="*/ 1219200 h 1766644"/>
              <a:gd name="connsiteX9" fmla="*/ 804863 w 1123950"/>
              <a:gd name="connsiteY9" fmla="*/ 980123 h 1766644"/>
              <a:gd name="connsiteX10" fmla="*/ 563880 w 1123950"/>
              <a:gd name="connsiteY10" fmla="*/ 885825 h 1766644"/>
              <a:gd name="connsiteX11" fmla="*/ 415290 w 1123950"/>
              <a:gd name="connsiteY11" fmla="*/ 909638 h 1766644"/>
              <a:gd name="connsiteX12" fmla="*/ 439103 w 1123950"/>
              <a:gd name="connsiteY12" fmla="*/ 724852 h 1766644"/>
              <a:gd name="connsiteX13" fmla="*/ 473393 w 1123950"/>
              <a:gd name="connsiteY13" fmla="*/ 726758 h 1766644"/>
              <a:gd name="connsiteX14" fmla="*/ 715328 w 1123950"/>
              <a:gd name="connsiteY14" fmla="*/ 656273 h 1766644"/>
              <a:gd name="connsiteX15" fmla="*/ 822960 w 1123950"/>
              <a:gd name="connsiteY15" fmla="*/ 440055 h 1766644"/>
              <a:gd name="connsiteX16" fmla="*/ 744855 w 1123950"/>
              <a:gd name="connsiteY16" fmla="*/ 248603 h 1766644"/>
              <a:gd name="connsiteX17" fmla="*/ 542925 w 1123950"/>
              <a:gd name="connsiteY17" fmla="*/ 172403 h 1766644"/>
              <a:gd name="connsiteX18" fmla="*/ 338138 w 1123950"/>
              <a:gd name="connsiteY18" fmla="*/ 249555 h 1766644"/>
              <a:gd name="connsiteX19" fmla="*/ 233363 w 1123950"/>
              <a:gd name="connsiteY19" fmla="*/ 481013 h 1766644"/>
              <a:gd name="connsiteX20" fmla="*/ 22860 w 1123950"/>
              <a:gd name="connsiteY20" fmla="*/ 443865 h 1766644"/>
              <a:gd name="connsiteX21" fmla="*/ 198120 w 1123950"/>
              <a:gd name="connsiteY21" fmla="*/ 116205 h 1766644"/>
              <a:gd name="connsiteX22" fmla="*/ 538163 w 1123950"/>
              <a:gd name="connsiteY22" fmla="*/ 0 h 1766644"/>
              <a:gd name="connsiteX23" fmla="*/ 796290 w 1123950"/>
              <a:gd name="connsiteY23" fmla="*/ 60008 h 1766644"/>
              <a:gd name="connsiteX24" fmla="*/ 977265 w 1123950"/>
              <a:gd name="connsiteY24" fmla="*/ 223838 h 1766644"/>
              <a:gd name="connsiteX25" fmla="*/ 1040130 w 1123950"/>
              <a:gd name="connsiteY25" fmla="*/ 444817 h 1766644"/>
              <a:gd name="connsiteX26" fmla="*/ 980123 w 1123950"/>
              <a:gd name="connsiteY26" fmla="*/ 646748 h 1766644"/>
              <a:gd name="connsiteX27" fmla="*/ 803910 w 1123950"/>
              <a:gd name="connsiteY27" fmla="*/ 791527 h 1766644"/>
              <a:gd name="connsiteX28" fmla="*/ 1040130 w 1123950"/>
              <a:gd name="connsiteY28" fmla="*/ 937260 h 1766644"/>
              <a:gd name="connsiteX29" fmla="*/ 1123950 w 1123950"/>
              <a:gd name="connsiteY29" fmla="*/ 1213485 h 1766644"/>
              <a:gd name="connsiteX0" fmla="*/ 696305 w 1123950"/>
              <a:gd name="connsiteY0" fmla="*/ 1759433 h 1766644"/>
              <a:gd name="connsiteX1" fmla="*/ 555718 w 1123950"/>
              <a:gd name="connsiteY1" fmla="*/ 1755285 h 1766644"/>
              <a:gd name="connsiteX2" fmla="*/ 170498 w 1123950"/>
              <a:gd name="connsiteY2" fmla="*/ 1616393 h 1766644"/>
              <a:gd name="connsiteX3" fmla="*/ 0 w 1123950"/>
              <a:gd name="connsiteY3" fmla="*/ 1267777 h 1766644"/>
              <a:gd name="connsiteX4" fmla="*/ 210503 w 1123950"/>
              <a:gd name="connsiteY4" fmla="*/ 1240155 h 1766644"/>
              <a:gd name="connsiteX5" fmla="*/ 334328 w 1123950"/>
              <a:gd name="connsiteY5" fmla="*/ 1498283 h 1766644"/>
              <a:gd name="connsiteX6" fmla="*/ 546735 w 1123950"/>
              <a:gd name="connsiteY6" fmla="*/ 1577340 h 1766644"/>
              <a:gd name="connsiteX7" fmla="*/ 797243 w 1123950"/>
              <a:gd name="connsiteY7" fmla="*/ 1474470 h 1766644"/>
              <a:gd name="connsiteX8" fmla="*/ 899160 w 1123950"/>
              <a:gd name="connsiteY8" fmla="*/ 1219200 h 1766644"/>
              <a:gd name="connsiteX9" fmla="*/ 804863 w 1123950"/>
              <a:gd name="connsiteY9" fmla="*/ 980123 h 1766644"/>
              <a:gd name="connsiteX10" fmla="*/ 563880 w 1123950"/>
              <a:gd name="connsiteY10" fmla="*/ 885825 h 1766644"/>
              <a:gd name="connsiteX11" fmla="*/ 415290 w 1123950"/>
              <a:gd name="connsiteY11" fmla="*/ 909638 h 1766644"/>
              <a:gd name="connsiteX12" fmla="*/ 439103 w 1123950"/>
              <a:gd name="connsiteY12" fmla="*/ 724852 h 1766644"/>
              <a:gd name="connsiteX13" fmla="*/ 473393 w 1123950"/>
              <a:gd name="connsiteY13" fmla="*/ 726758 h 1766644"/>
              <a:gd name="connsiteX14" fmla="*/ 715328 w 1123950"/>
              <a:gd name="connsiteY14" fmla="*/ 656273 h 1766644"/>
              <a:gd name="connsiteX15" fmla="*/ 822960 w 1123950"/>
              <a:gd name="connsiteY15" fmla="*/ 440055 h 1766644"/>
              <a:gd name="connsiteX16" fmla="*/ 744855 w 1123950"/>
              <a:gd name="connsiteY16" fmla="*/ 248603 h 1766644"/>
              <a:gd name="connsiteX17" fmla="*/ 542925 w 1123950"/>
              <a:gd name="connsiteY17" fmla="*/ 172403 h 1766644"/>
              <a:gd name="connsiteX18" fmla="*/ 338138 w 1123950"/>
              <a:gd name="connsiteY18" fmla="*/ 249555 h 1766644"/>
              <a:gd name="connsiteX19" fmla="*/ 233363 w 1123950"/>
              <a:gd name="connsiteY19" fmla="*/ 481013 h 1766644"/>
              <a:gd name="connsiteX20" fmla="*/ 22860 w 1123950"/>
              <a:gd name="connsiteY20" fmla="*/ 443865 h 1766644"/>
              <a:gd name="connsiteX21" fmla="*/ 198120 w 1123950"/>
              <a:gd name="connsiteY21" fmla="*/ 116205 h 1766644"/>
              <a:gd name="connsiteX22" fmla="*/ 538163 w 1123950"/>
              <a:gd name="connsiteY22" fmla="*/ 0 h 1766644"/>
              <a:gd name="connsiteX23" fmla="*/ 796290 w 1123950"/>
              <a:gd name="connsiteY23" fmla="*/ 60008 h 1766644"/>
              <a:gd name="connsiteX24" fmla="*/ 977265 w 1123950"/>
              <a:gd name="connsiteY24" fmla="*/ 223838 h 1766644"/>
              <a:gd name="connsiteX25" fmla="*/ 1040130 w 1123950"/>
              <a:gd name="connsiteY25" fmla="*/ 444817 h 1766644"/>
              <a:gd name="connsiteX26" fmla="*/ 980123 w 1123950"/>
              <a:gd name="connsiteY26" fmla="*/ 646748 h 1766644"/>
              <a:gd name="connsiteX27" fmla="*/ 803910 w 1123950"/>
              <a:gd name="connsiteY27" fmla="*/ 791527 h 1766644"/>
              <a:gd name="connsiteX28" fmla="*/ 1040130 w 1123950"/>
              <a:gd name="connsiteY28" fmla="*/ 937260 h 1766644"/>
              <a:gd name="connsiteX29" fmla="*/ 1123950 w 1123950"/>
              <a:gd name="connsiteY29" fmla="*/ 1213485 h 1766644"/>
              <a:gd name="connsiteX0" fmla="*/ 696305 w 1123950"/>
              <a:gd name="connsiteY0" fmla="*/ 1759433 h 1762887"/>
              <a:gd name="connsiteX1" fmla="*/ 555718 w 1123950"/>
              <a:gd name="connsiteY1" fmla="*/ 1755285 h 1762887"/>
              <a:gd name="connsiteX2" fmla="*/ 170498 w 1123950"/>
              <a:gd name="connsiteY2" fmla="*/ 1616393 h 1762887"/>
              <a:gd name="connsiteX3" fmla="*/ 0 w 1123950"/>
              <a:gd name="connsiteY3" fmla="*/ 1267777 h 1762887"/>
              <a:gd name="connsiteX4" fmla="*/ 210503 w 1123950"/>
              <a:gd name="connsiteY4" fmla="*/ 1240155 h 1762887"/>
              <a:gd name="connsiteX5" fmla="*/ 334328 w 1123950"/>
              <a:gd name="connsiteY5" fmla="*/ 1498283 h 1762887"/>
              <a:gd name="connsiteX6" fmla="*/ 546735 w 1123950"/>
              <a:gd name="connsiteY6" fmla="*/ 1577340 h 1762887"/>
              <a:gd name="connsiteX7" fmla="*/ 797243 w 1123950"/>
              <a:gd name="connsiteY7" fmla="*/ 1474470 h 1762887"/>
              <a:gd name="connsiteX8" fmla="*/ 899160 w 1123950"/>
              <a:gd name="connsiteY8" fmla="*/ 1219200 h 1762887"/>
              <a:gd name="connsiteX9" fmla="*/ 804863 w 1123950"/>
              <a:gd name="connsiteY9" fmla="*/ 980123 h 1762887"/>
              <a:gd name="connsiteX10" fmla="*/ 563880 w 1123950"/>
              <a:gd name="connsiteY10" fmla="*/ 885825 h 1762887"/>
              <a:gd name="connsiteX11" fmla="*/ 415290 w 1123950"/>
              <a:gd name="connsiteY11" fmla="*/ 909638 h 1762887"/>
              <a:gd name="connsiteX12" fmla="*/ 439103 w 1123950"/>
              <a:gd name="connsiteY12" fmla="*/ 724852 h 1762887"/>
              <a:gd name="connsiteX13" fmla="*/ 473393 w 1123950"/>
              <a:gd name="connsiteY13" fmla="*/ 726758 h 1762887"/>
              <a:gd name="connsiteX14" fmla="*/ 715328 w 1123950"/>
              <a:gd name="connsiteY14" fmla="*/ 656273 h 1762887"/>
              <a:gd name="connsiteX15" fmla="*/ 822960 w 1123950"/>
              <a:gd name="connsiteY15" fmla="*/ 440055 h 1762887"/>
              <a:gd name="connsiteX16" fmla="*/ 744855 w 1123950"/>
              <a:gd name="connsiteY16" fmla="*/ 248603 h 1762887"/>
              <a:gd name="connsiteX17" fmla="*/ 542925 w 1123950"/>
              <a:gd name="connsiteY17" fmla="*/ 172403 h 1762887"/>
              <a:gd name="connsiteX18" fmla="*/ 338138 w 1123950"/>
              <a:gd name="connsiteY18" fmla="*/ 249555 h 1762887"/>
              <a:gd name="connsiteX19" fmla="*/ 233363 w 1123950"/>
              <a:gd name="connsiteY19" fmla="*/ 481013 h 1762887"/>
              <a:gd name="connsiteX20" fmla="*/ 22860 w 1123950"/>
              <a:gd name="connsiteY20" fmla="*/ 443865 h 1762887"/>
              <a:gd name="connsiteX21" fmla="*/ 198120 w 1123950"/>
              <a:gd name="connsiteY21" fmla="*/ 116205 h 1762887"/>
              <a:gd name="connsiteX22" fmla="*/ 538163 w 1123950"/>
              <a:gd name="connsiteY22" fmla="*/ 0 h 1762887"/>
              <a:gd name="connsiteX23" fmla="*/ 796290 w 1123950"/>
              <a:gd name="connsiteY23" fmla="*/ 60008 h 1762887"/>
              <a:gd name="connsiteX24" fmla="*/ 977265 w 1123950"/>
              <a:gd name="connsiteY24" fmla="*/ 223838 h 1762887"/>
              <a:gd name="connsiteX25" fmla="*/ 1040130 w 1123950"/>
              <a:gd name="connsiteY25" fmla="*/ 444817 h 1762887"/>
              <a:gd name="connsiteX26" fmla="*/ 980123 w 1123950"/>
              <a:gd name="connsiteY26" fmla="*/ 646748 h 1762887"/>
              <a:gd name="connsiteX27" fmla="*/ 803910 w 1123950"/>
              <a:gd name="connsiteY27" fmla="*/ 791527 h 1762887"/>
              <a:gd name="connsiteX28" fmla="*/ 1040130 w 1123950"/>
              <a:gd name="connsiteY28" fmla="*/ 937260 h 1762887"/>
              <a:gd name="connsiteX29" fmla="*/ 1123950 w 1123950"/>
              <a:gd name="connsiteY29" fmla="*/ 1213485 h 1762887"/>
              <a:gd name="connsiteX0" fmla="*/ 696305 w 1123950"/>
              <a:gd name="connsiteY0" fmla="*/ 1759433 h 1769216"/>
              <a:gd name="connsiteX1" fmla="*/ 558631 w 1123950"/>
              <a:gd name="connsiteY1" fmla="*/ 1764023 h 1769216"/>
              <a:gd name="connsiteX2" fmla="*/ 170498 w 1123950"/>
              <a:gd name="connsiteY2" fmla="*/ 1616393 h 1769216"/>
              <a:gd name="connsiteX3" fmla="*/ 0 w 1123950"/>
              <a:gd name="connsiteY3" fmla="*/ 1267777 h 1769216"/>
              <a:gd name="connsiteX4" fmla="*/ 210503 w 1123950"/>
              <a:gd name="connsiteY4" fmla="*/ 1240155 h 1769216"/>
              <a:gd name="connsiteX5" fmla="*/ 334328 w 1123950"/>
              <a:gd name="connsiteY5" fmla="*/ 1498283 h 1769216"/>
              <a:gd name="connsiteX6" fmla="*/ 546735 w 1123950"/>
              <a:gd name="connsiteY6" fmla="*/ 1577340 h 1769216"/>
              <a:gd name="connsiteX7" fmla="*/ 797243 w 1123950"/>
              <a:gd name="connsiteY7" fmla="*/ 1474470 h 1769216"/>
              <a:gd name="connsiteX8" fmla="*/ 899160 w 1123950"/>
              <a:gd name="connsiteY8" fmla="*/ 1219200 h 1769216"/>
              <a:gd name="connsiteX9" fmla="*/ 804863 w 1123950"/>
              <a:gd name="connsiteY9" fmla="*/ 980123 h 1769216"/>
              <a:gd name="connsiteX10" fmla="*/ 563880 w 1123950"/>
              <a:gd name="connsiteY10" fmla="*/ 885825 h 1769216"/>
              <a:gd name="connsiteX11" fmla="*/ 415290 w 1123950"/>
              <a:gd name="connsiteY11" fmla="*/ 909638 h 1769216"/>
              <a:gd name="connsiteX12" fmla="*/ 439103 w 1123950"/>
              <a:gd name="connsiteY12" fmla="*/ 724852 h 1769216"/>
              <a:gd name="connsiteX13" fmla="*/ 473393 w 1123950"/>
              <a:gd name="connsiteY13" fmla="*/ 726758 h 1769216"/>
              <a:gd name="connsiteX14" fmla="*/ 715328 w 1123950"/>
              <a:gd name="connsiteY14" fmla="*/ 656273 h 1769216"/>
              <a:gd name="connsiteX15" fmla="*/ 822960 w 1123950"/>
              <a:gd name="connsiteY15" fmla="*/ 440055 h 1769216"/>
              <a:gd name="connsiteX16" fmla="*/ 744855 w 1123950"/>
              <a:gd name="connsiteY16" fmla="*/ 248603 h 1769216"/>
              <a:gd name="connsiteX17" fmla="*/ 542925 w 1123950"/>
              <a:gd name="connsiteY17" fmla="*/ 172403 h 1769216"/>
              <a:gd name="connsiteX18" fmla="*/ 338138 w 1123950"/>
              <a:gd name="connsiteY18" fmla="*/ 249555 h 1769216"/>
              <a:gd name="connsiteX19" fmla="*/ 233363 w 1123950"/>
              <a:gd name="connsiteY19" fmla="*/ 481013 h 1769216"/>
              <a:gd name="connsiteX20" fmla="*/ 22860 w 1123950"/>
              <a:gd name="connsiteY20" fmla="*/ 443865 h 1769216"/>
              <a:gd name="connsiteX21" fmla="*/ 198120 w 1123950"/>
              <a:gd name="connsiteY21" fmla="*/ 116205 h 1769216"/>
              <a:gd name="connsiteX22" fmla="*/ 538163 w 1123950"/>
              <a:gd name="connsiteY22" fmla="*/ 0 h 1769216"/>
              <a:gd name="connsiteX23" fmla="*/ 796290 w 1123950"/>
              <a:gd name="connsiteY23" fmla="*/ 60008 h 1769216"/>
              <a:gd name="connsiteX24" fmla="*/ 977265 w 1123950"/>
              <a:gd name="connsiteY24" fmla="*/ 223838 h 1769216"/>
              <a:gd name="connsiteX25" fmla="*/ 1040130 w 1123950"/>
              <a:gd name="connsiteY25" fmla="*/ 444817 h 1769216"/>
              <a:gd name="connsiteX26" fmla="*/ 980123 w 1123950"/>
              <a:gd name="connsiteY26" fmla="*/ 646748 h 1769216"/>
              <a:gd name="connsiteX27" fmla="*/ 803910 w 1123950"/>
              <a:gd name="connsiteY27" fmla="*/ 791527 h 1769216"/>
              <a:gd name="connsiteX28" fmla="*/ 1040130 w 1123950"/>
              <a:gd name="connsiteY28" fmla="*/ 937260 h 1769216"/>
              <a:gd name="connsiteX29" fmla="*/ 1123950 w 1123950"/>
              <a:gd name="connsiteY29" fmla="*/ 1213485 h 1769216"/>
              <a:gd name="connsiteX0" fmla="*/ 696305 w 1123950"/>
              <a:gd name="connsiteY0" fmla="*/ 1759433 h 1769216"/>
              <a:gd name="connsiteX1" fmla="*/ 558631 w 1123950"/>
              <a:gd name="connsiteY1" fmla="*/ 1764023 h 1769216"/>
              <a:gd name="connsiteX2" fmla="*/ 170498 w 1123950"/>
              <a:gd name="connsiteY2" fmla="*/ 1616393 h 1769216"/>
              <a:gd name="connsiteX3" fmla="*/ 0 w 1123950"/>
              <a:gd name="connsiteY3" fmla="*/ 1267777 h 1769216"/>
              <a:gd name="connsiteX4" fmla="*/ 210503 w 1123950"/>
              <a:gd name="connsiteY4" fmla="*/ 1240155 h 1769216"/>
              <a:gd name="connsiteX5" fmla="*/ 334328 w 1123950"/>
              <a:gd name="connsiteY5" fmla="*/ 1498283 h 1769216"/>
              <a:gd name="connsiteX6" fmla="*/ 546735 w 1123950"/>
              <a:gd name="connsiteY6" fmla="*/ 1577340 h 1769216"/>
              <a:gd name="connsiteX7" fmla="*/ 797243 w 1123950"/>
              <a:gd name="connsiteY7" fmla="*/ 1474470 h 1769216"/>
              <a:gd name="connsiteX8" fmla="*/ 899160 w 1123950"/>
              <a:gd name="connsiteY8" fmla="*/ 1219200 h 1769216"/>
              <a:gd name="connsiteX9" fmla="*/ 804863 w 1123950"/>
              <a:gd name="connsiteY9" fmla="*/ 980123 h 1769216"/>
              <a:gd name="connsiteX10" fmla="*/ 563880 w 1123950"/>
              <a:gd name="connsiteY10" fmla="*/ 885825 h 1769216"/>
              <a:gd name="connsiteX11" fmla="*/ 415290 w 1123950"/>
              <a:gd name="connsiteY11" fmla="*/ 909638 h 1769216"/>
              <a:gd name="connsiteX12" fmla="*/ 439103 w 1123950"/>
              <a:gd name="connsiteY12" fmla="*/ 724852 h 1769216"/>
              <a:gd name="connsiteX13" fmla="*/ 473393 w 1123950"/>
              <a:gd name="connsiteY13" fmla="*/ 726758 h 1769216"/>
              <a:gd name="connsiteX14" fmla="*/ 715328 w 1123950"/>
              <a:gd name="connsiteY14" fmla="*/ 656273 h 1769216"/>
              <a:gd name="connsiteX15" fmla="*/ 822960 w 1123950"/>
              <a:gd name="connsiteY15" fmla="*/ 440055 h 1769216"/>
              <a:gd name="connsiteX16" fmla="*/ 744855 w 1123950"/>
              <a:gd name="connsiteY16" fmla="*/ 248603 h 1769216"/>
              <a:gd name="connsiteX17" fmla="*/ 542925 w 1123950"/>
              <a:gd name="connsiteY17" fmla="*/ 172403 h 1769216"/>
              <a:gd name="connsiteX18" fmla="*/ 338138 w 1123950"/>
              <a:gd name="connsiteY18" fmla="*/ 249555 h 1769216"/>
              <a:gd name="connsiteX19" fmla="*/ 233363 w 1123950"/>
              <a:gd name="connsiteY19" fmla="*/ 481013 h 1769216"/>
              <a:gd name="connsiteX20" fmla="*/ 22860 w 1123950"/>
              <a:gd name="connsiteY20" fmla="*/ 443865 h 1769216"/>
              <a:gd name="connsiteX21" fmla="*/ 198120 w 1123950"/>
              <a:gd name="connsiteY21" fmla="*/ 116205 h 1769216"/>
              <a:gd name="connsiteX22" fmla="*/ 538163 w 1123950"/>
              <a:gd name="connsiteY22" fmla="*/ 0 h 1769216"/>
              <a:gd name="connsiteX23" fmla="*/ 796290 w 1123950"/>
              <a:gd name="connsiteY23" fmla="*/ 60008 h 1769216"/>
              <a:gd name="connsiteX24" fmla="*/ 977265 w 1123950"/>
              <a:gd name="connsiteY24" fmla="*/ 223838 h 1769216"/>
              <a:gd name="connsiteX25" fmla="*/ 1040130 w 1123950"/>
              <a:gd name="connsiteY25" fmla="*/ 444817 h 1769216"/>
              <a:gd name="connsiteX26" fmla="*/ 980123 w 1123950"/>
              <a:gd name="connsiteY26" fmla="*/ 646748 h 1769216"/>
              <a:gd name="connsiteX27" fmla="*/ 803910 w 1123950"/>
              <a:gd name="connsiteY27" fmla="*/ 791527 h 1769216"/>
              <a:gd name="connsiteX28" fmla="*/ 1040130 w 1123950"/>
              <a:gd name="connsiteY28" fmla="*/ 937260 h 1769216"/>
              <a:gd name="connsiteX29" fmla="*/ 1123950 w 1123950"/>
              <a:gd name="connsiteY29" fmla="*/ 1213485 h 1769216"/>
              <a:gd name="connsiteX0" fmla="*/ 696305 w 1123950"/>
              <a:gd name="connsiteY0" fmla="*/ 1759433 h 1764023"/>
              <a:gd name="connsiteX1" fmla="*/ 558631 w 1123950"/>
              <a:gd name="connsiteY1" fmla="*/ 1764023 h 1764023"/>
              <a:gd name="connsiteX2" fmla="*/ 170498 w 1123950"/>
              <a:gd name="connsiteY2" fmla="*/ 1616393 h 1764023"/>
              <a:gd name="connsiteX3" fmla="*/ 0 w 1123950"/>
              <a:gd name="connsiteY3" fmla="*/ 1267777 h 1764023"/>
              <a:gd name="connsiteX4" fmla="*/ 210503 w 1123950"/>
              <a:gd name="connsiteY4" fmla="*/ 1240155 h 1764023"/>
              <a:gd name="connsiteX5" fmla="*/ 334328 w 1123950"/>
              <a:gd name="connsiteY5" fmla="*/ 1498283 h 1764023"/>
              <a:gd name="connsiteX6" fmla="*/ 546735 w 1123950"/>
              <a:gd name="connsiteY6" fmla="*/ 1577340 h 1764023"/>
              <a:gd name="connsiteX7" fmla="*/ 797243 w 1123950"/>
              <a:gd name="connsiteY7" fmla="*/ 1474470 h 1764023"/>
              <a:gd name="connsiteX8" fmla="*/ 899160 w 1123950"/>
              <a:gd name="connsiteY8" fmla="*/ 1219200 h 1764023"/>
              <a:gd name="connsiteX9" fmla="*/ 804863 w 1123950"/>
              <a:gd name="connsiteY9" fmla="*/ 980123 h 1764023"/>
              <a:gd name="connsiteX10" fmla="*/ 563880 w 1123950"/>
              <a:gd name="connsiteY10" fmla="*/ 885825 h 1764023"/>
              <a:gd name="connsiteX11" fmla="*/ 415290 w 1123950"/>
              <a:gd name="connsiteY11" fmla="*/ 909638 h 1764023"/>
              <a:gd name="connsiteX12" fmla="*/ 439103 w 1123950"/>
              <a:gd name="connsiteY12" fmla="*/ 724852 h 1764023"/>
              <a:gd name="connsiteX13" fmla="*/ 473393 w 1123950"/>
              <a:gd name="connsiteY13" fmla="*/ 726758 h 1764023"/>
              <a:gd name="connsiteX14" fmla="*/ 715328 w 1123950"/>
              <a:gd name="connsiteY14" fmla="*/ 656273 h 1764023"/>
              <a:gd name="connsiteX15" fmla="*/ 822960 w 1123950"/>
              <a:gd name="connsiteY15" fmla="*/ 440055 h 1764023"/>
              <a:gd name="connsiteX16" fmla="*/ 744855 w 1123950"/>
              <a:gd name="connsiteY16" fmla="*/ 248603 h 1764023"/>
              <a:gd name="connsiteX17" fmla="*/ 542925 w 1123950"/>
              <a:gd name="connsiteY17" fmla="*/ 172403 h 1764023"/>
              <a:gd name="connsiteX18" fmla="*/ 338138 w 1123950"/>
              <a:gd name="connsiteY18" fmla="*/ 249555 h 1764023"/>
              <a:gd name="connsiteX19" fmla="*/ 233363 w 1123950"/>
              <a:gd name="connsiteY19" fmla="*/ 481013 h 1764023"/>
              <a:gd name="connsiteX20" fmla="*/ 22860 w 1123950"/>
              <a:gd name="connsiteY20" fmla="*/ 443865 h 1764023"/>
              <a:gd name="connsiteX21" fmla="*/ 198120 w 1123950"/>
              <a:gd name="connsiteY21" fmla="*/ 116205 h 1764023"/>
              <a:gd name="connsiteX22" fmla="*/ 538163 w 1123950"/>
              <a:gd name="connsiteY22" fmla="*/ 0 h 1764023"/>
              <a:gd name="connsiteX23" fmla="*/ 796290 w 1123950"/>
              <a:gd name="connsiteY23" fmla="*/ 60008 h 1764023"/>
              <a:gd name="connsiteX24" fmla="*/ 977265 w 1123950"/>
              <a:gd name="connsiteY24" fmla="*/ 223838 h 1764023"/>
              <a:gd name="connsiteX25" fmla="*/ 1040130 w 1123950"/>
              <a:gd name="connsiteY25" fmla="*/ 444817 h 1764023"/>
              <a:gd name="connsiteX26" fmla="*/ 980123 w 1123950"/>
              <a:gd name="connsiteY26" fmla="*/ 646748 h 1764023"/>
              <a:gd name="connsiteX27" fmla="*/ 803910 w 1123950"/>
              <a:gd name="connsiteY27" fmla="*/ 791527 h 1764023"/>
              <a:gd name="connsiteX28" fmla="*/ 1040130 w 1123950"/>
              <a:gd name="connsiteY28" fmla="*/ 937260 h 1764023"/>
              <a:gd name="connsiteX29" fmla="*/ 1123950 w 1123950"/>
              <a:gd name="connsiteY29" fmla="*/ 1213485 h 1764023"/>
              <a:gd name="connsiteX0" fmla="*/ 696305 w 1123950"/>
              <a:gd name="connsiteY0" fmla="*/ 1759433 h 1764023"/>
              <a:gd name="connsiteX1" fmla="*/ 558631 w 1123950"/>
              <a:gd name="connsiteY1" fmla="*/ 1764023 h 1764023"/>
              <a:gd name="connsiteX2" fmla="*/ 170498 w 1123950"/>
              <a:gd name="connsiteY2" fmla="*/ 1616393 h 1764023"/>
              <a:gd name="connsiteX3" fmla="*/ 0 w 1123950"/>
              <a:gd name="connsiteY3" fmla="*/ 1267777 h 1764023"/>
              <a:gd name="connsiteX4" fmla="*/ 210503 w 1123950"/>
              <a:gd name="connsiteY4" fmla="*/ 1240155 h 1764023"/>
              <a:gd name="connsiteX5" fmla="*/ 334328 w 1123950"/>
              <a:gd name="connsiteY5" fmla="*/ 1498283 h 1764023"/>
              <a:gd name="connsiteX6" fmla="*/ 546735 w 1123950"/>
              <a:gd name="connsiteY6" fmla="*/ 1577340 h 1764023"/>
              <a:gd name="connsiteX7" fmla="*/ 797243 w 1123950"/>
              <a:gd name="connsiteY7" fmla="*/ 1474470 h 1764023"/>
              <a:gd name="connsiteX8" fmla="*/ 899160 w 1123950"/>
              <a:gd name="connsiteY8" fmla="*/ 1219200 h 1764023"/>
              <a:gd name="connsiteX9" fmla="*/ 804863 w 1123950"/>
              <a:gd name="connsiteY9" fmla="*/ 980123 h 1764023"/>
              <a:gd name="connsiteX10" fmla="*/ 563880 w 1123950"/>
              <a:gd name="connsiteY10" fmla="*/ 885825 h 1764023"/>
              <a:gd name="connsiteX11" fmla="*/ 415290 w 1123950"/>
              <a:gd name="connsiteY11" fmla="*/ 909638 h 1764023"/>
              <a:gd name="connsiteX12" fmla="*/ 439103 w 1123950"/>
              <a:gd name="connsiteY12" fmla="*/ 724852 h 1764023"/>
              <a:gd name="connsiteX13" fmla="*/ 473393 w 1123950"/>
              <a:gd name="connsiteY13" fmla="*/ 726758 h 1764023"/>
              <a:gd name="connsiteX14" fmla="*/ 715328 w 1123950"/>
              <a:gd name="connsiteY14" fmla="*/ 656273 h 1764023"/>
              <a:gd name="connsiteX15" fmla="*/ 822960 w 1123950"/>
              <a:gd name="connsiteY15" fmla="*/ 440055 h 1764023"/>
              <a:gd name="connsiteX16" fmla="*/ 744855 w 1123950"/>
              <a:gd name="connsiteY16" fmla="*/ 248603 h 1764023"/>
              <a:gd name="connsiteX17" fmla="*/ 542925 w 1123950"/>
              <a:gd name="connsiteY17" fmla="*/ 172403 h 1764023"/>
              <a:gd name="connsiteX18" fmla="*/ 338138 w 1123950"/>
              <a:gd name="connsiteY18" fmla="*/ 249555 h 1764023"/>
              <a:gd name="connsiteX19" fmla="*/ 233363 w 1123950"/>
              <a:gd name="connsiteY19" fmla="*/ 481013 h 1764023"/>
              <a:gd name="connsiteX20" fmla="*/ 22860 w 1123950"/>
              <a:gd name="connsiteY20" fmla="*/ 443865 h 1764023"/>
              <a:gd name="connsiteX21" fmla="*/ 198120 w 1123950"/>
              <a:gd name="connsiteY21" fmla="*/ 116205 h 1764023"/>
              <a:gd name="connsiteX22" fmla="*/ 538163 w 1123950"/>
              <a:gd name="connsiteY22" fmla="*/ 0 h 1764023"/>
              <a:gd name="connsiteX23" fmla="*/ 796290 w 1123950"/>
              <a:gd name="connsiteY23" fmla="*/ 60008 h 1764023"/>
              <a:gd name="connsiteX24" fmla="*/ 977265 w 1123950"/>
              <a:gd name="connsiteY24" fmla="*/ 223838 h 1764023"/>
              <a:gd name="connsiteX25" fmla="*/ 1040130 w 1123950"/>
              <a:gd name="connsiteY25" fmla="*/ 444817 h 1764023"/>
              <a:gd name="connsiteX26" fmla="*/ 980123 w 1123950"/>
              <a:gd name="connsiteY26" fmla="*/ 646748 h 1764023"/>
              <a:gd name="connsiteX27" fmla="*/ 803910 w 1123950"/>
              <a:gd name="connsiteY27" fmla="*/ 791527 h 1764023"/>
              <a:gd name="connsiteX28" fmla="*/ 1040130 w 1123950"/>
              <a:gd name="connsiteY28" fmla="*/ 937260 h 1764023"/>
              <a:gd name="connsiteX29" fmla="*/ 1123950 w 1123950"/>
              <a:gd name="connsiteY29" fmla="*/ 1213485 h 176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23950" h="1764023">
                <a:moveTo>
                  <a:pt x="696305" y="1759433"/>
                </a:moveTo>
                <a:cubicBezTo>
                  <a:pt x="698120" y="1760198"/>
                  <a:pt x="641412" y="1763104"/>
                  <a:pt x="558631" y="1764023"/>
                </a:cubicBezTo>
                <a:cubicBezTo>
                  <a:pt x="470025" y="1762030"/>
                  <a:pt x="289820" y="1736970"/>
                  <a:pt x="170498" y="1616393"/>
                </a:cubicBezTo>
                <a:cubicBezTo>
                  <a:pt x="51176" y="1495816"/>
                  <a:pt x="14288" y="1410652"/>
                  <a:pt x="0" y="1267777"/>
                </a:cubicBezTo>
                <a:lnTo>
                  <a:pt x="210503" y="1240155"/>
                </a:lnTo>
                <a:cubicBezTo>
                  <a:pt x="234315" y="1359218"/>
                  <a:pt x="276225" y="1444943"/>
                  <a:pt x="334328" y="1498283"/>
                </a:cubicBezTo>
                <a:cubicBezTo>
                  <a:pt x="392430" y="1550670"/>
                  <a:pt x="462915" y="1577340"/>
                  <a:pt x="546735" y="1577340"/>
                </a:cubicBezTo>
                <a:cubicBezTo>
                  <a:pt x="645795" y="1577340"/>
                  <a:pt x="729615" y="1543050"/>
                  <a:pt x="797243" y="1474470"/>
                </a:cubicBezTo>
                <a:cubicBezTo>
                  <a:pt x="865823" y="1405890"/>
                  <a:pt x="899160" y="1321118"/>
                  <a:pt x="899160" y="1219200"/>
                </a:cubicBezTo>
                <a:cubicBezTo>
                  <a:pt x="899160" y="1122998"/>
                  <a:pt x="867728" y="1042988"/>
                  <a:pt x="804863" y="980123"/>
                </a:cubicBezTo>
                <a:cubicBezTo>
                  <a:pt x="741998" y="917258"/>
                  <a:pt x="661035" y="885825"/>
                  <a:pt x="563880" y="885825"/>
                </a:cubicBezTo>
                <a:cubicBezTo>
                  <a:pt x="523875" y="885825"/>
                  <a:pt x="474345" y="893445"/>
                  <a:pt x="415290" y="909638"/>
                </a:cubicBezTo>
                <a:lnTo>
                  <a:pt x="439103" y="724852"/>
                </a:lnTo>
                <a:cubicBezTo>
                  <a:pt x="453390" y="726758"/>
                  <a:pt x="464820" y="726758"/>
                  <a:pt x="473393" y="726758"/>
                </a:cubicBezTo>
                <a:cubicBezTo>
                  <a:pt x="562928" y="726758"/>
                  <a:pt x="643890" y="702945"/>
                  <a:pt x="715328" y="656273"/>
                </a:cubicBezTo>
                <a:cubicBezTo>
                  <a:pt x="786765" y="609600"/>
                  <a:pt x="822960" y="537210"/>
                  <a:pt x="822960" y="440055"/>
                </a:cubicBezTo>
                <a:cubicBezTo>
                  <a:pt x="822960" y="362903"/>
                  <a:pt x="797243" y="299085"/>
                  <a:pt x="744855" y="248603"/>
                </a:cubicBezTo>
                <a:cubicBezTo>
                  <a:pt x="692468" y="198120"/>
                  <a:pt x="624840" y="172403"/>
                  <a:pt x="542925" y="172403"/>
                </a:cubicBezTo>
                <a:cubicBezTo>
                  <a:pt x="461010" y="172403"/>
                  <a:pt x="392430" y="198120"/>
                  <a:pt x="338138" y="249555"/>
                </a:cubicBezTo>
                <a:cubicBezTo>
                  <a:pt x="283845" y="300990"/>
                  <a:pt x="248603" y="378142"/>
                  <a:pt x="233363" y="481013"/>
                </a:cubicBezTo>
                <a:lnTo>
                  <a:pt x="22860" y="443865"/>
                </a:lnTo>
                <a:cubicBezTo>
                  <a:pt x="48578" y="302895"/>
                  <a:pt x="106680" y="193358"/>
                  <a:pt x="198120" y="116205"/>
                </a:cubicBezTo>
                <a:cubicBezTo>
                  <a:pt x="289560" y="39053"/>
                  <a:pt x="402908" y="0"/>
                  <a:pt x="538163" y="0"/>
                </a:cubicBezTo>
                <a:cubicBezTo>
                  <a:pt x="631508" y="0"/>
                  <a:pt x="718185" y="20003"/>
                  <a:pt x="796290" y="60008"/>
                </a:cubicBezTo>
                <a:cubicBezTo>
                  <a:pt x="875348" y="100013"/>
                  <a:pt x="935355" y="155258"/>
                  <a:pt x="977265" y="223838"/>
                </a:cubicBezTo>
                <a:cubicBezTo>
                  <a:pt x="1019175" y="293370"/>
                  <a:pt x="1040130" y="366713"/>
                  <a:pt x="1040130" y="444817"/>
                </a:cubicBezTo>
                <a:cubicBezTo>
                  <a:pt x="1040130" y="519113"/>
                  <a:pt x="1020128" y="586740"/>
                  <a:pt x="980123" y="646748"/>
                </a:cubicBezTo>
                <a:cubicBezTo>
                  <a:pt x="940118" y="707708"/>
                  <a:pt x="881063" y="756285"/>
                  <a:pt x="803910" y="791527"/>
                </a:cubicBezTo>
                <a:cubicBezTo>
                  <a:pt x="904875" y="815340"/>
                  <a:pt x="983933" y="863918"/>
                  <a:pt x="1040130" y="937260"/>
                </a:cubicBezTo>
                <a:cubicBezTo>
                  <a:pt x="1096328" y="1010602"/>
                  <a:pt x="1123950" y="1102995"/>
                  <a:pt x="1123950" y="1213485"/>
                </a:cubicBezTo>
              </a:path>
            </a:pathLst>
          </a:custGeom>
          <a:noFill/>
          <a:ln w="38100" cap="flat">
            <a:solidFill>
              <a:schemeClr val="accent4"/>
            </a:solidFill>
            <a:prstDash val="solid"/>
            <a:miter/>
          </a:ln>
        </p:spPr>
        <p:txBody>
          <a:bodyPr rtlCol="0" anchor="ctr"/>
          <a:lstStyle/>
          <a:p>
            <a:endParaRPr lang="en-US"/>
          </a:p>
        </p:txBody>
      </p:sp>
      <p:sp>
        <p:nvSpPr>
          <p:cNvPr id="18" name="TextBox 6">
            <a:extLst>
              <a:ext uri="{FF2B5EF4-FFF2-40B4-BE49-F238E27FC236}">
                <a16:creationId xmlns:a16="http://schemas.microsoft.com/office/drawing/2014/main" id="{3B75858E-2817-5A46-B1FA-BCA1429EE723}"/>
              </a:ext>
            </a:extLst>
          </p:cNvPr>
          <p:cNvSpPr txBox="1"/>
          <p:nvPr/>
        </p:nvSpPr>
        <p:spPr>
          <a:xfrm>
            <a:off x="9094123" y="2342173"/>
            <a:ext cx="22145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For parents:</a:t>
            </a:r>
          </a:p>
          <a:p>
            <a:endParaRPr lang="en-US" sz="1400" dirty="0"/>
          </a:p>
          <a:p>
            <a:pPr marL="285750" indent="-285750">
              <a:buFont typeface="Arial"/>
              <a:buChar char="•"/>
            </a:pPr>
            <a:r>
              <a:rPr lang="en-US" sz="1400" dirty="0">
                <a:ea typeface="+mn-lt"/>
                <a:cs typeface="+mn-lt"/>
              </a:rPr>
              <a:t>Save students' travel time</a:t>
            </a:r>
          </a:p>
          <a:p>
            <a:endParaRPr lang="en-US" sz="1400" dirty="0">
              <a:ea typeface="+mn-lt"/>
              <a:cs typeface="+mn-lt"/>
            </a:endParaRPr>
          </a:p>
          <a:p>
            <a:pPr marL="285750" indent="-285750">
              <a:buFont typeface="Arial"/>
              <a:buChar char="•"/>
            </a:pPr>
            <a:r>
              <a:rPr lang="en-US" sz="1400" dirty="0">
                <a:ea typeface="+mn-lt"/>
                <a:cs typeface="+mn-lt"/>
              </a:rPr>
              <a:t>Advance education and study with children</a:t>
            </a:r>
          </a:p>
          <a:p>
            <a:pPr marL="285750" indent="-285750">
              <a:buFont typeface="Arial"/>
              <a:buChar char="•"/>
            </a:pPr>
            <a:endParaRPr lang="en-US" sz="1400" dirty="0">
              <a:ea typeface="+mn-lt"/>
              <a:cs typeface="+mn-lt"/>
            </a:endParaRPr>
          </a:p>
          <a:p>
            <a:pPr marL="285750" indent="-285750">
              <a:buFont typeface="Arial"/>
              <a:buChar char="•"/>
            </a:pPr>
            <a:r>
              <a:rPr lang="en-US" sz="1400" dirty="0">
                <a:ea typeface="+mn-lt"/>
                <a:cs typeface="+mn-lt"/>
              </a:rPr>
              <a:t>Broaden  horizons</a:t>
            </a:r>
          </a:p>
        </p:txBody>
      </p:sp>
      <p:sp>
        <p:nvSpPr>
          <p:cNvPr id="19" name="TextBox 5">
            <a:extLst>
              <a:ext uri="{FF2B5EF4-FFF2-40B4-BE49-F238E27FC236}">
                <a16:creationId xmlns:a16="http://schemas.microsoft.com/office/drawing/2014/main" id="{FBE4C2EE-4DE1-B940-9A1A-47B2C04C469B}"/>
              </a:ext>
            </a:extLst>
          </p:cNvPr>
          <p:cNvSpPr txBox="1"/>
          <p:nvPr/>
        </p:nvSpPr>
        <p:spPr>
          <a:xfrm>
            <a:off x="5032160" y="2342173"/>
            <a:ext cx="239312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For </a:t>
            </a:r>
            <a:r>
              <a:rPr lang="en-US" sz="1400" dirty="0">
                <a:ea typeface="+mn-lt"/>
                <a:cs typeface="+mn-lt"/>
              </a:rPr>
              <a:t>educational institutions:</a:t>
            </a:r>
          </a:p>
          <a:p>
            <a:endParaRPr lang="en-US" sz="1400" dirty="0">
              <a:ea typeface="+mn-lt"/>
              <a:cs typeface="+mn-lt"/>
            </a:endParaRPr>
          </a:p>
          <a:p>
            <a:pPr marL="285750" indent="-285750">
              <a:buFont typeface="Arial"/>
              <a:buChar char="•"/>
            </a:pPr>
            <a:r>
              <a:rPr lang="en-US" sz="1400" dirty="0">
                <a:ea typeface="+mn-lt"/>
                <a:cs typeface="+mn-lt"/>
              </a:rPr>
              <a:t>Commute bus</a:t>
            </a:r>
          </a:p>
          <a:p>
            <a:endParaRPr lang="en-US" sz="1400" dirty="0">
              <a:ea typeface="+mn-lt"/>
              <a:cs typeface="+mn-lt"/>
            </a:endParaRPr>
          </a:p>
          <a:p>
            <a:pPr marL="285750" indent="-285750">
              <a:buFont typeface="Arial"/>
              <a:buChar char="•"/>
            </a:pPr>
            <a:r>
              <a:rPr lang="en-US" sz="1400" dirty="0">
                <a:ea typeface="+mn-lt"/>
                <a:cs typeface="+mn-lt"/>
              </a:rPr>
              <a:t>After-class tutoring</a:t>
            </a:r>
          </a:p>
        </p:txBody>
      </p:sp>
      <p:sp>
        <p:nvSpPr>
          <p:cNvPr id="20" name="TextBox 4">
            <a:extLst>
              <a:ext uri="{FF2B5EF4-FFF2-40B4-BE49-F238E27FC236}">
                <a16:creationId xmlns:a16="http://schemas.microsoft.com/office/drawing/2014/main" id="{825D4215-6307-9C4A-A1B7-1296BFCFC9AF}"/>
              </a:ext>
            </a:extLst>
          </p:cNvPr>
          <p:cNvSpPr txBox="1"/>
          <p:nvPr/>
        </p:nvSpPr>
        <p:spPr>
          <a:xfrm>
            <a:off x="1471970" y="2416317"/>
            <a:ext cx="18271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For students:</a:t>
            </a:r>
          </a:p>
          <a:p>
            <a:endParaRPr lang="en-US" sz="1400" dirty="0"/>
          </a:p>
          <a:p>
            <a:pPr marL="285750" indent="-285750">
              <a:buFont typeface="Arial" panose="020B0604020202020204" pitchFamily="34" charset="0"/>
              <a:buChar char="•"/>
            </a:pPr>
            <a:r>
              <a:rPr lang="en-US" sz="1400" dirty="0">
                <a:ea typeface="+mn-lt"/>
                <a:cs typeface="+mn-lt"/>
              </a:rPr>
              <a:t>More study time </a:t>
            </a:r>
            <a:endParaRPr lang="en-US" sz="1400" dirty="0"/>
          </a:p>
          <a:p>
            <a:endParaRPr lang="en-US" dirty="0"/>
          </a:p>
          <a:p>
            <a:endParaRPr lang="en-US" dirty="0"/>
          </a:p>
          <a:p>
            <a:endParaRPr lang="en-US" dirty="0"/>
          </a:p>
        </p:txBody>
      </p:sp>
      <p:sp>
        <p:nvSpPr>
          <p:cNvPr id="23" name="Text Placeholder 4">
            <a:extLst>
              <a:ext uri="{FF2B5EF4-FFF2-40B4-BE49-F238E27FC236}">
                <a16:creationId xmlns:a16="http://schemas.microsoft.com/office/drawing/2014/main" id="{1B3821FB-45B3-4347-BC15-E3B0E65C831F}"/>
              </a:ext>
            </a:extLst>
          </p:cNvPr>
          <p:cNvSpPr txBox="1">
            <a:spLocks/>
          </p:cNvSpPr>
          <p:nvPr/>
        </p:nvSpPr>
        <p:spPr>
          <a:xfrm>
            <a:off x="0" y="34787"/>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Summary</a:t>
            </a:r>
            <a:endParaRPr lang="en-US" dirty="0"/>
          </a:p>
        </p:txBody>
      </p:sp>
      <p:sp>
        <p:nvSpPr>
          <p:cNvPr id="24" name="文字方塊 23">
            <a:extLst>
              <a:ext uri="{FF2B5EF4-FFF2-40B4-BE49-F238E27FC236}">
                <a16:creationId xmlns:a16="http://schemas.microsoft.com/office/drawing/2014/main" id="{75595018-F181-794E-B791-667F30032C12}"/>
              </a:ext>
            </a:extLst>
          </p:cNvPr>
          <p:cNvSpPr txBox="1"/>
          <p:nvPr/>
        </p:nvSpPr>
        <p:spPr>
          <a:xfrm>
            <a:off x="618803" y="963685"/>
            <a:ext cx="10051085" cy="923330"/>
          </a:xfrm>
          <a:prstGeom prst="rect">
            <a:avLst/>
          </a:prstGeom>
          <a:noFill/>
        </p:spPr>
        <p:txBody>
          <a:bodyPr wrap="square" rtlCol="0">
            <a:spAutoFit/>
          </a:bodyPr>
          <a:lstStyle/>
          <a:p>
            <a:r>
              <a:rPr lang="en-US" altLang="zh-TW" dirty="0">
                <a:ea typeface="+mn-lt"/>
                <a:cs typeface="+mn-lt"/>
              </a:rPr>
              <a:t>In our analysis, Parents’ education levels will have an impact on students’ academic performance. Students who study for longer hours tend to perform better. The average grade decreases with the increase of the traffic time.</a:t>
            </a:r>
          </a:p>
        </p:txBody>
      </p:sp>
    </p:spTree>
    <p:extLst>
      <p:ext uri="{BB962C8B-B14F-4D97-AF65-F5344CB8AC3E}">
        <p14:creationId xmlns:p14="http://schemas.microsoft.com/office/powerpoint/2010/main" val="342313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86975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487024"/>
      </p:ext>
    </p:extLst>
  </p:cSld>
  <p:clrMapOvr>
    <a:masterClrMapping/>
  </p:clrMapOvr>
</p:sld>
</file>

<file path=ppt/theme/theme1.xml><?xml version="1.0" encoding="utf-8"?>
<a:theme xmlns:a="http://schemas.openxmlformats.org/drawingml/2006/main" name="Contents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C6B79A48C05942B2C01BE4B7B3E2C0" ma:contentTypeVersion="8" ma:contentTypeDescription="Create a new document." ma:contentTypeScope="" ma:versionID="a64533fdef56d55f7caeea9c383ef2ae">
  <xsd:schema xmlns:xsd="http://www.w3.org/2001/XMLSchema" xmlns:xs="http://www.w3.org/2001/XMLSchema" xmlns:p="http://schemas.microsoft.com/office/2006/metadata/properties" xmlns:ns2="48a451d4-3c0f-46fb-a359-1da811fea9de" targetNamespace="http://schemas.microsoft.com/office/2006/metadata/properties" ma:root="true" ma:fieldsID="b2e8a7414decdc0c90dcca17c146bd72" ns2:_="">
    <xsd:import namespace="48a451d4-3c0f-46fb-a359-1da811fea9d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451d4-3c0f-46fb-a359-1da811fea9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916E26-C98F-4D47-B583-2804A3B78E6E}">
  <ds:schemaRefs>
    <ds:schemaRef ds:uri="http://schemas.microsoft.com/sharepoint/v3/contenttype/forms"/>
  </ds:schemaRefs>
</ds:datastoreItem>
</file>

<file path=customXml/itemProps2.xml><?xml version="1.0" encoding="utf-8"?>
<ds:datastoreItem xmlns:ds="http://schemas.openxmlformats.org/officeDocument/2006/customXml" ds:itemID="{48CF4FF6-7B20-486B-A75A-D51529BAE44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84FF077-89D6-4672-BDF6-0F4143045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451d4-3c0f-46fb-a359-1da811fea9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1677</TotalTime>
  <Words>234</Words>
  <Application>Microsoft Office PowerPoint</Application>
  <PresentationFormat>Widescreen</PresentationFormat>
  <Paragraphs>85</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Contents Slide Master</vt:lpstr>
      <vt:lpstr>Section Break Slide Master</vt:lpstr>
      <vt:lpstr>PowerPoint Presentation</vt:lpstr>
      <vt:lpstr>PowerPoint Presentation</vt:lpstr>
      <vt:lpstr>PowerPoint Presentation</vt:lpstr>
      <vt:lpstr>Correlation</vt:lpstr>
      <vt:lpstr> </vt:lpstr>
      <vt:lpstr>Data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SZUFAN.CHEN@baruchmail.cuny.edu</cp:lastModifiedBy>
  <cp:revision>148</cp:revision>
  <dcterms:created xsi:type="dcterms:W3CDTF">2020-01-20T05:08:25Z</dcterms:created>
  <dcterms:modified xsi:type="dcterms:W3CDTF">2020-12-09T04:02:58Z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0x010100C8C6B79A48C05942B2C01BE4B7B3E2C0</vt:lpwstr>
  </property>
</Properties>
</file>