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3F998-1292-715D-A923-DA4240E30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9EBD8-9940-332B-D686-F51316A46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B2DA12-7BCA-127C-89B7-5D90526A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07C69-E594-E566-4FE2-EFE2F687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C02242-8343-EE6D-32AA-86BBE431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81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9C465-BEC3-DBD6-093C-FB915033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CCD9CA-9651-0741-1B08-75ACCECBF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1FBA11-B66F-7B2D-439E-3FF09D6A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8EB95C-F8E5-CE87-7D65-FD157D23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D68CB-890A-60BE-395E-FB37721F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44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92262F-4510-2DB8-84B2-E25EAA719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DB14B3-CB45-BA05-E151-318632A1E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321D8-CAE7-A90C-1743-B5BB39B6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617127-819E-93CD-14FB-DC41FED2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BB44B-2322-318E-0F22-28D3FA6F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15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8E53-C1E2-531D-158C-D1D52BEC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2646-FFBD-AB3B-7A97-BCFDEE37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5A52A-3155-50D8-CC90-50330F44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EA269-E4C2-CBA3-43EC-965F0D7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EF460-0D1F-1DD5-AD52-5CA5E4D4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827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C788B-80D3-DF15-058F-D2AD90CC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3075DB-ACD1-C8E6-AE24-AC581FAC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8230C-65A1-E33D-AE69-92EDEA31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75073D-D602-7E47-1759-27055729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D870CA-AB51-C83B-C1B2-FF0877D0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73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138E9-4D85-6711-2E6B-4DDA7F6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EE97E3-8FD9-4E83-B849-40381F5A9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42B522-234D-9F94-764F-5A980F619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EB7E79-B3F9-0BAD-7182-DC867BEB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B862E7-3CD4-AEE4-7681-B61C666D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0B1045-AA1A-621B-0191-D6EBADA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64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E3455-F814-7C4C-1CF7-EE711114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CB129E-0240-E123-B152-91B53BE3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12049B-D53D-229E-5791-029540733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C26F13-B0B9-2A89-D895-0BD430A55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57852A-AEE2-9C8F-E000-5C38ED32F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63C8BB-714D-0F65-239F-A03E4AF5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FCB3FA-5724-E8C3-C5D8-BB384C3C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33426E-4BBB-02A0-075E-22BA933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19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C61A6-AD1F-B2CA-4861-6CABB274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C060E8-527B-6935-C454-53AC42FC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32A3B9-1B07-0464-16FA-EB34F037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D0564F-508A-4A8A-A9D4-6A3D77C5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246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A4A34-CF2C-939D-863F-3F6D4443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874C62-F67B-CF02-67D5-F42839F6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6781F6-20D2-6F82-7478-80C76679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41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F1E8A-20C4-08B4-F86F-C0341D24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19EE6-DA8D-ED79-D5E5-69862F79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B7F394-AF2D-39D9-F3F6-CC8E90B6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FC1EA2-7F5B-22AC-5779-DED0FB43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A07F87-DD97-A8F5-7CC7-243EAAC0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4C72BB-EC1C-524B-F076-B5C0E098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129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FD45F-5678-649D-3530-60CF759B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90A36B-E2B3-CC64-F16D-16A864924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C64B9-82EF-5902-8A94-16B7A0F05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C0D1F3-AD78-49FC-AC9F-0C3391C7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A24931-DD5F-1190-929A-BDC329C1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C0D7FC-71ED-2C25-D48A-75BE5A89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540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6A95DB-0B1F-1748-C17A-2D30168A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02286D-06F2-71B3-31DE-7E8779C0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1CF79-2518-EDE4-C5A4-2AE814C5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9176-FE87-AC43-9205-7CCF9D181EE6}" type="datetimeFigureOut">
              <a:rPr kumimoji="1" lang="zh-TW" altLang="en-US" smtClean="0"/>
              <a:t>2022/11/27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AD2169-B5D3-8351-00D5-128DFBB1B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1F770-770E-160F-28E0-1A32DA118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86F9-B20E-6A47-9FD3-474CFE12D5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016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8D2FC-8F1C-A67C-BD30-683DB9E84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F26872-D604-9744-E784-1F5626FF0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BEE08F2-0055-6354-FB3C-C171838EE960}"/>
              </a:ext>
            </a:extLst>
          </p:cNvPr>
          <p:cNvSpPr/>
          <p:nvPr/>
        </p:nvSpPr>
        <p:spPr>
          <a:xfrm>
            <a:off x="7228703" y="1030288"/>
            <a:ext cx="3600000" cy="3600000"/>
          </a:xfrm>
          <a:prstGeom prst="ellipse">
            <a:avLst/>
          </a:prstGeom>
          <a:solidFill>
            <a:srgbClr val="1C8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D849EF-9082-B4B2-EED7-1CC1BFE41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52" b="77037" l="35313" r="64167">
                        <a14:foregroundMark x1="38542" y1="42593" x2="38542" y2="42593"/>
                        <a14:foregroundMark x1="38333" y1="57778" x2="38333" y2="57778"/>
                        <a14:foregroundMark x1="35313" y1="57037" x2="35313" y2="57037"/>
                        <a14:foregroundMark x1="50417" y1="22037" x2="50417" y2="22037"/>
                        <a14:foregroundMark x1="64167" y1="43889" x2="64167" y2="43889"/>
                        <a14:foregroundMark x1="56563" y1="77037" x2="56563" y2="77037"/>
                        <a14:foregroundMark x1="52188" y1="55556" x2="52188" y2="55556"/>
                        <a14:foregroundMark x1="47396" y1="51667" x2="47396" y2="51667"/>
                        <a14:foregroundMark x1="47292" y1="51667" x2="47292" y2="51667"/>
                        <a14:foregroundMark x1="47292" y1="51667" x2="47292" y2="51667"/>
                        <a14:foregroundMark x1="47083" y1="51667" x2="49063" y2="60556"/>
                        <a14:foregroundMark x1="49063" y1="60556" x2="53333" y2="65000"/>
                        <a14:foregroundMark x1="53333" y1="65000" x2="53854" y2="58148"/>
                        <a14:foregroundMark x1="49271" y1="53148" x2="49271" y2="53148"/>
                        <a14:foregroundMark x1="49271" y1="53148" x2="49271" y2="53148"/>
                        <a14:foregroundMark x1="54375" y1="52222" x2="54375" y2="52222"/>
                        <a14:foregroundMark x1="54479" y1="52407" x2="54479" y2="52407"/>
                        <a14:foregroundMark x1="57083" y1="52037" x2="39271" y2="49630"/>
                        <a14:foregroundMark x1="39271" y1="49630" x2="45313" y2="50741"/>
                        <a14:foregroundMark x1="45313" y1="50741" x2="48854" y2="49259"/>
                        <a14:foregroundMark x1="49792" y1="54444" x2="45104" y2="60370"/>
                        <a14:foregroundMark x1="45104" y1="60370" x2="41563" y2="54444"/>
                        <a14:foregroundMark x1="42708" y1="54444" x2="41458" y2="63704"/>
                        <a14:foregroundMark x1="41458" y1="63704" x2="46042" y2="68333"/>
                        <a14:foregroundMark x1="46042" y1="68333" x2="50000" y2="65556"/>
                        <a14:foregroundMark x1="48854" y1="67593" x2="54271" y2="62037"/>
                        <a14:foregroundMark x1="54271" y1="62037" x2="56875" y2="55000"/>
                        <a14:foregroundMark x1="56875" y1="55000" x2="57396" y2="54630"/>
                        <a14:foregroundMark x1="60938" y1="46296" x2="59375" y2="56852"/>
                        <a14:foregroundMark x1="59375" y1="56852" x2="54583" y2="71481"/>
                        <a14:foregroundMark x1="54583" y1="71481" x2="50000" y2="73519"/>
                        <a14:foregroundMark x1="50000" y1="73519" x2="56771" y2="58704"/>
                        <a14:foregroundMark x1="56771" y1="58704" x2="60938" y2="54074"/>
                        <a14:foregroundMark x1="60938" y1="54074" x2="61354" y2="44630"/>
                        <a14:foregroundMark x1="61354" y1="44630" x2="59479" y2="34815"/>
                        <a14:foregroundMark x1="59479" y1="34815" x2="56146" y2="28519"/>
                        <a14:foregroundMark x1="56146" y1="28519" x2="51458" y2="27222"/>
                        <a14:foregroundMark x1="51458" y1="27222" x2="45625" y2="30926"/>
                        <a14:foregroundMark x1="45625" y1="30926" x2="41042" y2="37593"/>
                        <a14:foregroundMark x1="41042" y1="37593" x2="39688" y2="56296"/>
                        <a14:foregroundMark x1="39688" y1="56296" x2="40833" y2="64630"/>
                        <a14:foregroundMark x1="40833" y1="64630" x2="47292" y2="58889"/>
                        <a14:foregroundMark x1="47292" y1="58889" x2="46979" y2="47407"/>
                        <a14:foregroundMark x1="46979" y1="47407" x2="42500" y2="43519"/>
                        <a14:foregroundMark x1="42500" y1="43519" x2="47917" y2="44815"/>
                        <a14:foregroundMark x1="47917" y1="44815" x2="53750" y2="42037"/>
                        <a14:foregroundMark x1="53750" y1="42037" x2="58542" y2="44074"/>
                        <a14:foregroundMark x1="58542" y1="44074" x2="58958" y2="50926"/>
                        <a14:foregroundMark x1="41354" y1="34815" x2="50417" y2="26481"/>
                        <a14:foregroundMark x1="50417" y1="26481" x2="55521" y2="25741"/>
                        <a14:foregroundMark x1="55521" y1="25741" x2="59479" y2="31481"/>
                        <a14:foregroundMark x1="59479" y1="31481" x2="61667" y2="39815"/>
                        <a14:foregroundMark x1="61667" y1="39815" x2="62500" y2="50370"/>
                        <a14:foregroundMark x1="55937" y1="71481" x2="51667" y2="75370"/>
                        <a14:foregroundMark x1="51667" y1="75370" x2="46979" y2="73148"/>
                        <a14:foregroundMark x1="46979" y1="73148" x2="52292" y2="72963"/>
                        <a14:foregroundMark x1="52292" y1="72963" x2="55208" y2="75556"/>
                        <a14:backgroundMark x1="36979" y1="25556" x2="36979" y2="25556"/>
                        <a14:backgroundMark x1="36979" y1="25556" x2="36979" y2="25556"/>
                        <a14:backgroundMark x1="36979" y1="25556" x2="36979" y2="25556"/>
                        <a14:backgroundMark x1="36979" y1="25556" x2="36979" y2="25556"/>
                        <a14:backgroundMark x1="36979" y1="25556" x2="36979" y2="25556"/>
                      </a14:backgroundRemoval>
                    </a14:imgEffect>
                  </a14:imgLayer>
                </a14:imgProps>
              </a:ext>
            </a:extLst>
          </a:blip>
          <a:srcRect l="34022" t="18605" r="32717" b="18604"/>
          <a:stretch/>
        </p:blipFill>
        <p:spPr>
          <a:xfrm>
            <a:off x="7328701" y="980860"/>
            <a:ext cx="3400004" cy="360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A99D205-F28B-DA78-90DA-98703C6FBDB8}"/>
              </a:ext>
            </a:extLst>
          </p:cNvPr>
          <p:cNvSpPr/>
          <p:nvPr/>
        </p:nvSpPr>
        <p:spPr>
          <a:xfrm>
            <a:off x="7426410" y="3102725"/>
            <a:ext cx="445988" cy="326275"/>
          </a:xfrm>
          <a:prstGeom prst="rect">
            <a:avLst/>
          </a:prstGeom>
          <a:solidFill>
            <a:srgbClr val="1C8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0DE1D4-CE69-766B-BFCD-77F103DAB46D}"/>
              </a:ext>
            </a:extLst>
          </p:cNvPr>
          <p:cNvSpPr/>
          <p:nvPr/>
        </p:nvSpPr>
        <p:spPr>
          <a:xfrm>
            <a:off x="8406713" y="4333704"/>
            <a:ext cx="1305698" cy="127086"/>
          </a:xfrm>
          <a:prstGeom prst="rect">
            <a:avLst/>
          </a:prstGeom>
          <a:solidFill>
            <a:srgbClr val="1C8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DD177-B6EE-081B-EBF6-5D7C51F7F796}"/>
              </a:ext>
            </a:extLst>
          </p:cNvPr>
          <p:cNvSpPr/>
          <p:nvPr/>
        </p:nvSpPr>
        <p:spPr>
          <a:xfrm>
            <a:off x="10445006" y="2347055"/>
            <a:ext cx="283699" cy="326275"/>
          </a:xfrm>
          <a:prstGeom prst="rect">
            <a:avLst/>
          </a:prstGeom>
          <a:solidFill>
            <a:srgbClr val="1C8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53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may huang</dc:creator>
  <cp:lastModifiedBy>may huang</cp:lastModifiedBy>
  <cp:revision>1</cp:revision>
  <dcterms:created xsi:type="dcterms:W3CDTF">2022-11-27T01:37:37Z</dcterms:created>
  <dcterms:modified xsi:type="dcterms:W3CDTF">2022-11-27T03:37:26Z</dcterms:modified>
</cp:coreProperties>
</file>