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F6CFF2-947E-4F5A-9297-90CA9B0A40FE}" v="3" dt="2020-11-09T02:50:12.2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zu-Ying Chen" userId="6f1c1427c9e5e58c" providerId="LiveId" clId="{F8F6CFF2-947E-4F5A-9297-90CA9B0A40FE}"/>
    <pc:docChg chg="undo custSel mod addSld delSld modSld">
      <pc:chgData name="Tzu-Ying Chen" userId="6f1c1427c9e5e58c" providerId="LiveId" clId="{F8F6CFF2-947E-4F5A-9297-90CA9B0A40FE}" dt="2020-11-09T02:51:52.243" v="240" actId="20577"/>
      <pc:docMkLst>
        <pc:docMk/>
      </pc:docMkLst>
      <pc:sldChg chg="modSp mod">
        <pc:chgData name="Tzu-Ying Chen" userId="6f1c1427c9e5e58c" providerId="LiveId" clId="{F8F6CFF2-947E-4F5A-9297-90CA9B0A40FE}" dt="2020-11-09T02:44:52.823" v="1" actId="368"/>
        <pc:sldMkLst>
          <pc:docMk/>
          <pc:sldMk cId="603036243" sldId="257"/>
        </pc:sldMkLst>
        <pc:spChg chg="mod">
          <ac:chgData name="Tzu-Ying Chen" userId="6f1c1427c9e5e58c" providerId="LiveId" clId="{F8F6CFF2-947E-4F5A-9297-90CA9B0A40FE}" dt="2020-11-09T02:44:52.823" v="1" actId="368"/>
          <ac:spMkLst>
            <pc:docMk/>
            <pc:sldMk cId="603036243" sldId="257"/>
            <ac:spMk id="3" creationId="{ADF40B90-1A56-49F7-934A-39C5A31018C8}"/>
          </ac:spMkLst>
        </pc:spChg>
      </pc:sldChg>
      <pc:sldChg chg="modSp new mod">
        <pc:chgData name="Tzu-Ying Chen" userId="6f1c1427c9e5e58c" providerId="LiveId" clId="{F8F6CFF2-947E-4F5A-9297-90CA9B0A40FE}" dt="2020-11-09T02:46:06.764" v="86" actId="368"/>
        <pc:sldMkLst>
          <pc:docMk/>
          <pc:sldMk cId="4237852323" sldId="258"/>
        </pc:sldMkLst>
        <pc:spChg chg="mod">
          <ac:chgData name="Tzu-Ying Chen" userId="6f1c1427c9e5e58c" providerId="LiveId" clId="{F8F6CFF2-947E-4F5A-9297-90CA9B0A40FE}" dt="2020-11-09T02:45:20.403" v="76" actId="20577"/>
          <ac:spMkLst>
            <pc:docMk/>
            <pc:sldMk cId="4237852323" sldId="258"/>
            <ac:spMk id="2" creationId="{CDBCF81D-8379-438C-ADF2-FD57097D5C49}"/>
          </ac:spMkLst>
        </pc:spChg>
        <pc:spChg chg="mod">
          <ac:chgData name="Tzu-Ying Chen" userId="6f1c1427c9e5e58c" providerId="LiveId" clId="{F8F6CFF2-947E-4F5A-9297-90CA9B0A40FE}" dt="2020-11-09T02:46:06.764" v="86" actId="368"/>
          <ac:spMkLst>
            <pc:docMk/>
            <pc:sldMk cId="4237852323" sldId="258"/>
            <ac:spMk id="3" creationId="{88D08DCC-4B0C-40C3-9DD7-B3D57F769C3D}"/>
          </ac:spMkLst>
        </pc:spChg>
      </pc:sldChg>
      <pc:sldChg chg="addSp delSp modSp new mod setBg">
        <pc:chgData name="Tzu-Ying Chen" userId="6f1c1427c9e5e58c" providerId="LiveId" clId="{F8F6CFF2-947E-4F5A-9297-90CA9B0A40FE}" dt="2020-11-09T02:48:04.643" v="148" actId="207"/>
        <pc:sldMkLst>
          <pc:docMk/>
          <pc:sldMk cId="1943570486" sldId="259"/>
        </pc:sldMkLst>
        <pc:spChg chg="mod">
          <ac:chgData name="Tzu-Ying Chen" userId="6f1c1427c9e5e58c" providerId="LiveId" clId="{F8F6CFF2-947E-4F5A-9297-90CA9B0A40FE}" dt="2020-11-09T02:47:10.853" v="136" actId="26606"/>
          <ac:spMkLst>
            <pc:docMk/>
            <pc:sldMk cId="1943570486" sldId="259"/>
            <ac:spMk id="2" creationId="{5E1250A6-FFFA-4D62-9D22-34B71A3E351A}"/>
          </ac:spMkLst>
        </pc:spChg>
        <pc:spChg chg="mod">
          <ac:chgData name="Tzu-Ying Chen" userId="6f1c1427c9e5e58c" providerId="LiveId" clId="{F8F6CFF2-947E-4F5A-9297-90CA9B0A40FE}" dt="2020-11-09T02:48:04.643" v="148" actId="207"/>
          <ac:spMkLst>
            <pc:docMk/>
            <pc:sldMk cId="1943570486" sldId="259"/>
            <ac:spMk id="3" creationId="{E1C61E70-E082-444B-8AEC-1B5864AA9912}"/>
          </ac:spMkLst>
        </pc:spChg>
        <pc:spChg chg="add del">
          <ac:chgData name="Tzu-Ying Chen" userId="6f1c1427c9e5e58c" providerId="LiveId" clId="{F8F6CFF2-947E-4F5A-9297-90CA9B0A40FE}" dt="2020-11-09T02:47:10.853" v="136" actId="26606"/>
          <ac:spMkLst>
            <pc:docMk/>
            <pc:sldMk cId="1943570486" sldId="259"/>
            <ac:spMk id="10" creationId="{A4FB2F27-3F7D-440E-A905-86607A926A29}"/>
          </ac:spMkLst>
        </pc:spChg>
        <pc:spChg chg="add del">
          <ac:chgData name="Tzu-Ying Chen" userId="6f1c1427c9e5e58c" providerId="LiveId" clId="{F8F6CFF2-947E-4F5A-9297-90CA9B0A40FE}" dt="2020-11-09T02:47:10.853" v="136" actId="26606"/>
          <ac:spMkLst>
            <pc:docMk/>
            <pc:sldMk cId="1943570486" sldId="259"/>
            <ac:spMk id="12" creationId="{AF678C14-A033-4139-BCA9-8382B039648B}"/>
          </ac:spMkLst>
        </pc:spChg>
        <pc:spChg chg="add">
          <ac:chgData name="Tzu-Ying Chen" userId="6f1c1427c9e5e58c" providerId="LiveId" clId="{F8F6CFF2-947E-4F5A-9297-90CA9B0A40FE}" dt="2020-11-09T02:47:10.853" v="136" actId="26606"/>
          <ac:spMkLst>
            <pc:docMk/>
            <pc:sldMk cId="1943570486" sldId="259"/>
            <ac:spMk id="21" creationId="{4AB8125F-0FD8-48CD-9F43-73E5494EA774}"/>
          </ac:spMkLst>
        </pc:spChg>
        <pc:spChg chg="add">
          <ac:chgData name="Tzu-Ying Chen" userId="6f1c1427c9e5e58c" providerId="LiveId" clId="{F8F6CFF2-947E-4F5A-9297-90CA9B0A40FE}" dt="2020-11-09T02:47:10.853" v="136" actId="26606"/>
          <ac:spMkLst>
            <pc:docMk/>
            <pc:sldMk cId="1943570486" sldId="259"/>
            <ac:spMk id="23" creationId="{0019DD6C-5899-4C07-864B-EB0A7D104ACF}"/>
          </ac:spMkLst>
        </pc:spChg>
        <pc:spChg chg="add">
          <ac:chgData name="Tzu-Ying Chen" userId="6f1c1427c9e5e58c" providerId="LiveId" clId="{F8F6CFF2-947E-4F5A-9297-90CA9B0A40FE}" dt="2020-11-09T02:47:10.853" v="136" actId="26606"/>
          <ac:spMkLst>
            <pc:docMk/>
            <pc:sldMk cId="1943570486" sldId="259"/>
            <ac:spMk id="25" creationId="{EBDFFBC1-15BD-428E-B8AF-ECF5D1B76DEB}"/>
          </ac:spMkLst>
        </pc:spChg>
        <pc:spChg chg="add">
          <ac:chgData name="Tzu-Ying Chen" userId="6f1c1427c9e5e58c" providerId="LiveId" clId="{F8F6CFF2-947E-4F5A-9297-90CA9B0A40FE}" dt="2020-11-09T02:47:10.853" v="136" actId="26606"/>
          <ac:spMkLst>
            <pc:docMk/>
            <pc:sldMk cId="1943570486" sldId="259"/>
            <ac:spMk id="27" creationId="{EBFB3075-0323-4EB0-B1A5-776A0E709CEF}"/>
          </ac:spMkLst>
        </pc:spChg>
        <pc:picChg chg="add mod">
          <ac:chgData name="Tzu-Ying Chen" userId="6f1c1427c9e5e58c" providerId="LiveId" clId="{F8F6CFF2-947E-4F5A-9297-90CA9B0A40FE}" dt="2020-11-09T02:47:24.508" v="140" actId="14100"/>
          <ac:picMkLst>
            <pc:docMk/>
            <pc:sldMk cId="1943570486" sldId="259"/>
            <ac:picMk id="4" creationId="{46EDB7B6-121D-4286-B406-F5821856F1D9}"/>
          </ac:picMkLst>
        </pc:picChg>
        <pc:picChg chg="add mod ord">
          <ac:chgData name="Tzu-Ying Chen" userId="6f1c1427c9e5e58c" providerId="LiveId" clId="{F8F6CFF2-947E-4F5A-9297-90CA9B0A40FE}" dt="2020-11-09T02:47:26.653" v="141" actId="1076"/>
          <ac:picMkLst>
            <pc:docMk/>
            <pc:sldMk cId="1943570486" sldId="259"/>
            <ac:picMk id="5" creationId="{AC5C5A45-2D64-465C-AA0D-E6237D96D63F}"/>
          </ac:picMkLst>
        </pc:picChg>
        <pc:picChg chg="add del">
          <ac:chgData name="Tzu-Ying Chen" userId="6f1c1427c9e5e58c" providerId="LiveId" clId="{F8F6CFF2-947E-4F5A-9297-90CA9B0A40FE}" dt="2020-11-09T02:47:10.853" v="136" actId="26606"/>
          <ac:picMkLst>
            <pc:docMk/>
            <pc:sldMk cId="1943570486" sldId="259"/>
            <ac:picMk id="14" creationId="{18CBEC9D-9F9B-4383-B986-DE5B184A9A74}"/>
          </ac:picMkLst>
        </pc:picChg>
        <pc:picChg chg="add del">
          <ac:chgData name="Tzu-Ying Chen" userId="6f1c1427c9e5e58c" providerId="LiveId" clId="{F8F6CFF2-947E-4F5A-9297-90CA9B0A40FE}" dt="2020-11-09T02:47:10.853" v="136" actId="26606"/>
          <ac:picMkLst>
            <pc:docMk/>
            <pc:sldMk cId="1943570486" sldId="259"/>
            <ac:picMk id="16" creationId="{AFE52FC7-B3EF-46A4-B8CE-292164EC9281}"/>
          </ac:picMkLst>
        </pc:picChg>
      </pc:sldChg>
      <pc:sldChg chg="addSp modSp new mod setBg">
        <pc:chgData name="Tzu-Ying Chen" userId="6f1c1427c9e5e58c" providerId="LiveId" clId="{F8F6CFF2-947E-4F5A-9297-90CA9B0A40FE}" dt="2020-11-09T02:49:33.333" v="183" actId="207"/>
        <pc:sldMkLst>
          <pc:docMk/>
          <pc:sldMk cId="2794981712" sldId="260"/>
        </pc:sldMkLst>
        <pc:spChg chg="mod">
          <ac:chgData name="Tzu-Ying Chen" userId="6f1c1427c9e5e58c" providerId="LiveId" clId="{F8F6CFF2-947E-4F5A-9297-90CA9B0A40FE}" dt="2020-11-09T02:48:55.313" v="179" actId="20577"/>
          <ac:spMkLst>
            <pc:docMk/>
            <pc:sldMk cId="2794981712" sldId="260"/>
            <ac:spMk id="2" creationId="{FEF45A6C-1A3D-4E99-9814-FBD90C1EBDC8}"/>
          </ac:spMkLst>
        </pc:spChg>
        <pc:spChg chg="mod">
          <ac:chgData name="Tzu-Ying Chen" userId="6f1c1427c9e5e58c" providerId="LiveId" clId="{F8F6CFF2-947E-4F5A-9297-90CA9B0A40FE}" dt="2020-11-09T02:49:33.333" v="183" actId="207"/>
          <ac:spMkLst>
            <pc:docMk/>
            <pc:sldMk cId="2794981712" sldId="260"/>
            <ac:spMk id="3" creationId="{94E55183-E18E-4E20-A1F0-7FABE8282280}"/>
          </ac:spMkLst>
        </pc:spChg>
        <pc:spChg chg="add">
          <ac:chgData name="Tzu-Ying Chen" userId="6f1c1427c9e5e58c" providerId="LiveId" clId="{F8F6CFF2-947E-4F5A-9297-90CA9B0A40FE}" dt="2020-11-09T02:48:46.853" v="151" actId="26606"/>
          <ac:spMkLst>
            <pc:docMk/>
            <pc:sldMk cId="2794981712" sldId="260"/>
            <ac:spMk id="10" creationId="{4AB8125F-0FD8-48CD-9F43-73E5494EA774}"/>
          </ac:spMkLst>
        </pc:spChg>
        <pc:spChg chg="add">
          <ac:chgData name="Tzu-Ying Chen" userId="6f1c1427c9e5e58c" providerId="LiveId" clId="{F8F6CFF2-947E-4F5A-9297-90CA9B0A40FE}" dt="2020-11-09T02:48:46.853" v="151" actId="26606"/>
          <ac:spMkLst>
            <pc:docMk/>
            <pc:sldMk cId="2794981712" sldId="260"/>
            <ac:spMk id="12" creationId="{0019DD6C-5899-4C07-864B-EB0A7D104ACF}"/>
          </ac:spMkLst>
        </pc:spChg>
        <pc:spChg chg="add">
          <ac:chgData name="Tzu-Ying Chen" userId="6f1c1427c9e5e58c" providerId="LiveId" clId="{F8F6CFF2-947E-4F5A-9297-90CA9B0A40FE}" dt="2020-11-09T02:48:46.853" v="151" actId="26606"/>
          <ac:spMkLst>
            <pc:docMk/>
            <pc:sldMk cId="2794981712" sldId="260"/>
            <ac:spMk id="14" creationId="{EBDFFBC1-15BD-428E-B8AF-ECF5D1B76DEB}"/>
          </ac:spMkLst>
        </pc:spChg>
        <pc:spChg chg="add">
          <ac:chgData name="Tzu-Ying Chen" userId="6f1c1427c9e5e58c" providerId="LiveId" clId="{F8F6CFF2-947E-4F5A-9297-90CA9B0A40FE}" dt="2020-11-09T02:48:46.853" v="151" actId="26606"/>
          <ac:spMkLst>
            <pc:docMk/>
            <pc:sldMk cId="2794981712" sldId="260"/>
            <ac:spMk id="16" creationId="{EBFB3075-0323-4EB0-B1A5-776A0E709CEF}"/>
          </ac:spMkLst>
        </pc:spChg>
        <pc:picChg chg="add mod ord">
          <ac:chgData name="Tzu-Ying Chen" userId="6f1c1427c9e5e58c" providerId="LiveId" clId="{F8F6CFF2-947E-4F5A-9297-90CA9B0A40FE}" dt="2020-11-09T02:48:46.853" v="151" actId="26606"/>
          <ac:picMkLst>
            <pc:docMk/>
            <pc:sldMk cId="2794981712" sldId="260"/>
            <ac:picMk id="4" creationId="{B682B5A0-D641-4A10-B42C-C22490A27A92}"/>
          </ac:picMkLst>
        </pc:picChg>
        <pc:picChg chg="add mod">
          <ac:chgData name="Tzu-Ying Chen" userId="6f1c1427c9e5e58c" providerId="LiveId" clId="{F8F6CFF2-947E-4F5A-9297-90CA9B0A40FE}" dt="2020-11-09T02:48:46.853" v="151" actId="26606"/>
          <ac:picMkLst>
            <pc:docMk/>
            <pc:sldMk cId="2794981712" sldId="260"/>
            <ac:picMk id="5" creationId="{1F324F7A-7351-4E9F-AE15-52E4B637BF84}"/>
          </ac:picMkLst>
        </pc:picChg>
      </pc:sldChg>
      <pc:sldChg chg="modSp new mod">
        <pc:chgData name="Tzu-Ying Chen" userId="6f1c1427c9e5e58c" providerId="LiveId" clId="{F8F6CFF2-947E-4F5A-9297-90CA9B0A40FE}" dt="2020-11-09T02:51:52.243" v="240" actId="20577"/>
        <pc:sldMkLst>
          <pc:docMk/>
          <pc:sldMk cId="1473414405" sldId="261"/>
        </pc:sldMkLst>
        <pc:spChg chg="mod">
          <ac:chgData name="Tzu-Ying Chen" userId="6f1c1427c9e5e58c" providerId="LiveId" clId="{F8F6CFF2-947E-4F5A-9297-90CA9B0A40FE}" dt="2020-11-09T02:51:52.243" v="240" actId="20577"/>
          <ac:spMkLst>
            <pc:docMk/>
            <pc:sldMk cId="1473414405" sldId="261"/>
            <ac:spMk id="2" creationId="{574D4506-A213-4BE8-8E94-3EB7639578BA}"/>
          </ac:spMkLst>
        </pc:spChg>
      </pc:sldChg>
      <pc:sldChg chg="addSp delSp modSp new del mod setBg">
        <pc:chgData name="Tzu-Ying Chen" userId="6f1c1427c9e5e58c" providerId="LiveId" clId="{F8F6CFF2-947E-4F5A-9297-90CA9B0A40FE}" dt="2020-11-09T02:51:37.722" v="225" actId="47"/>
        <pc:sldMkLst>
          <pc:docMk/>
          <pc:sldMk cId="2523156376" sldId="261"/>
        </pc:sldMkLst>
        <pc:spChg chg="mod ord">
          <ac:chgData name="Tzu-Ying Chen" userId="6f1c1427c9e5e58c" providerId="LiveId" clId="{F8F6CFF2-947E-4F5A-9297-90CA9B0A40FE}" dt="2020-11-09T02:50:31.383" v="220" actId="26606"/>
          <ac:spMkLst>
            <pc:docMk/>
            <pc:sldMk cId="2523156376" sldId="261"/>
            <ac:spMk id="2" creationId="{78300D7A-2C70-4511-9E60-BA10FCA6774D}"/>
          </ac:spMkLst>
        </pc:spChg>
        <pc:spChg chg="del">
          <ac:chgData name="Tzu-Ying Chen" userId="6f1c1427c9e5e58c" providerId="LiveId" clId="{F8F6CFF2-947E-4F5A-9297-90CA9B0A40FE}" dt="2020-11-09T02:50:12.263" v="211"/>
          <ac:spMkLst>
            <pc:docMk/>
            <pc:sldMk cId="2523156376" sldId="261"/>
            <ac:spMk id="3" creationId="{4914B669-47DB-4C2F-8786-E8DCC94BEEB6}"/>
          </ac:spMkLst>
        </pc:spChg>
        <pc:spChg chg="add del">
          <ac:chgData name="Tzu-Ying Chen" userId="6f1c1427c9e5e58c" providerId="LiveId" clId="{F8F6CFF2-947E-4F5A-9297-90CA9B0A40FE}" dt="2020-11-09T02:50:24.213" v="213" actId="26606"/>
          <ac:spMkLst>
            <pc:docMk/>
            <pc:sldMk cId="2523156376" sldId="261"/>
            <ac:spMk id="8" creationId="{2ADF8279-50EA-42C9-946F-55E411924CD4}"/>
          </ac:spMkLst>
        </pc:spChg>
        <pc:spChg chg="add del">
          <ac:chgData name="Tzu-Ying Chen" userId="6f1c1427c9e5e58c" providerId="LiveId" clId="{F8F6CFF2-947E-4F5A-9297-90CA9B0A40FE}" dt="2020-11-09T02:50:26.333" v="215" actId="26606"/>
          <ac:spMkLst>
            <pc:docMk/>
            <pc:sldMk cId="2523156376" sldId="261"/>
            <ac:spMk id="9" creationId="{0BABF38A-8A0D-492E-BD20-6CF4D46B50BD}"/>
          </ac:spMkLst>
        </pc:spChg>
        <pc:spChg chg="add del">
          <ac:chgData name="Tzu-Ying Chen" userId="6f1c1427c9e5e58c" providerId="LiveId" clId="{F8F6CFF2-947E-4F5A-9297-90CA9B0A40FE}" dt="2020-11-09T02:50:24.213" v="213" actId="26606"/>
          <ac:spMkLst>
            <pc:docMk/>
            <pc:sldMk cId="2523156376" sldId="261"/>
            <ac:spMk id="11" creationId="{8651CFA9-6065-4243-AC48-858E359780B1}"/>
          </ac:spMkLst>
        </pc:spChg>
        <pc:spChg chg="add del">
          <ac:chgData name="Tzu-Ying Chen" userId="6f1c1427c9e5e58c" providerId="LiveId" clId="{F8F6CFF2-947E-4F5A-9297-90CA9B0A40FE}" dt="2020-11-09T02:50:24.213" v="213" actId="26606"/>
          <ac:spMkLst>
            <pc:docMk/>
            <pc:sldMk cId="2523156376" sldId="261"/>
            <ac:spMk id="13" creationId="{FBC8BBE5-981E-4B0B-9654-32B5668BFF31}"/>
          </ac:spMkLst>
        </pc:spChg>
        <pc:spChg chg="add del">
          <ac:chgData name="Tzu-Ying Chen" userId="6f1c1427c9e5e58c" providerId="LiveId" clId="{F8F6CFF2-947E-4F5A-9297-90CA9B0A40FE}" dt="2020-11-09T02:50:24.213" v="213" actId="26606"/>
          <ac:spMkLst>
            <pc:docMk/>
            <pc:sldMk cId="2523156376" sldId="261"/>
            <ac:spMk id="15" creationId="{592DB257-3E16-4A3C-9E28-4682828127AD}"/>
          </ac:spMkLst>
        </pc:spChg>
        <pc:spChg chg="add del">
          <ac:chgData name="Tzu-Ying Chen" userId="6f1c1427c9e5e58c" providerId="LiveId" clId="{F8F6CFF2-947E-4F5A-9297-90CA9B0A40FE}" dt="2020-11-09T02:50:24.213" v="213" actId="26606"/>
          <ac:spMkLst>
            <pc:docMk/>
            <pc:sldMk cId="2523156376" sldId="261"/>
            <ac:spMk id="17" creationId="{487685E6-1160-459B-8C70-301404C06C23}"/>
          </ac:spMkLst>
        </pc:spChg>
        <pc:spChg chg="add del">
          <ac:chgData name="Tzu-Ying Chen" userId="6f1c1427c9e5e58c" providerId="LiveId" clId="{F8F6CFF2-947E-4F5A-9297-90CA9B0A40FE}" dt="2020-11-09T02:50:26.333" v="215" actId="26606"/>
          <ac:spMkLst>
            <pc:docMk/>
            <pc:sldMk cId="2523156376" sldId="261"/>
            <ac:spMk id="19" creationId="{B62DE6C5-8EB8-4E41-B0FF-93563AA4C56C}"/>
          </ac:spMkLst>
        </pc:spChg>
        <pc:spChg chg="add del">
          <ac:chgData name="Tzu-Ying Chen" userId="6f1c1427c9e5e58c" providerId="LiveId" clId="{F8F6CFF2-947E-4F5A-9297-90CA9B0A40FE}" dt="2020-11-09T02:50:26.333" v="215" actId="26606"/>
          <ac:spMkLst>
            <pc:docMk/>
            <pc:sldMk cId="2523156376" sldId="261"/>
            <ac:spMk id="21" creationId="{729F2144-48B7-4730-955E-365ECED3ABE0}"/>
          </ac:spMkLst>
        </pc:spChg>
        <pc:spChg chg="add del">
          <ac:chgData name="Tzu-Ying Chen" userId="6f1c1427c9e5e58c" providerId="LiveId" clId="{F8F6CFF2-947E-4F5A-9297-90CA9B0A40FE}" dt="2020-11-09T02:50:26.333" v="215" actId="26606"/>
          <ac:spMkLst>
            <pc:docMk/>
            <pc:sldMk cId="2523156376" sldId="261"/>
            <ac:spMk id="22" creationId="{E765FF50-D2F9-4A4F-86ED-F101E172BA93}"/>
          </ac:spMkLst>
        </pc:spChg>
        <pc:spChg chg="add del">
          <ac:chgData name="Tzu-Ying Chen" userId="6f1c1427c9e5e58c" providerId="LiveId" clId="{F8F6CFF2-947E-4F5A-9297-90CA9B0A40FE}" dt="2020-11-09T02:50:26.333" v="215" actId="26606"/>
          <ac:spMkLst>
            <pc:docMk/>
            <pc:sldMk cId="2523156376" sldId="261"/>
            <ac:spMk id="23" creationId="{04D834C7-8223-43DA-AA30-E15A1BC7BB4E}"/>
          </ac:spMkLst>
        </pc:spChg>
        <pc:spChg chg="add del">
          <ac:chgData name="Tzu-Ying Chen" userId="6f1c1427c9e5e58c" providerId="LiveId" clId="{F8F6CFF2-947E-4F5A-9297-90CA9B0A40FE}" dt="2020-11-09T02:50:29.033" v="217" actId="26606"/>
          <ac:spMkLst>
            <pc:docMk/>
            <pc:sldMk cId="2523156376" sldId="261"/>
            <ac:spMk id="25" creationId="{0BABF38A-8A0D-492E-BD20-6CF4D46B50BD}"/>
          </ac:spMkLst>
        </pc:spChg>
        <pc:spChg chg="add del">
          <ac:chgData name="Tzu-Ying Chen" userId="6f1c1427c9e5e58c" providerId="LiveId" clId="{F8F6CFF2-947E-4F5A-9297-90CA9B0A40FE}" dt="2020-11-09T02:50:29.033" v="217" actId="26606"/>
          <ac:spMkLst>
            <pc:docMk/>
            <pc:sldMk cId="2523156376" sldId="261"/>
            <ac:spMk id="27" creationId="{D6A5485D-4AF6-47BA-8BB1-44D0639B9FA6}"/>
          </ac:spMkLst>
        </pc:spChg>
        <pc:spChg chg="add del">
          <ac:chgData name="Tzu-Ying Chen" userId="6f1c1427c9e5e58c" providerId="LiveId" clId="{F8F6CFF2-947E-4F5A-9297-90CA9B0A40FE}" dt="2020-11-09T02:50:29.033" v="217" actId="26606"/>
          <ac:spMkLst>
            <pc:docMk/>
            <pc:sldMk cId="2523156376" sldId="261"/>
            <ac:spMk id="28" creationId="{483861B3-77F4-42C4-B257-AF7D1EB5FFDE}"/>
          </ac:spMkLst>
        </pc:spChg>
        <pc:spChg chg="add del">
          <ac:chgData name="Tzu-Ying Chen" userId="6f1c1427c9e5e58c" providerId="LiveId" clId="{F8F6CFF2-947E-4F5A-9297-90CA9B0A40FE}" dt="2020-11-09T02:50:29.033" v="217" actId="26606"/>
          <ac:spMkLst>
            <pc:docMk/>
            <pc:sldMk cId="2523156376" sldId="261"/>
            <ac:spMk id="29" creationId="{8D2A0DB3-EF43-4032-9B27-954E12CCB688}"/>
          </ac:spMkLst>
        </pc:spChg>
        <pc:spChg chg="add del">
          <ac:chgData name="Tzu-Ying Chen" userId="6f1c1427c9e5e58c" providerId="LiveId" clId="{F8F6CFF2-947E-4F5A-9297-90CA9B0A40FE}" dt="2020-11-09T02:50:31.372" v="219" actId="26606"/>
          <ac:spMkLst>
            <pc:docMk/>
            <pc:sldMk cId="2523156376" sldId="261"/>
            <ac:spMk id="31" creationId="{0BABF38A-8A0D-492E-BD20-6CF4D46B50BD}"/>
          </ac:spMkLst>
        </pc:spChg>
        <pc:spChg chg="add del">
          <ac:chgData name="Tzu-Ying Chen" userId="6f1c1427c9e5e58c" providerId="LiveId" clId="{F8F6CFF2-947E-4F5A-9297-90CA9B0A40FE}" dt="2020-11-09T02:50:31.372" v="219" actId="26606"/>
          <ac:spMkLst>
            <pc:docMk/>
            <pc:sldMk cId="2523156376" sldId="261"/>
            <ac:spMk id="33" creationId="{729F2144-48B7-4730-955E-365ECED3ABE0}"/>
          </ac:spMkLst>
        </pc:spChg>
        <pc:spChg chg="add del">
          <ac:chgData name="Tzu-Ying Chen" userId="6f1c1427c9e5e58c" providerId="LiveId" clId="{F8F6CFF2-947E-4F5A-9297-90CA9B0A40FE}" dt="2020-11-09T02:50:31.372" v="219" actId="26606"/>
          <ac:spMkLst>
            <pc:docMk/>
            <pc:sldMk cId="2523156376" sldId="261"/>
            <ac:spMk id="34" creationId="{E765FF50-D2F9-4A4F-86ED-F101E172BA93}"/>
          </ac:spMkLst>
        </pc:spChg>
        <pc:spChg chg="add del">
          <ac:chgData name="Tzu-Ying Chen" userId="6f1c1427c9e5e58c" providerId="LiveId" clId="{F8F6CFF2-947E-4F5A-9297-90CA9B0A40FE}" dt="2020-11-09T02:50:31.372" v="219" actId="26606"/>
          <ac:spMkLst>
            <pc:docMk/>
            <pc:sldMk cId="2523156376" sldId="261"/>
            <ac:spMk id="35" creationId="{04D834C7-8223-43DA-AA30-E15A1BC7BB4E}"/>
          </ac:spMkLst>
        </pc:spChg>
        <pc:spChg chg="add del">
          <ac:chgData name="Tzu-Ying Chen" userId="6f1c1427c9e5e58c" providerId="LiveId" clId="{F8F6CFF2-947E-4F5A-9297-90CA9B0A40FE}" dt="2020-11-09T02:50:31.372" v="219" actId="26606"/>
          <ac:spMkLst>
            <pc:docMk/>
            <pc:sldMk cId="2523156376" sldId="261"/>
            <ac:spMk id="36" creationId="{B62DE6C5-8EB8-4E41-B0FF-93563AA4C56C}"/>
          </ac:spMkLst>
        </pc:spChg>
        <pc:spChg chg="add">
          <ac:chgData name="Tzu-Ying Chen" userId="6f1c1427c9e5e58c" providerId="LiveId" clId="{F8F6CFF2-947E-4F5A-9297-90CA9B0A40FE}" dt="2020-11-09T02:50:31.383" v="220" actId="26606"/>
          <ac:spMkLst>
            <pc:docMk/>
            <pc:sldMk cId="2523156376" sldId="261"/>
            <ac:spMk id="38" creationId="{8651CFA9-6065-4243-AC48-858E359780B1}"/>
          </ac:spMkLst>
        </pc:spChg>
        <pc:spChg chg="add">
          <ac:chgData name="Tzu-Ying Chen" userId="6f1c1427c9e5e58c" providerId="LiveId" clId="{F8F6CFF2-947E-4F5A-9297-90CA9B0A40FE}" dt="2020-11-09T02:50:31.383" v="220" actId="26606"/>
          <ac:spMkLst>
            <pc:docMk/>
            <pc:sldMk cId="2523156376" sldId="261"/>
            <ac:spMk id="39" creationId="{FBC8BBE5-981E-4B0B-9654-32B5668BFF31}"/>
          </ac:spMkLst>
        </pc:spChg>
        <pc:spChg chg="add">
          <ac:chgData name="Tzu-Ying Chen" userId="6f1c1427c9e5e58c" providerId="LiveId" clId="{F8F6CFF2-947E-4F5A-9297-90CA9B0A40FE}" dt="2020-11-09T02:50:31.383" v="220" actId="26606"/>
          <ac:spMkLst>
            <pc:docMk/>
            <pc:sldMk cId="2523156376" sldId="261"/>
            <ac:spMk id="40" creationId="{094C9708-F6A4-4956-B261-A4A2C4DFEBF7}"/>
          </ac:spMkLst>
        </pc:spChg>
        <pc:spChg chg="add">
          <ac:chgData name="Tzu-Ying Chen" userId="6f1c1427c9e5e58c" providerId="LiveId" clId="{F8F6CFF2-947E-4F5A-9297-90CA9B0A40FE}" dt="2020-11-09T02:50:31.383" v="220" actId="26606"/>
          <ac:spMkLst>
            <pc:docMk/>
            <pc:sldMk cId="2523156376" sldId="261"/>
            <ac:spMk id="41" creationId="{592DB257-3E16-4A3C-9E28-4682828127AD}"/>
          </ac:spMkLst>
        </pc:spChg>
        <pc:spChg chg="add">
          <ac:chgData name="Tzu-Ying Chen" userId="6f1c1427c9e5e58c" providerId="LiveId" clId="{F8F6CFF2-947E-4F5A-9297-90CA9B0A40FE}" dt="2020-11-09T02:50:31.383" v="220" actId="26606"/>
          <ac:spMkLst>
            <pc:docMk/>
            <pc:sldMk cId="2523156376" sldId="261"/>
            <ac:spMk id="42" creationId="{487685E6-1160-459B-8C70-301404C06C23}"/>
          </ac:spMkLst>
        </pc:spChg>
        <pc:spChg chg="add mod">
          <ac:chgData name="Tzu-Ying Chen" userId="6f1c1427c9e5e58c" providerId="LiveId" clId="{F8F6CFF2-947E-4F5A-9297-90CA9B0A40FE}" dt="2020-11-09T02:51:15.223" v="224" actId="368"/>
          <ac:spMkLst>
            <pc:docMk/>
            <pc:sldMk cId="2523156376" sldId="261"/>
            <ac:spMk id="43" creationId="{50DB11AD-155D-4A2C-820F-31A3071ED9CE}"/>
          </ac:spMkLst>
        </pc:spChg>
        <pc:picChg chg="add mod">
          <ac:chgData name="Tzu-Ying Chen" userId="6f1c1427c9e5e58c" providerId="LiveId" clId="{F8F6CFF2-947E-4F5A-9297-90CA9B0A40FE}" dt="2020-11-09T02:50:39.003" v="222" actId="14100"/>
          <ac:picMkLst>
            <pc:docMk/>
            <pc:sldMk cId="2523156376" sldId="261"/>
            <ac:picMk id="4" creationId="{A5BBA5FA-8F63-42E4-AF67-D667ACC3EA9B}"/>
          </ac:picMkLst>
        </pc:picChg>
        <pc:picChg chg="add del">
          <ac:chgData name="Tzu-Ying Chen" userId="6f1c1427c9e5e58c" providerId="LiveId" clId="{F8F6CFF2-947E-4F5A-9297-90CA9B0A40FE}" dt="2020-11-09T02:50:26.333" v="215" actId="26606"/>
          <ac:picMkLst>
            <pc:docMk/>
            <pc:sldMk cId="2523156376" sldId="261"/>
            <ac:picMk id="20" creationId="{1CB7E8AE-A3AC-4BB7-A5C6-F00EC697B265}"/>
          </ac:picMkLst>
        </pc:picChg>
        <pc:picChg chg="add del">
          <ac:chgData name="Tzu-Ying Chen" userId="6f1c1427c9e5e58c" providerId="LiveId" clId="{F8F6CFF2-947E-4F5A-9297-90CA9B0A40FE}" dt="2020-11-09T02:50:29.033" v="217" actId="26606"/>
          <ac:picMkLst>
            <pc:docMk/>
            <pc:sldMk cId="2523156376" sldId="261"/>
            <ac:picMk id="26" creationId="{1CB7E8AE-A3AC-4BB7-A5C6-F00EC697B265}"/>
          </ac:picMkLst>
        </pc:picChg>
        <pc:picChg chg="add del">
          <ac:chgData name="Tzu-Ying Chen" userId="6f1c1427c9e5e58c" providerId="LiveId" clId="{F8F6CFF2-947E-4F5A-9297-90CA9B0A40FE}" dt="2020-11-09T02:50:31.372" v="219" actId="26606"/>
          <ac:picMkLst>
            <pc:docMk/>
            <pc:sldMk cId="2523156376" sldId="261"/>
            <ac:picMk id="32" creationId="{1CB7E8AE-A3AC-4BB7-A5C6-F00EC697B26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11/8/2020</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439185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11/8/2020</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69552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11/8/2020</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1632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11/8/2020</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29079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11/8/2020</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5406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11/8/2020</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81225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11/8/2020</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24791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11/8/2020</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433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11/8/2020</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91407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11/8/2020</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94151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11/8/2020</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94938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11/8/2020</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964496736"/>
      </p:ext>
    </p:extLst>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71" r:id="rId8"/>
    <p:sldLayoutId id="2147483668" r:id="rId9"/>
    <p:sldLayoutId id="2147483669" r:id="rId10"/>
    <p:sldLayoutId id="2147483670"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826F103A-B177-4484-9033-059BAD73E118}"/>
              </a:ext>
            </a:extLst>
          </p:cNvPr>
          <p:cNvPicPr>
            <a:picLocks noChangeAspect="1"/>
          </p:cNvPicPr>
          <p:nvPr/>
        </p:nvPicPr>
        <p:blipFill rotWithShape="1">
          <a:blip r:embed="rId3">
            <a:alphaModFix amt="70000"/>
          </a:blip>
          <a:srcRect t="15726" r="-1" b="-1"/>
          <a:stretch/>
        </p:blipFill>
        <p:spPr>
          <a:xfrm>
            <a:off x="20" y="10"/>
            <a:ext cx="12188932" cy="6856614"/>
          </a:xfrm>
          <a:prstGeom prst="rect">
            <a:avLst/>
          </a:prstGeom>
        </p:spPr>
      </p:pic>
      <p:sp>
        <p:nvSpPr>
          <p:cNvPr id="2" name="Title 1">
            <a:extLst>
              <a:ext uri="{FF2B5EF4-FFF2-40B4-BE49-F238E27FC236}">
                <a16:creationId xmlns:a16="http://schemas.microsoft.com/office/drawing/2014/main" id="{F3ECCDFC-D1A2-42AE-AD02-102419F72A25}"/>
              </a:ext>
            </a:extLst>
          </p:cNvPr>
          <p:cNvSpPr>
            <a:spLocks noGrp="1"/>
          </p:cNvSpPr>
          <p:nvPr>
            <p:ph type="ctrTitle"/>
          </p:nvPr>
        </p:nvSpPr>
        <p:spPr>
          <a:xfrm>
            <a:off x="838200" y="740211"/>
            <a:ext cx="7530685" cy="3163864"/>
          </a:xfrm>
        </p:spPr>
        <p:txBody>
          <a:bodyPr>
            <a:normAutofit/>
          </a:bodyPr>
          <a:lstStyle/>
          <a:p>
            <a:pPr algn="l"/>
            <a:r>
              <a:rPr lang="en-US" sz="5200" dirty="0">
                <a:solidFill>
                  <a:srgbClr val="FFFFFF"/>
                </a:solidFill>
              </a:rPr>
              <a:t>Springboard Capstone 2 – Wisconsin Breast Cancer Prediction	</a:t>
            </a:r>
          </a:p>
        </p:txBody>
      </p:sp>
      <p:sp>
        <p:nvSpPr>
          <p:cNvPr id="3" name="Subtitle 2">
            <a:extLst>
              <a:ext uri="{FF2B5EF4-FFF2-40B4-BE49-F238E27FC236}">
                <a16:creationId xmlns:a16="http://schemas.microsoft.com/office/drawing/2014/main" id="{E2DC8E3D-B3D1-4518-9B17-4750215BA47A}"/>
              </a:ext>
            </a:extLst>
          </p:cNvPr>
          <p:cNvSpPr>
            <a:spLocks noGrp="1"/>
          </p:cNvSpPr>
          <p:nvPr>
            <p:ph type="subTitle" idx="1"/>
          </p:nvPr>
        </p:nvSpPr>
        <p:spPr>
          <a:xfrm>
            <a:off x="838200" y="4074515"/>
            <a:ext cx="7583133" cy="1279124"/>
          </a:xfrm>
        </p:spPr>
        <p:txBody>
          <a:bodyPr>
            <a:normAutofit/>
          </a:bodyPr>
          <a:lstStyle/>
          <a:p>
            <a:pPr algn="l"/>
            <a:r>
              <a:rPr lang="en-US" sz="2200" dirty="0">
                <a:solidFill>
                  <a:srgbClr val="FFFFFF"/>
                </a:solidFill>
              </a:rPr>
              <a:t>Tzu-Ying Chen</a:t>
            </a:r>
          </a:p>
        </p:txBody>
      </p:sp>
    </p:spTree>
    <p:extLst>
      <p:ext uri="{BB962C8B-B14F-4D97-AF65-F5344CB8AC3E}">
        <p14:creationId xmlns:p14="http://schemas.microsoft.com/office/powerpoint/2010/main" val="2183724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D02BF-8B8E-4035-AB34-5316FEC27475}"/>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ADF40B90-1A56-49F7-934A-39C5A31018C8}"/>
              </a:ext>
            </a:extLst>
          </p:cNvPr>
          <p:cNvSpPr>
            <a:spLocks noGrp="1"/>
          </p:cNvSpPr>
          <p:nvPr>
            <p:ph idx="1"/>
          </p:nvPr>
        </p:nvSpPr>
        <p:spPr/>
        <p:txBody>
          <a:bodyPr/>
          <a:lstStyle/>
          <a:p>
            <a:r>
              <a:rPr lang="en-US" dirty="0"/>
              <a:t>There are numeric different characteristics of tumors that the breast cancer patients would have. The accuracy and efficiency of the diagnosis could significantly impact the patients’ recovery and potentially decrease the complexity of the treatment. Hence, it is important to help doctors to identify the characteristics of the tumors that patients have in a timely manner in order to provide necessary healthcare.</a:t>
            </a:r>
          </a:p>
          <a:p>
            <a:endParaRPr lang="en-US" dirty="0"/>
          </a:p>
        </p:txBody>
      </p:sp>
    </p:spTree>
    <p:extLst>
      <p:ext uri="{BB962C8B-B14F-4D97-AF65-F5344CB8AC3E}">
        <p14:creationId xmlns:p14="http://schemas.microsoft.com/office/powerpoint/2010/main" val="603036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CF81D-8379-438C-ADF2-FD57097D5C49}"/>
              </a:ext>
            </a:extLst>
          </p:cNvPr>
          <p:cNvSpPr>
            <a:spLocks noGrp="1"/>
          </p:cNvSpPr>
          <p:nvPr>
            <p:ph type="title"/>
          </p:nvPr>
        </p:nvSpPr>
        <p:spPr/>
        <p:txBody>
          <a:bodyPr/>
          <a:lstStyle/>
          <a:p>
            <a:r>
              <a:rPr lang="en-US" dirty="0"/>
              <a:t>Data at Glance</a:t>
            </a:r>
          </a:p>
        </p:txBody>
      </p:sp>
      <p:sp>
        <p:nvSpPr>
          <p:cNvPr id="3" name="Content Placeholder 2">
            <a:extLst>
              <a:ext uri="{FF2B5EF4-FFF2-40B4-BE49-F238E27FC236}">
                <a16:creationId xmlns:a16="http://schemas.microsoft.com/office/drawing/2014/main" id="{88D08DCC-4B0C-40C3-9DD7-B3D57F769C3D}"/>
              </a:ext>
            </a:extLst>
          </p:cNvPr>
          <p:cNvSpPr>
            <a:spLocks noGrp="1"/>
          </p:cNvSpPr>
          <p:nvPr>
            <p:ph idx="1"/>
          </p:nvPr>
        </p:nvSpPr>
        <p:spPr/>
        <p:txBody>
          <a:bodyPr/>
          <a:lstStyle/>
          <a:p>
            <a:r>
              <a:rPr lang="en-US" dirty="0"/>
              <a:t>The data set contains 32 columns and 569 data points. There are no missing values (null) in any of the features</a:t>
            </a:r>
          </a:p>
          <a:p>
            <a:r>
              <a:rPr lang="en-US" dirty="0"/>
              <a:t>In the univariate analysis, it is shown that there is no categorical variable, and 30 continuous variables in the data set</a:t>
            </a:r>
          </a:p>
        </p:txBody>
      </p:sp>
    </p:spTree>
    <p:extLst>
      <p:ext uri="{BB962C8B-B14F-4D97-AF65-F5344CB8AC3E}">
        <p14:creationId xmlns:p14="http://schemas.microsoft.com/office/powerpoint/2010/main" val="423785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733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 name="Rectangle 26">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5" y="0"/>
            <a:ext cx="12191999" cy="2274195"/>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E1250A6-FFFA-4D62-9D22-34B71A3E351A}"/>
              </a:ext>
            </a:extLst>
          </p:cNvPr>
          <p:cNvSpPr>
            <a:spLocks noGrp="1"/>
          </p:cNvSpPr>
          <p:nvPr>
            <p:ph type="title"/>
          </p:nvPr>
        </p:nvSpPr>
        <p:spPr>
          <a:xfrm>
            <a:off x="838200" y="381000"/>
            <a:ext cx="10003218" cy="1600124"/>
          </a:xfrm>
        </p:spPr>
        <p:txBody>
          <a:bodyPr>
            <a:normAutofit/>
          </a:bodyPr>
          <a:lstStyle/>
          <a:p>
            <a:r>
              <a:rPr lang="en-US"/>
              <a:t>Data at Glance Continued</a:t>
            </a:r>
          </a:p>
        </p:txBody>
      </p:sp>
      <p:sp>
        <p:nvSpPr>
          <p:cNvPr id="3" name="Content Placeholder 2">
            <a:extLst>
              <a:ext uri="{FF2B5EF4-FFF2-40B4-BE49-F238E27FC236}">
                <a16:creationId xmlns:a16="http://schemas.microsoft.com/office/drawing/2014/main" id="{E1C61E70-E082-444B-8AEC-1B5864AA9912}"/>
              </a:ext>
            </a:extLst>
          </p:cNvPr>
          <p:cNvSpPr>
            <a:spLocks noGrp="1"/>
          </p:cNvSpPr>
          <p:nvPr>
            <p:ph idx="1"/>
          </p:nvPr>
        </p:nvSpPr>
        <p:spPr>
          <a:xfrm>
            <a:off x="200025" y="2648338"/>
            <a:ext cx="3161285" cy="3480749"/>
          </a:xfrm>
        </p:spPr>
        <p:txBody>
          <a:bodyPr anchor="ctr">
            <a:normAutofit fontScale="77500" lnSpcReduction="20000"/>
          </a:bodyPr>
          <a:lstStyle/>
          <a:p>
            <a:r>
              <a:rPr lang="en-US" dirty="0">
                <a:solidFill>
                  <a:schemeClr val="tx2">
                    <a:lumMod val="75000"/>
                    <a:lumOff val="25000"/>
                  </a:schemeClr>
                </a:solidFill>
              </a:rPr>
              <a:t>It shows that the two-diagnosis distributed quite equally in both cases, indicating that within these feature, it is difficult to tell whether the tumor is benign or malignant just by looking at the data</a:t>
            </a:r>
          </a:p>
        </p:txBody>
      </p:sp>
      <p:pic>
        <p:nvPicPr>
          <p:cNvPr id="5" name="Picture 4">
            <a:extLst>
              <a:ext uri="{FF2B5EF4-FFF2-40B4-BE49-F238E27FC236}">
                <a16:creationId xmlns:a16="http://schemas.microsoft.com/office/drawing/2014/main" id="{AC5C5A45-2D64-465C-AA0D-E6237D96D63F}"/>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3753295" y="2648339"/>
            <a:ext cx="4173028" cy="3614488"/>
          </a:xfrm>
          <a:prstGeom prst="rect">
            <a:avLst/>
          </a:prstGeom>
          <a:noFill/>
        </p:spPr>
      </p:pic>
      <p:pic>
        <p:nvPicPr>
          <p:cNvPr id="4" name="Picture 3">
            <a:extLst>
              <a:ext uri="{FF2B5EF4-FFF2-40B4-BE49-F238E27FC236}">
                <a16:creationId xmlns:a16="http://schemas.microsoft.com/office/drawing/2014/main" id="{46EDB7B6-121D-4286-B406-F5821856F1D9}"/>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8318308" y="2648339"/>
            <a:ext cx="3761932" cy="3621345"/>
          </a:xfrm>
          <a:prstGeom prst="rect">
            <a:avLst/>
          </a:prstGeom>
          <a:noFill/>
        </p:spPr>
      </p:pic>
    </p:spTree>
    <p:extLst>
      <p:ext uri="{BB962C8B-B14F-4D97-AF65-F5344CB8AC3E}">
        <p14:creationId xmlns:p14="http://schemas.microsoft.com/office/powerpoint/2010/main" val="1943570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733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5" y="0"/>
            <a:ext cx="12191999" cy="2274195"/>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F45A6C-1A3D-4E99-9814-FBD90C1EBDC8}"/>
              </a:ext>
            </a:extLst>
          </p:cNvPr>
          <p:cNvSpPr>
            <a:spLocks noGrp="1"/>
          </p:cNvSpPr>
          <p:nvPr>
            <p:ph type="title"/>
          </p:nvPr>
        </p:nvSpPr>
        <p:spPr>
          <a:xfrm>
            <a:off x="838200" y="381000"/>
            <a:ext cx="10003218" cy="1600124"/>
          </a:xfrm>
        </p:spPr>
        <p:txBody>
          <a:bodyPr>
            <a:normAutofit/>
          </a:bodyPr>
          <a:lstStyle/>
          <a:p>
            <a:r>
              <a:rPr lang="en-US" dirty="0"/>
              <a:t>Data at Glance Continued</a:t>
            </a:r>
          </a:p>
        </p:txBody>
      </p:sp>
      <p:sp>
        <p:nvSpPr>
          <p:cNvPr id="3" name="Content Placeholder 2">
            <a:extLst>
              <a:ext uri="{FF2B5EF4-FFF2-40B4-BE49-F238E27FC236}">
                <a16:creationId xmlns:a16="http://schemas.microsoft.com/office/drawing/2014/main" id="{94E55183-E18E-4E20-A1F0-7FABE8282280}"/>
              </a:ext>
            </a:extLst>
          </p:cNvPr>
          <p:cNvSpPr>
            <a:spLocks noGrp="1"/>
          </p:cNvSpPr>
          <p:nvPr>
            <p:ph idx="1"/>
          </p:nvPr>
        </p:nvSpPr>
        <p:spPr>
          <a:xfrm>
            <a:off x="838199" y="2514600"/>
            <a:ext cx="4777491" cy="3614488"/>
          </a:xfrm>
        </p:spPr>
        <p:txBody>
          <a:bodyPr anchor="ctr">
            <a:normAutofit fontScale="85000" lnSpcReduction="10000"/>
          </a:bodyPr>
          <a:lstStyle/>
          <a:p>
            <a:r>
              <a:rPr lang="en-US" dirty="0">
                <a:solidFill>
                  <a:schemeClr val="tx2">
                    <a:lumMod val="75000"/>
                    <a:lumOff val="25000"/>
                  </a:schemeClr>
                </a:solidFill>
              </a:rPr>
              <a:t>, the figures below show a completely different story. It is easier to tell the two diagnosis just from looking at the data as the distributions of the two different groups are in different ranges. They are likely be selected as the features for the model</a:t>
            </a:r>
          </a:p>
        </p:txBody>
      </p:sp>
      <p:pic>
        <p:nvPicPr>
          <p:cNvPr id="5" name="Picture 4">
            <a:extLst>
              <a:ext uri="{FF2B5EF4-FFF2-40B4-BE49-F238E27FC236}">
                <a16:creationId xmlns:a16="http://schemas.microsoft.com/office/drawing/2014/main" id="{1F324F7A-7351-4E9F-AE15-52E4B637BF84}"/>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5912616" y="2913377"/>
            <a:ext cx="2690172" cy="2816933"/>
          </a:xfrm>
          <a:prstGeom prst="rect">
            <a:avLst/>
          </a:prstGeom>
          <a:noFill/>
        </p:spPr>
      </p:pic>
      <p:pic>
        <p:nvPicPr>
          <p:cNvPr id="4" name="Picture 3">
            <a:extLst>
              <a:ext uri="{FF2B5EF4-FFF2-40B4-BE49-F238E27FC236}">
                <a16:creationId xmlns:a16="http://schemas.microsoft.com/office/drawing/2014/main" id="{B682B5A0-D641-4A10-B42C-C22490A27A92}"/>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8763000" y="3013748"/>
            <a:ext cx="2690172" cy="2616192"/>
          </a:xfrm>
          <a:prstGeom prst="rect">
            <a:avLst/>
          </a:prstGeom>
          <a:noFill/>
        </p:spPr>
      </p:pic>
    </p:spTree>
    <p:extLst>
      <p:ext uri="{BB962C8B-B14F-4D97-AF65-F5344CB8AC3E}">
        <p14:creationId xmlns:p14="http://schemas.microsoft.com/office/powerpoint/2010/main" val="2794981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D4506-A213-4BE8-8E94-3EB7639578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F5989E-99A8-4C57-B134-ECAA9F3652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73414405"/>
      </p:ext>
    </p:extLst>
  </p:cSld>
  <p:clrMapOvr>
    <a:masterClrMapping/>
  </p:clrMapOvr>
</p:sld>
</file>

<file path=ppt/theme/theme1.xml><?xml version="1.0" encoding="utf-8"?>
<a:theme xmlns:a="http://schemas.openxmlformats.org/drawingml/2006/main" name="Blockprint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1</TotalTime>
  <Words>222</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AvenirNext LT Pro Medium</vt:lpstr>
      <vt:lpstr>Arial</vt:lpstr>
      <vt:lpstr>Avenir Next LT Pro</vt:lpstr>
      <vt:lpstr>BlockprintVTI</vt:lpstr>
      <vt:lpstr>Springboard Capstone 2 – Wisconsin Breast Cancer Prediction </vt:lpstr>
      <vt:lpstr>Problem Statement</vt:lpstr>
      <vt:lpstr>Data at Glance</vt:lpstr>
      <vt:lpstr>Data at Glance Continued</vt:lpstr>
      <vt:lpstr>Data at Glance 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Springboard Capstone 2 – Wisconsin Breast Cancer Prediction </dc:title>
  <dc:creator>Tzu-Ying Chen</dc:creator>
  <cp:lastModifiedBy>Tzu-Ying Chen</cp:lastModifiedBy>
  <cp:revision>1</cp:revision>
  <dcterms:created xsi:type="dcterms:W3CDTF">2020-11-09T02:50:31Z</dcterms:created>
  <dcterms:modified xsi:type="dcterms:W3CDTF">2020-11-09T02:51:52Z</dcterms:modified>
</cp:coreProperties>
</file>