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2" r:id="rId5"/>
    <p:sldId id="321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4" r:id="rId16"/>
    <p:sldId id="333" r:id="rId17"/>
    <p:sldId id="332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5388" autoAdjust="0"/>
  </p:normalViewPr>
  <p:slideViewPr>
    <p:cSldViewPr snapToGrid="0">
      <p:cViewPr varScale="1">
        <p:scale>
          <a:sx n="153" d="100"/>
          <a:sy n="153" d="100"/>
        </p:scale>
        <p:origin x="834" y="13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79" y="690512"/>
            <a:ext cx="10503074" cy="3480656"/>
          </a:xfrm>
        </p:spPr>
        <p:txBody>
          <a:bodyPr/>
          <a:lstStyle/>
          <a:p>
            <a:r>
              <a:rPr lang="en-US" dirty="0"/>
              <a:t>Installing a DHCP role on the domain controller and adding users in </a:t>
            </a:r>
            <a:r>
              <a:rPr lang="en-US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44C9C-6CA2-ACE1-B36F-73234D8DB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7761-F620-F5FF-4AF2-B57128394C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4A171-1A78-5C7C-01F3-63AC695B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85" y="109593"/>
            <a:ext cx="7210815" cy="57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4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B6706-8CBB-5895-A92B-A15F01563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A73D3-4063-BA70-FA90-1D90016BF1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D5645-4059-E660-21B0-4B51F0CF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19" y="93413"/>
            <a:ext cx="8297757" cy="58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6BDA6-0593-8D59-0725-2E99BB42B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DED54-11E0-AE98-156D-0F6FD89A8D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B7C8D-429F-7798-AC35-FCC89943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06" y="140676"/>
            <a:ext cx="4975434" cy="5546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21322-2C5B-32F1-3AF0-3735A592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23" y="140676"/>
            <a:ext cx="5045317" cy="55434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8E86A-C128-5780-6DE9-F42865C35B5D}"/>
              </a:ext>
            </a:extLst>
          </p:cNvPr>
          <p:cNvSpPr txBox="1"/>
          <p:nvPr/>
        </p:nvSpPr>
        <p:spPr>
          <a:xfrm>
            <a:off x="1196236" y="5756013"/>
            <a:ext cx="862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 we will create users using script in PowerShell. Link for the script </a:t>
            </a:r>
            <a:r>
              <a:rPr lang="en-GB"/>
              <a:t>on GitHub.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9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272DC-59DF-3CF4-0AE6-5632893FF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CB840-106B-F6F5-2A64-839BBBF9A6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469F5-7681-759C-E492-A64B6CCE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94" y="414997"/>
            <a:ext cx="10205102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7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FD8DD-64A8-BB9E-4F4B-1ECEDF81B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4290-CB85-24AF-44D2-E7BCE3E0EE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12533-0148-64C0-8C17-C57E1E2E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13" y="95989"/>
            <a:ext cx="6323428" cy="5846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6446F-71F2-57B8-3C49-1A95787AE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79" y="4888524"/>
            <a:ext cx="6468463" cy="18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3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7F410-71DB-C02A-F882-CC9EE24C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AFE1-D6E0-1574-58B7-1EA19E9ED7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E4652-77B0-4895-0A37-1233DABD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85" y="75300"/>
            <a:ext cx="8613812" cy="58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What is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 err="1"/>
              <a:t>Downalding</a:t>
            </a:r>
            <a:r>
              <a:rPr lang="en-US" dirty="0"/>
              <a:t> and </a:t>
            </a:r>
            <a:r>
              <a:rPr lang="en-US" dirty="0" err="1"/>
              <a:t>isntalling</a:t>
            </a:r>
            <a:r>
              <a:rPr lang="en-US" dirty="0"/>
              <a:t> of </a:t>
            </a:r>
            <a:r>
              <a:rPr lang="en-US" dirty="0" err="1"/>
              <a:t>Virtualbox</a:t>
            </a:r>
            <a:r>
              <a:rPr lang="en-US" dirty="0"/>
              <a:t> and Windows server 2019</a:t>
            </a:r>
          </a:p>
          <a:p>
            <a:r>
              <a:rPr lang="en-US" dirty="0"/>
              <a:t>Configuring DC, DHCP, Network on the server</a:t>
            </a:r>
          </a:p>
          <a:p>
            <a:r>
              <a:rPr lang="en-US" dirty="0"/>
              <a:t>Automatically creating users on the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48F3A-429D-B395-3683-DC5398F82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C1190-C371-D6F7-87A8-356A63E75F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A5DC2-A840-8351-686B-B120E502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65" y="262487"/>
            <a:ext cx="10723167" cy="4767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5C9C83-0978-35AF-4901-027678302897}"/>
              </a:ext>
            </a:extLst>
          </p:cNvPr>
          <p:cNvSpPr txBox="1"/>
          <p:nvPr/>
        </p:nvSpPr>
        <p:spPr>
          <a:xfrm>
            <a:off x="896627" y="5297270"/>
            <a:ext cx="1095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Starting installation of a new role DHCP to the DC, so it can assign IP addresses on the internal network. </a:t>
            </a:r>
          </a:p>
          <a:p>
            <a:r>
              <a:rPr lang="en-GB" dirty="0"/>
              <a:t>Nothing specific on the install wizard just follow with next buttons. </a:t>
            </a:r>
          </a:p>
        </p:txBody>
      </p:sp>
    </p:spTree>
    <p:extLst>
      <p:ext uri="{BB962C8B-B14F-4D97-AF65-F5344CB8AC3E}">
        <p14:creationId xmlns:p14="http://schemas.microsoft.com/office/powerpoint/2010/main" val="416135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3E639-8689-B70F-8B1F-9EA47935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576EF-2732-5B72-2F43-99F722BE3A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39E5A-A7AA-880B-9730-D374B5A4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78" y="84908"/>
            <a:ext cx="8202170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65D5-8C7F-02DA-0E69-27B4FC0E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AFF32-3C5B-D1A4-E131-DC1063D4388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CBACA-2DA3-DD29-4F7F-BE452840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74258"/>
            <a:ext cx="8342141" cy="5870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CE55A-4FEC-1D6F-DBF0-E279A1D501E1}"/>
              </a:ext>
            </a:extLst>
          </p:cNvPr>
          <p:cNvSpPr txBox="1"/>
          <p:nvPr/>
        </p:nvSpPr>
        <p:spPr>
          <a:xfrm>
            <a:off x="9355015" y="2548090"/>
            <a:ext cx="283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pic shows finished installation of DHCP on the Domain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95901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CC11-0B17-1ECE-08BD-354BF4E84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5C3FF-9717-359F-A0DB-1D128C00D1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53F4A-D108-DEAB-C20A-62DDB440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72" y="49237"/>
            <a:ext cx="4498878" cy="60983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4C6496-BFF7-A69E-7C6F-9D61212ECAA9}"/>
              </a:ext>
            </a:extLst>
          </p:cNvPr>
          <p:cNvSpPr txBox="1"/>
          <p:nvPr/>
        </p:nvSpPr>
        <p:spPr>
          <a:xfrm>
            <a:off x="5411245" y="2775243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order to access the DHCP setting you can use the option from the Tools drop down menu.</a:t>
            </a:r>
          </a:p>
        </p:txBody>
      </p:sp>
    </p:spTree>
    <p:extLst>
      <p:ext uri="{BB962C8B-B14F-4D97-AF65-F5344CB8AC3E}">
        <p14:creationId xmlns:p14="http://schemas.microsoft.com/office/powerpoint/2010/main" val="64114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2D22-B035-1660-59AA-07654193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8F9EC-2451-33D5-1DA0-8633890B90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7E9B0-02A6-DBC2-C75B-C901160AC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72" y="63305"/>
            <a:ext cx="9358004" cy="5711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1D0A3F-9392-8168-5EB6-5D08792C9446}"/>
              </a:ext>
            </a:extLst>
          </p:cNvPr>
          <p:cNvSpPr txBox="1"/>
          <p:nvPr/>
        </p:nvSpPr>
        <p:spPr>
          <a:xfrm>
            <a:off x="10477587" y="2828835"/>
            <a:ext cx="154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will have to set up the scope of the IP address</a:t>
            </a:r>
          </a:p>
        </p:txBody>
      </p:sp>
    </p:spTree>
    <p:extLst>
      <p:ext uri="{BB962C8B-B14F-4D97-AF65-F5344CB8AC3E}">
        <p14:creationId xmlns:p14="http://schemas.microsoft.com/office/powerpoint/2010/main" val="380846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38A27-4A17-9B71-27CB-BC3D2965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C57D0-220F-DAEC-5A44-B0622CA1B5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F3305-3081-B714-6D88-8918D361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55" y="124757"/>
            <a:ext cx="10377789" cy="565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6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B9BCC-D8A3-EC14-6076-1EB2562A7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4FD25-01AF-39CF-39DE-9DF1D4B65D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3021F-4A17-3694-6600-BB14F572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4" y="143431"/>
            <a:ext cx="7561515" cy="57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144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147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Tisa Offc Serif Pro</vt:lpstr>
      <vt:lpstr>Univers Light</vt:lpstr>
      <vt:lpstr>Custom</vt:lpstr>
      <vt:lpstr>Installing a DHCP role on the domain controller and adding users in powershell</vt:lpstr>
      <vt:lpstr>What is included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Admin</dc:creator>
  <cp:lastModifiedBy>Admin</cp:lastModifiedBy>
  <cp:revision>7</cp:revision>
  <dcterms:created xsi:type="dcterms:W3CDTF">2024-01-11T18:09:01Z</dcterms:created>
  <dcterms:modified xsi:type="dcterms:W3CDTF">2025-03-05T16:00:53Z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