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322" r:id="rId5"/>
    <p:sldId id="321" r:id="rId6"/>
    <p:sldId id="323" r:id="rId7"/>
    <p:sldId id="324" r:id="rId8"/>
    <p:sldId id="327" r:id="rId9"/>
    <p:sldId id="328" r:id="rId10"/>
    <p:sldId id="329" r:id="rId11"/>
    <p:sldId id="330" r:id="rId12"/>
    <p:sldId id="331" r:id="rId13"/>
    <p:sldId id="334" r:id="rId14"/>
    <p:sldId id="333" r:id="rId15"/>
    <p:sldId id="332" r:id="rId16"/>
    <p:sldId id="335" r:id="rId17"/>
    <p:sldId id="336" r:id="rId18"/>
    <p:sldId id="337" r:id="rId19"/>
    <p:sldId id="338" r:id="rId20"/>
    <p:sldId id="339" r:id="rId21"/>
    <p:sldId id="340" r:id="rId22"/>
    <p:sldId id="345" r:id="rId23"/>
    <p:sldId id="346" r:id="rId24"/>
    <p:sldId id="347" r:id="rId25"/>
    <p:sldId id="341" r:id="rId26"/>
    <p:sldId id="342" r:id="rId27"/>
    <p:sldId id="343" r:id="rId28"/>
    <p:sldId id="34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5388" autoAdjust="0"/>
  </p:normalViewPr>
  <p:slideViewPr>
    <p:cSldViewPr snapToGrid="0">
      <p:cViewPr varScale="1">
        <p:scale>
          <a:sx n="153" d="100"/>
          <a:sy n="153" d="100"/>
        </p:scale>
        <p:origin x="834" y="132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79" y="690512"/>
            <a:ext cx="10503074" cy="3480656"/>
          </a:xfrm>
        </p:spPr>
        <p:txBody>
          <a:bodyPr/>
          <a:lstStyle/>
          <a:p>
            <a:r>
              <a:rPr lang="en-US" dirty="0"/>
              <a:t>Installing windows client machine and attaching it to the domain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6BDA6-0593-8D59-0725-2E99BB42B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DED54-11E0-AE98-156D-0F6FD89A8D5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E6C747-C326-0BC7-6CA2-6F01D14CA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08" y="90488"/>
            <a:ext cx="7806744" cy="5853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440159-301D-3888-B199-9B2C6942FCC0}"/>
              </a:ext>
            </a:extLst>
          </p:cNvPr>
          <p:cNvSpPr txBox="1"/>
          <p:nvPr/>
        </p:nvSpPr>
        <p:spPr>
          <a:xfrm>
            <a:off x="8847752" y="2555379"/>
            <a:ext cx="286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version of Win 11 doesn’t require a lot of interaction during install.</a:t>
            </a:r>
          </a:p>
        </p:txBody>
      </p:sp>
    </p:spTree>
    <p:extLst>
      <p:ext uri="{BB962C8B-B14F-4D97-AF65-F5344CB8AC3E}">
        <p14:creationId xmlns:p14="http://schemas.microsoft.com/office/powerpoint/2010/main" val="422293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272DC-59DF-3CF4-0AE6-5632893FF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CB840-106B-F6F5-2A64-839BBBF9A60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1A484-5050-C628-F268-C78B811D4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83" y="84825"/>
            <a:ext cx="9827305" cy="580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72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FD8DD-64A8-BB9E-4F4B-1ECEDF81B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4290-CB85-24AF-44D2-E7BCE3E0EEE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0DD03B-E424-E286-ABA6-F17E5920B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59" y="95303"/>
            <a:ext cx="8526684" cy="55317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C60109-0294-8D63-C4C7-E286D284F661}"/>
              </a:ext>
            </a:extLst>
          </p:cNvPr>
          <p:cNvSpPr txBox="1"/>
          <p:nvPr/>
        </p:nvSpPr>
        <p:spPr>
          <a:xfrm>
            <a:off x="958240" y="5652130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 from </a:t>
            </a:r>
            <a:r>
              <a:rPr lang="en-GB" b="1" i="1" dirty="0"/>
              <a:t>ipconfig</a:t>
            </a:r>
            <a:r>
              <a:rPr lang="en-GB" dirty="0"/>
              <a:t> command in CMD</a:t>
            </a:r>
          </a:p>
        </p:txBody>
      </p:sp>
    </p:spTree>
    <p:extLst>
      <p:ext uri="{BB962C8B-B14F-4D97-AF65-F5344CB8AC3E}">
        <p14:creationId xmlns:p14="http://schemas.microsoft.com/office/powerpoint/2010/main" val="681437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7F410-71DB-C02A-F882-CC9EE24C5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CAFE1-D6E0-1574-58B7-1EA19E9ED7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B42F0C-38BB-F1D0-75A0-41BFC481C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15" y="84909"/>
            <a:ext cx="7336059" cy="55768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A6117E-3E31-0149-EAA9-DAAD97A6EBB6}"/>
              </a:ext>
            </a:extLst>
          </p:cNvPr>
          <p:cNvSpPr txBox="1"/>
          <p:nvPr/>
        </p:nvSpPr>
        <p:spPr>
          <a:xfrm>
            <a:off x="945715" y="5679811"/>
            <a:ext cx="1053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ipconfig /all</a:t>
            </a:r>
            <a:r>
              <a:rPr lang="en-GB" b="1" dirty="0"/>
              <a:t> </a:t>
            </a:r>
            <a:r>
              <a:rPr lang="en-GB" dirty="0"/>
              <a:t>is showing more info. Your DNS is your DC, and DHCP is working assigning </a:t>
            </a:r>
            <a:r>
              <a:rPr lang="en-GB" dirty="0" err="1"/>
              <a:t>ip</a:t>
            </a:r>
            <a:r>
              <a:rPr lang="en-GB" dirty="0"/>
              <a:t> addresses</a:t>
            </a:r>
          </a:p>
        </p:txBody>
      </p:sp>
    </p:spTree>
    <p:extLst>
      <p:ext uri="{BB962C8B-B14F-4D97-AF65-F5344CB8AC3E}">
        <p14:creationId xmlns:p14="http://schemas.microsoft.com/office/powerpoint/2010/main" val="3935100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9712A-B96A-B08A-D101-6234BA15A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69AD7-FC52-D3DF-40E6-1C75261B87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0611B7-F4D5-66C4-5ABC-54F894FFF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18" y="128739"/>
            <a:ext cx="7258965" cy="57455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D93233-7435-A838-CA78-AA591C88065E}"/>
              </a:ext>
            </a:extLst>
          </p:cNvPr>
          <p:cNvSpPr txBox="1"/>
          <p:nvPr/>
        </p:nvSpPr>
        <p:spPr>
          <a:xfrm>
            <a:off x="8454683" y="2828835"/>
            <a:ext cx="3269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Its time to rename the Windows instance, since this name will show up on the DC list with computers</a:t>
            </a:r>
          </a:p>
        </p:txBody>
      </p:sp>
    </p:spTree>
    <p:extLst>
      <p:ext uri="{BB962C8B-B14F-4D97-AF65-F5344CB8AC3E}">
        <p14:creationId xmlns:p14="http://schemas.microsoft.com/office/powerpoint/2010/main" val="4187001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BD1A5-71C1-712B-728A-3ACBCCEA9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AB41D-0B6B-C38E-A394-D87664C6613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D857C7-4D95-058C-22B5-464E153C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79" y="72247"/>
            <a:ext cx="7330903" cy="58150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366B86-C44D-38B2-65C7-89AF37978786}"/>
              </a:ext>
            </a:extLst>
          </p:cNvPr>
          <p:cNvSpPr txBox="1"/>
          <p:nvPr/>
        </p:nvSpPr>
        <p:spPr>
          <a:xfrm>
            <a:off x="8377982" y="2656622"/>
            <a:ext cx="309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you can attach the computer to the domain</a:t>
            </a:r>
          </a:p>
        </p:txBody>
      </p:sp>
    </p:spTree>
    <p:extLst>
      <p:ext uri="{BB962C8B-B14F-4D97-AF65-F5344CB8AC3E}">
        <p14:creationId xmlns:p14="http://schemas.microsoft.com/office/powerpoint/2010/main" val="3959436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6DE65-59F0-0B9A-5404-8877BBA8B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05BA7-8D20-E5AC-4C34-01CF9B0F02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92FDD6-CB1D-3645-07BD-960E1180B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51" y="58391"/>
            <a:ext cx="7650315" cy="58407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69A278-8A01-7BC2-79C6-4381DA6348C8}"/>
              </a:ext>
            </a:extLst>
          </p:cNvPr>
          <p:cNvSpPr txBox="1"/>
          <p:nvPr/>
        </p:nvSpPr>
        <p:spPr>
          <a:xfrm>
            <a:off x="8679766" y="3105834"/>
            <a:ext cx="318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Make sure you input domain name with extension</a:t>
            </a:r>
          </a:p>
        </p:txBody>
      </p:sp>
    </p:spTree>
    <p:extLst>
      <p:ext uri="{BB962C8B-B14F-4D97-AF65-F5344CB8AC3E}">
        <p14:creationId xmlns:p14="http://schemas.microsoft.com/office/powerpoint/2010/main" val="1088695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5E466-AE67-AA24-4EDC-F16BF0070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007F0-F5F7-629F-8174-388E67143F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E86F48-441F-034A-27BC-CD82C7ED5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06" y="141762"/>
            <a:ext cx="7687748" cy="54490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248802-21E7-C1AE-C811-F548396BFFCA}"/>
              </a:ext>
            </a:extLst>
          </p:cNvPr>
          <p:cNvSpPr txBox="1"/>
          <p:nvPr/>
        </p:nvSpPr>
        <p:spPr>
          <a:xfrm>
            <a:off x="8810925" y="2967335"/>
            <a:ext cx="2981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will need the Admin account and password for the domain</a:t>
            </a:r>
          </a:p>
        </p:txBody>
      </p:sp>
    </p:spTree>
    <p:extLst>
      <p:ext uri="{BB962C8B-B14F-4D97-AF65-F5344CB8AC3E}">
        <p14:creationId xmlns:p14="http://schemas.microsoft.com/office/powerpoint/2010/main" val="4283175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5AFA8-1A94-39F1-A8C2-6105EA1F8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0771B-2DAA-B13A-1906-538F72EAC25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59B0E-D0BD-8ECF-0F51-4E6FA2394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46" y="155904"/>
            <a:ext cx="5563376" cy="3324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14644D-6054-346D-EA26-271E4BC2B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05986"/>
            <a:ext cx="5934903" cy="32961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A67DB1-323C-CFB0-3BAF-9592905BA19D}"/>
              </a:ext>
            </a:extLst>
          </p:cNvPr>
          <p:cNvSpPr txBox="1"/>
          <p:nvPr/>
        </p:nvSpPr>
        <p:spPr>
          <a:xfrm>
            <a:off x="6852722" y="1495082"/>
            <a:ext cx="3827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everything goes ok you will see a welcome message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E84B2-4815-F5A2-C048-041F9C3FCA00}"/>
              </a:ext>
            </a:extLst>
          </p:cNvPr>
          <p:cNvSpPr txBox="1"/>
          <p:nvPr/>
        </p:nvSpPr>
        <p:spPr>
          <a:xfrm>
            <a:off x="3200400" y="486937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You must restart the VM </a:t>
            </a:r>
          </a:p>
        </p:txBody>
      </p:sp>
    </p:spTree>
    <p:extLst>
      <p:ext uri="{BB962C8B-B14F-4D97-AF65-F5344CB8AC3E}">
        <p14:creationId xmlns:p14="http://schemas.microsoft.com/office/powerpoint/2010/main" val="2234321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2ADE-3089-C6E6-F920-1925AE190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D0908-9D52-39BD-E588-4638EBBD8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3B912D-7C17-4C11-62A1-0872C41B6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1" y="99604"/>
            <a:ext cx="8545089" cy="57666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9A934B-B035-620C-91DD-5C1A5A113EB1}"/>
              </a:ext>
            </a:extLst>
          </p:cNvPr>
          <p:cNvSpPr txBox="1"/>
          <p:nvPr/>
        </p:nvSpPr>
        <p:spPr>
          <a:xfrm>
            <a:off x="9572030" y="2967335"/>
            <a:ext cx="2193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can log in with any of the users we have created</a:t>
            </a:r>
          </a:p>
        </p:txBody>
      </p:sp>
    </p:spTree>
    <p:extLst>
      <p:ext uri="{BB962C8B-B14F-4D97-AF65-F5344CB8AC3E}">
        <p14:creationId xmlns:p14="http://schemas.microsoft.com/office/powerpoint/2010/main" val="279856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en-US" dirty="0"/>
              <a:t>What is included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737115"/>
            <a:ext cx="4449712" cy="5407091"/>
          </a:xfrm>
        </p:spPr>
        <p:txBody>
          <a:bodyPr/>
          <a:lstStyle/>
          <a:p>
            <a:r>
              <a:rPr lang="en-US" dirty="0"/>
              <a:t>Installing Windows machine</a:t>
            </a:r>
          </a:p>
          <a:p>
            <a:r>
              <a:rPr lang="en-US" dirty="0"/>
              <a:t>Attaching it to the domain</a:t>
            </a:r>
          </a:p>
          <a:p>
            <a:r>
              <a:rPr lang="en-US" dirty="0"/>
              <a:t>Loging in with a user on the domain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F25D1-CA27-9056-037A-AA998AA1C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95855-7C71-0710-8CEF-3A3752AA2E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8D06B-EB69-8828-9D94-69F6DE20D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15" y="119574"/>
            <a:ext cx="5587325" cy="57376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62B60E-7A82-4E91-5DFA-DE12E18855E8}"/>
              </a:ext>
            </a:extLst>
          </p:cNvPr>
          <p:cNvSpPr txBox="1"/>
          <p:nvPr/>
        </p:nvSpPr>
        <p:spPr>
          <a:xfrm>
            <a:off x="6950885" y="3105834"/>
            <a:ext cx="40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the place where you can verify the logged user in Win 11</a:t>
            </a:r>
          </a:p>
        </p:txBody>
      </p:sp>
    </p:spTree>
    <p:extLst>
      <p:ext uri="{BB962C8B-B14F-4D97-AF65-F5344CB8AC3E}">
        <p14:creationId xmlns:p14="http://schemas.microsoft.com/office/powerpoint/2010/main" val="1448814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FBA7E-BD64-124D-2F18-AF8723C1E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BEDA1-8AF0-6808-C725-CA121168D8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2D835A-66F7-7F31-08A7-B5EECDF10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01" y="157588"/>
            <a:ext cx="8595215" cy="47827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50CAE4-1C86-5B7B-3FFB-860A9067F4E5}"/>
              </a:ext>
            </a:extLst>
          </p:cNvPr>
          <p:cNvSpPr txBox="1"/>
          <p:nvPr/>
        </p:nvSpPr>
        <p:spPr>
          <a:xfrm>
            <a:off x="896627" y="5574269"/>
            <a:ext cx="1086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you use </a:t>
            </a:r>
            <a:r>
              <a:rPr lang="en-GB" b="1" i="1" dirty="0" err="1"/>
              <a:t>whoami</a:t>
            </a:r>
            <a:r>
              <a:rPr lang="en-GB" dirty="0"/>
              <a:t> in CMD you could also confirm you are indeed logged in as a user under the domain</a:t>
            </a:r>
          </a:p>
        </p:txBody>
      </p:sp>
    </p:spTree>
    <p:extLst>
      <p:ext uri="{BB962C8B-B14F-4D97-AF65-F5344CB8AC3E}">
        <p14:creationId xmlns:p14="http://schemas.microsoft.com/office/powerpoint/2010/main" val="2513100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14FE9-5C13-1688-9196-C4C246679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A37CE-9A52-F220-4209-9E3F8C5F86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37BF13-BB91-9E12-8EA9-CE69F3C19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1" y="112541"/>
            <a:ext cx="2811388" cy="58222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3D4F26-06F8-8108-B8D6-5C59F0229E1B}"/>
              </a:ext>
            </a:extLst>
          </p:cNvPr>
          <p:cNvSpPr txBox="1"/>
          <p:nvPr/>
        </p:nvSpPr>
        <p:spPr>
          <a:xfrm>
            <a:off x="3670126" y="3105834"/>
            <a:ext cx="745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order to check if connection happened on the Domain controller (DC) side you can check in DHCP under Tools menu</a:t>
            </a:r>
          </a:p>
        </p:txBody>
      </p:sp>
    </p:spTree>
    <p:extLst>
      <p:ext uri="{BB962C8B-B14F-4D97-AF65-F5344CB8AC3E}">
        <p14:creationId xmlns:p14="http://schemas.microsoft.com/office/powerpoint/2010/main" val="2890746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58E3B-012D-0DCD-CC6E-2176FCEA6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FD0AF-0D67-315C-FB58-AF6B96441A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19BF5B-DE4F-63EC-5929-8002007E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" y="62640"/>
            <a:ext cx="8322369" cy="58809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B1BC5D-8579-FD9A-B41A-2BDC90B069D8}"/>
              </a:ext>
            </a:extLst>
          </p:cNvPr>
          <p:cNvSpPr txBox="1"/>
          <p:nvPr/>
        </p:nvSpPr>
        <p:spPr>
          <a:xfrm>
            <a:off x="9391513" y="2828835"/>
            <a:ext cx="2273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Under Address Leases you can see the IP address assigned to the VM</a:t>
            </a:r>
          </a:p>
        </p:txBody>
      </p:sp>
    </p:spTree>
    <p:extLst>
      <p:ext uri="{BB962C8B-B14F-4D97-AF65-F5344CB8AC3E}">
        <p14:creationId xmlns:p14="http://schemas.microsoft.com/office/powerpoint/2010/main" val="1930318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BAE56-C9C9-AF0A-B4D3-D7094F88B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F58E3-9C63-FA63-B69F-94B47037DA1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495A8E-9480-26FE-04A0-AD3F9622E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40" y="84405"/>
            <a:ext cx="5467979" cy="58029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6D2A31-5D23-0F3E-2E6A-11C04F3B7B1C}"/>
              </a:ext>
            </a:extLst>
          </p:cNvPr>
          <p:cNvSpPr txBox="1"/>
          <p:nvPr/>
        </p:nvSpPr>
        <p:spPr>
          <a:xfrm>
            <a:off x="6537219" y="3105834"/>
            <a:ext cx="478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users and computers in Active directory you can also see some of the info</a:t>
            </a:r>
          </a:p>
        </p:txBody>
      </p:sp>
    </p:spTree>
    <p:extLst>
      <p:ext uri="{BB962C8B-B14F-4D97-AF65-F5344CB8AC3E}">
        <p14:creationId xmlns:p14="http://schemas.microsoft.com/office/powerpoint/2010/main" val="3507896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23870-2013-8B54-4559-B94646F7E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66B63-509F-7D78-911F-86D33A2E13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708E01-3F12-B11E-3334-6F89D12B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68" y="67337"/>
            <a:ext cx="7363853" cy="4163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CC4DCF-C847-B648-A85C-89EF10195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565" y="3052689"/>
            <a:ext cx="6462012" cy="37061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00F031-E525-FFC5-685E-4DABFFF108C5}"/>
              </a:ext>
            </a:extLst>
          </p:cNvPr>
          <p:cNvSpPr txBox="1"/>
          <p:nvPr/>
        </p:nvSpPr>
        <p:spPr>
          <a:xfrm>
            <a:off x="8343021" y="1687175"/>
            <a:ext cx="3133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Under Computers you can see the VM with the name we have chosen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B5D570-84C5-A7DE-CE0A-0719A27BD0D5}"/>
              </a:ext>
            </a:extLst>
          </p:cNvPr>
          <p:cNvSpPr txBox="1"/>
          <p:nvPr/>
        </p:nvSpPr>
        <p:spPr>
          <a:xfrm>
            <a:off x="1316842" y="5574269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And under Users you could see the user</a:t>
            </a:r>
          </a:p>
        </p:txBody>
      </p:sp>
    </p:spTree>
    <p:extLst>
      <p:ext uri="{BB962C8B-B14F-4D97-AF65-F5344CB8AC3E}">
        <p14:creationId xmlns:p14="http://schemas.microsoft.com/office/powerpoint/2010/main" val="187756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48F3A-429D-B395-3683-DC5398F82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C1190-C371-D6F7-87A8-356A63E75F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6FCB7-FA5F-B380-4EDA-C600B5C28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86" y="50187"/>
            <a:ext cx="5688821" cy="58934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3C24FB-BF69-A906-8F0F-E35085E53043}"/>
              </a:ext>
            </a:extLst>
          </p:cNvPr>
          <p:cNvSpPr txBox="1"/>
          <p:nvPr/>
        </p:nvSpPr>
        <p:spPr>
          <a:xfrm>
            <a:off x="7058416" y="2967335"/>
            <a:ext cx="4371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Creating new VM with Windows 11, which we will use to connect to the domain</a:t>
            </a:r>
          </a:p>
        </p:txBody>
      </p:sp>
    </p:spTree>
    <p:extLst>
      <p:ext uri="{BB962C8B-B14F-4D97-AF65-F5344CB8AC3E}">
        <p14:creationId xmlns:p14="http://schemas.microsoft.com/office/powerpoint/2010/main" val="416135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3E639-8689-B70F-8B1F-9EA47935E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576EF-2732-5B72-2F43-99F722BE3A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27444D-33F9-6565-B34C-57F2BD67E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44" y="74066"/>
            <a:ext cx="5893590" cy="58695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487148-92BA-6979-614A-1B3BBACE1BD6}"/>
              </a:ext>
            </a:extLst>
          </p:cNvPr>
          <p:cNvSpPr txBox="1"/>
          <p:nvPr/>
        </p:nvSpPr>
        <p:spPr>
          <a:xfrm>
            <a:off x="7020837" y="2547168"/>
            <a:ext cx="4377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Settings on the General tab on “Motherboard” assign at least 4 GB of memory, then choose “Processor” tab</a:t>
            </a:r>
          </a:p>
        </p:txBody>
      </p:sp>
    </p:spTree>
    <p:extLst>
      <p:ext uri="{BB962C8B-B14F-4D97-AF65-F5344CB8AC3E}">
        <p14:creationId xmlns:p14="http://schemas.microsoft.com/office/powerpoint/2010/main" val="36295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22D22-B035-1660-59AA-07654193C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8F9EC-2451-33D5-1DA0-8633890B90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FBF019-3271-E002-D121-707F2BA57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10" y="77146"/>
            <a:ext cx="5944996" cy="58664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267A7F-BE12-C1A9-F594-9CE4CC54D5A3}"/>
              </a:ext>
            </a:extLst>
          </p:cNvPr>
          <p:cNvSpPr txBox="1"/>
          <p:nvPr/>
        </p:nvSpPr>
        <p:spPr>
          <a:xfrm>
            <a:off x="7133572" y="3244334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and give it at least 4 cores</a:t>
            </a:r>
          </a:p>
        </p:txBody>
      </p:sp>
    </p:spTree>
    <p:extLst>
      <p:ext uri="{BB962C8B-B14F-4D97-AF65-F5344CB8AC3E}">
        <p14:creationId xmlns:p14="http://schemas.microsoft.com/office/powerpoint/2010/main" val="380846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38A27-4A17-9B71-27CB-BC3D2965A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C57D0-220F-DAEC-5A44-B0622CA1B5B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AAD6AB-3AAE-84E9-9212-CD77118B8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087" y="84406"/>
            <a:ext cx="4696410" cy="58285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A44E31-62E0-7A70-25FE-2BA7E721C3BD}"/>
              </a:ext>
            </a:extLst>
          </p:cNvPr>
          <p:cNvSpPr txBox="1"/>
          <p:nvPr/>
        </p:nvSpPr>
        <p:spPr>
          <a:xfrm>
            <a:off x="5993704" y="3244334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the Network section on Adapter1, tick Enable</a:t>
            </a:r>
          </a:p>
        </p:txBody>
      </p:sp>
    </p:spTree>
    <p:extLst>
      <p:ext uri="{BB962C8B-B14F-4D97-AF65-F5344CB8AC3E}">
        <p14:creationId xmlns:p14="http://schemas.microsoft.com/office/powerpoint/2010/main" val="331066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B9BCC-D8A3-EC14-6076-1EB2562A7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4FD25-01AF-39CF-39DE-9DF1D4B65D6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6BCFB2-AA29-C169-E084-48AF937C0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19" y="81221"/>
            <a:ext cx="5790032" cy="58584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EFB3AC-420E-9A6E-274F-73BEE7F0B7FC}"/>
              </a:ext>
            </a:extLst>
          </p:cNvPr>
          <p:cNvSpPr txBox="1"/>
          <p:nvPr/>
        </p:nvSpPr>
        <p:spPr>
          <a:xfrm>
            <a:off x="7171151" y="2548786"/>
            <a:ext cx="4772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Storage you have to point to the windows ISO image, so the VM can boot from it when starts.</a:t>
            </a:r>
          </a:p>
        </p:txBody>
      </p:sp>
    </p:spTree>
    <p:extLst>
      <p:ext uri="{BB962C8B-B14F-4D97-AF65-F5344CB8AC3E}">
        <p14:creationId xmlns:p14="http://schemas.microsoft.com/office/powerpoint/2010/main" val="326691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44C9C-6CA2-ACE1-B36F-73234D8DB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77761-F620-F5FF-4AF2-B57128394CC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0D9C5-72A2-F3F9-8383-E17C0C621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08" y="68051"/>
            <a:ext cx="7343337" cy="58604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8E8CBD-D217-4C19-B6A5-B7C40E0E882D}"/>
              </a:ext>
            </a:extLst>
          </p:cNvPr>
          <p:cNvSpPr txBox="1"/>
          <p:nvPr/>
        </p:nvSpPr>
        <p:spPr>
          <a:xfrm>
            <a:off x="8384345" y="2967335"/>
            <a:ext cx="3452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don’t need license key in order to install this instance of Windows</a:t>
            </a:r>
          </a:p>
        </p:txBody>
      </p:sp>
    </p:spTree>
    <p:extLst>
      <p:ext uri="{BB962C8B-B14F-4D97-AF65-F5344CB8AC3E}">
        <p14:creationId xmlns:p14="http://schemas.microsoft.com/office/powerpoint/2010/main" val="423734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B6706-8CBB-5895-A92B-A15F01563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A73D3-4063-BA70-FA90-1D90016BF15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3F2CDF-34F6-9612-32EB-74281A19F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40" y="100277"/>
            <a:ext cx="7348422" cy="58433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03F3AE-188F-6658-9125-C89F368D5B34}"/>
              </a:ext>
            </a:extLst>
          </p:cNvPr>
          <p:cNvSpPr txBox="1"/>
          <p:nvPr/>
        </p:nvSpPr>
        <p:spPr>
          <a:xfrm>
            <a:off x="8395162" y="2828835"/>
            <a:ext cx="3587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don’t have to partition the space. Windows will do it for you. Just click on Next on this window.</a:t>
            </a:r>
          </a:p>
        </p:txBody>
      </p:sp>
    </p:spTree>
    <p:extLst>
      <p:ext uri="{BB962C8B-B14F-4D97-AF65-F5344CB8AC3E}">
        <p14:creationId xmlns:p14="http://schemas.microsoft.com/office/powerpoint/2010/main" val="39197880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AE0208-DBD5-43E1-AC6B-D2AD9623F0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DD27D0-5B6E-4A0E-95B2-BB37F9D8861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390</Words>
  <Application>Microsoft Office PowerPoint</Application>
  <PresentationFormat>Widescreen</PresentationFormat>
  <Paragraphs>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Tisa Offc Serif Pro</vt:lpstr>
      <vt:lpstr>Univers Light</vt:lpstr>
      <vt:lpstr>Custom</vt:lpstr>
      <vt:lpstr>Installing windows client machine and attaching it to the domain</vt:lpstr>
      <vt:lpstr>What is included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Admin</dc:creator>
  <cp:lastModifiedBy>Admin</cp:lastModifiedBy>
  <cp:revision>10</cp:revision>
  <dcterms:created xsi:type="dcterms:W3CDTF">2024-01-11T18:09:01Z</dcterms:created>
  <dcterms:modified xsi:type="dcterms:W3CDTF">2025-03-05T15:56:27Z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