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CC69F-214F-4D35-A1E9-FB94F77D855C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FA4A6-820E-4286-BFE5-48F3280094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6710-8DFB-40DC-ACAE-73E129373EC1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6345-F050-4A95-AA4B-AE06F0E38AF4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DA16-2FB9-4063-988D-0DFDF3016C3B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9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A9C4-AEF0-4434-B4E5-CCE92BF8C83F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85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DD30-C9DD-4109-AF8E-97E4C500740F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4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A54-34ED-4AF0-AE74-261FAF0BE179}" type="datetime1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5FB-0C28-4EB8-94A9-00F24CF1439D}" type="datetime1">
              <a:rPr lang="de-DE" smtClean="0"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BFF8-CA6D-45DE-953B-E054042E92C6}" type="datetime1">
              <a:rPr lang="de-DE" smtClean="0"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52C-4DAA-45F8-9727-46B2C7E21477}" type="datetime1">
              <a:rPr lang="de-DE" smtClean="0"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3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492F-1159-4F5B-8D51-A6C595316651}" type="datetime1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050E-BE31-40D0-93F2-49EF4678D305}" type="datetime1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4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9E0F-AA19-4E93-9954-53BD35CCB4C5}" type="datetime1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6ACE-9BDC-4AC2-9347-8818ABD312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Sections of </a:t>
            </a:r>
            <a:r>
              <a:rPr lang="en-US" dirty="0" err="1" smtClean="0"/>
              <a:t>CdTe</a:t>
            </a:r>
            <a:r>
              <a:rPr lang="en-US" dirty="0" smtClean="0"/>
              <a:t> Solar cells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1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7848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 made the csv data and images with the python scripts in the top folder</a:t>
            </a:r>
          </a:p>
          <a:p>
            <a:r>
              <a:rPr lang="en-US" dirty="0" smtClean="0"/>
              <a:t>You need to use python2.7 for the scripts to run, make sure that the </a:t>
            </a:r>
            <a:r>
              <a:rPr lang="en-US" dirty="0" err="1" smtClean="0"/>
              <a:t>align.spec</a:t>
            </a:r>
            <a:r>
              <a:rPr lang="en-US" dirty="0" smtClean="0"/>
              <a:t> file and the __init__.py file are in the same folder as your scripts</a:t>
            </a:r>
          </a:p>
          <a:p>
            <a:r>
              <a:rPr lang="en-US" dirty="0" smtClean="0"/>
              <a:t>If you only want to re-plot one scan use the script PackageDeal_XBIC_Fluo_Meta.py</a:t>
            </a:r>
          </a:p>
          <a:p>
            <a:pPr lvl="1"/>
            <a:r>
              <a:rPr lang="en-US" sz="1400" dirty="0" smtClean="0"/>
              <a:t>python2.7 PackageDeal_XBIC_Fluo_Meta.py  ‘</a:t>
            </a:r>
            <a:r>
              <a:rPr lang="en-US" sz="1400" dirty="0" err="1" smtClean="0"/>
              <a:t>SampleName</a:t>
            </a:r>
            <a:r>
              <a:rPr lang="en-US" sz="1400" dirty="0" smtClean="0"/>
              <a:t>’ </a:t>
            </a:r>
            <a:r>
              <a:rPr lang="en-US" sz="1400" dirty="0" err="1" smtClean="0"/>
              <a:t>RunNumber</a:t>
            </a:r>
            <a:endParaRPr lang="en-US" sz="1400" dirty="0" smtClean="0"/>
          </a:p>
          <a:p>
            <a:r>
              <a:rPr lang="en-US" dirty="0" smtClean="0"/>
              <a:t>If you want to re-run more than one scan use the WholeDeal.py</a:t>
            </a:r>
          </a:p>
          <a:p>
            <a:pPr lvl="1"/>
            <a:r>
              <a:rPr lang="en-US" dirty="0" smtClean="0"/>
              <a:t>WholeDeal.py works by calling an input File, (Here an example is given in Wrapping_input.txt) which lists all </a:t>
            </a:r>
            <a:r>
              <a:rPr lang="en-US" dirty="0" err="1" smtClean="0"/>
              <a:t>SampleName</a:t>
            </a:r>
            <a:r>
              <a:rPr lang="en-US" dirty="0" smtClean="0"/>
              <a:t> and </a:t>
            </a:r>
            <a:r>
              <a:rPr lang="en-US" dirty="0" err="1" smtClean="0"/>
              <a:t>RunNumber</a:t>
            </a:r>
            <a:r>
              <a:rPr lang="en-US" dirty="0" smtClean="0"/>
              <a:t> you want to run. Make sure that you do not have any empty lines in the file</a:t>
            </a:r>
          </a:p>
          <a:p>
            <a:pPr lvl="1"/>
            <a:r>
              <a:rPr lang="en-US" dirty="0" smtClean="0"/>
              <a:t>Then it uses this input file to loop over the python function written in the PackageDeal_XBIC_Fluo_Meta_function.py script</a:t>
            </a:r>
          </a:p>
          <a:p>
            <a:pPr lvl="2"/>
            <a:r>
              <a:rPr lang="en-US" dirty="0" smtClean="0"/>
              <a:t>Which is essentially the same as the PackageDeal_XBIC_Fluo_Meta.py</a:t>
            </a:r>
          </a:p>
          <a:p>
            <a:pPr lvl="1"/>
            <a:r>
              <a:rPr lang="en-US" dirty="0" smtClean="0"/>
              <a:t>If you want to change the folder where stuff is saved or where data is to be found you need to change that in the PackageDeal_XBIC_Fluo_Meta.py or PackageDeal_XBIC_Fluo_Meta_function.py scripts, as this is hardcoded</a:t>
            </a:r>
          </a:p>
          <a:p>
            <a:r>
              <a:rPr lang="en-US" dirty="0" smtClean="0"/>
              <a:t>Have fun!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4267200"/>
            <a:ext cx="1076325" cy="176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want to process the dat</a:t>
            </a:r>
            <a:r>
              <a:rPr lang="en-US" dirty="0" smtClean="0"/>
              <a:t>a yourself (II):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5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what is in the folder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sample has it’s folder:</a:t>
            </a:r>
          </a:p>
          <a:p>
            <a:pPr lvl="1"/>
            <a:r>
              <a:rPr lang="en-US" dirty="0" smtClean="0"/>
              <a:t>CdTe_X_NBL31</a:t>
            </a:r>
          </a:p>
          <a:p>
            <a:pPr lvl="1"/>
            <a:r>
              <a:rPr lang="en-US" dirty="0" smtClean="0"/>
              <a:t>CdTe_X_NBL33</a:t>
            </a:r>
          </a:p>
          <a:p>
            <a:pPr lvl="1"/>
            <a:r>
              <a:rPr lang="en-US" dirty="0" smtClean="0"/>
              <a:t>CdTe_X_TS58A</a:t>
            </a:r>
            <a:endParaRPr lang="de-DE" dirty="0" smtClean="0"/>
          </a:p>
          <a:p>
            <a:r>
              <a:rPr lang="en-US" dirty="0" smtClean="0"/>
              <a:t>Python 2.7 scripts, with which the raw data has been processed and written to csv, </a:t>
            </a:r>
            <a:r>
              <a:rPr lang="en-US" dirty="0" err="1" smtClean="0"/>
              <a:t>png</a:t>
            </a:r>
            <a:r>
              <a:rPr lang="en-US" dirty="0" smtClean="0"/>
              <a:t>, and 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err="1" smtClean="0"/>
              <a:t>align.spec</a:t>
            </a:r>
            <a:r>
              <a:rPr lang="en-US" dirty="0" smtClean="0"/>
              <a:t> which is a file containing the metadata form the </a:t>
            </a:r>
            <a:r>
              <a:rPr lang="en-US" dirty="0" err="1" smtClean="0"/>
              <a:t>beamtime</a:t>
            </a:r>
            <a:r>
              <a:rPr lang="en-US" dirty="0" smtClean="0"/>
              <a:t> (a log of all scans)</a:t>
            </a:r>
          </a:p>
          <a:p>
            <a:r>
              <a:rPr lang="en-US" dirty="0" smtClean="0"/>
              <a:t>An input file for the python scripts</a:t>
            </a:r>
          </a:p>
          <a:p>
            <a:r>
              <a:rPr lang="en-US" dirty="0" smtClean="0"/>
              <a:t>A readMe.txt for an explanation in text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to start working?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sample has two sub folders</a:t>
            </a:r>
          </a:p>
          <a:p>
            <a:pPr lvl="1"/>
            <a:r>
              <a:rPr lang="en-US" dirty="0" err="1" smtClean="0"/>
              <a:t>RawData</a:t>
            </a:r>
            <a:endParaRPr lang="en-US" dirty="0" smtClean="0"/>
          </a:p>
          <a:p>
            <a:pPr lvl="1"/>
            <a:r>
              <a:rPr lang="en-US" dirty="0" err="1" smtClean="0"/>
              <a:t>ProcessedData</a:t>
            </a:r>
            <a:endParaRPr lang="en-US" dirty="0" smtClean="0"/>
          </a:p>
          <a:p>
            <a:r>
              <a:rPr lang="en-US" dirty="0" smtClean="0"/>
              <a:t>To get started you only need the </a:t>
            </a:r>
            <a:r>
              <a:rPr lang="en-US" dirty="0" err="1" smtClean="0"/>
              <a:t>ProcessedData</a:t>
            </a:r>
            <a:r>
              <a:rPr lang="en-US" dirty="0" smtClean="0"/>
              <a:t> folder</a:t>
            </a:r>
            <a:endParaRPr lang="de-DE" dirty="0" smtClean="0"/>
          </a:p>
          <a:p>
            <a:r>
              <a:rPr lang="en-US" dirty="0" smtClean="0"/>
              <a:t>It contains all Data of the sample in csv data format (Fluorescence, XBIC and one Metadata file for each scan) </a:t>
            </a:r>
          </a:p>
          <a:p>
            <a:pPr lvl="1"/>
            <a:r>
              <a:rPr lang="en-US" dirty="0" smtClean="0"/>
              <a:t>The unit for XBIC is Ampere and for Fluorescence it is </a:t>
            </a:r>
            <a:r>
              <a:rPr lang="en-US" dirty="0" err="1" smtClean="0"/>
              <a:t>cts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The Data is stored in a Matrix, which corresponds to the pixels in the images</a:t>
            </a:r>
          </a:p>
          <a:p>
            <a:r>
              <a:rPr lang="en-US" dirty="0" smtClean="0"/>
              <a:t>SVG and PNG images are also there for all maps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2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Samples and Scans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CdTe_X_TS58A: 2, 3, 4, 5</a:t>
            </a:r>
          </a:p>
          <a:p>
            <a:r>
              <a:rPr lang="de-DE" dirty="0" smtClean="0"/>
              <a:t>CdTe_X_NBL31: 1, 6, 7, 8</a:t>
            </a:r>
          </a:p>
          <a:p>
            <a:r>
              <a:rPr lang="de-DE" dirty="0" smtClean="0"/>
              <a:t>CdTe_X_NBL33: 1, 2, 12, 13, 14, 15, 17, 20</a:t>
            </a:r>
          </a:p>
          <a:p>
            <a:endParaRPr lang="en-US" dirty="0" smtClean="0"/>
          </a:p>
          <a:p>
            <a:r>
              <a:rPr lang="en-US" dirty="0" smtClean="0"/>
              <a:t>The following slides are overviews for each sample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CdTe_X_TS58A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6738" y="1143000"/>
            <a:ext cx="8591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	Lock-in(XBIC)	   Direct (XBIC)	      </a:t>
            </a:r>
            <a:r>
              <a:rPr lang="en-US" dirty="0" err="1" smtClean="0"/>
              <a:t>Te</a:t>
            </a:r>
            <a:r>
              <a:rPr lang="en-US" dirty="0" smtClean="0"/>
              <a:t> (XRF, L2)		Cu (XRF)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5</a:t>
            </a:r>
            <a:endParaRPr lang="de-DE" dirty="0"/>
          </a:p>
        </p:txBody>
      </p:sp>
      <p:pic>
        <p:nvPicPr>
          <p:cNvPr id="2050" name="Picture 2" descr="U:\external\2018\data\50000209\processed\Crosssection_Fluo_and_XBIC\CdTe_X_TS58A\ProcessedData\CdTe_X_TS58A_Scan_2_XBIC_lock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U:\external\2018\data\50000209\processed\Crosssection_Fluo_and_XBIC\CdTe_X_TS58A\ProcessedData\CdTe_X_TS58A_Scan_2_XBIC_dir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24" y="1828800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:\external\2018\data\50000209\processed\Crosssection_Fluo_and_XBIC\CdTe_X_TS58A\ProcessedData\CdTe_X_TS58A_Scan_3_XBIC_lock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10323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U:\external\2018\data\50000209\processed\Crosssection_Fluo_and_XBIC\CdTe_X_TS58A\ProcessedData\CdTe_X_TS58A_Scan_3_XBIC_dire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26" y="3010323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:\external\2018\data\50000209\processed\Crosssection_Fluo_and_XBIC\CdTe_X_TS58A\ProcessedData\CdTe_X_TS58A_Scan_5_XBIC_dire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25" y="5455430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U:\external\2018\data\50000209\processed\Crosssection_Fluo_and_XBIC\CdTe_X_TS58A\ProcessedData\CdTe_X_TS58A_Scan_5_XBIC_lock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55430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:\external\2018\data\50000209\processed\Crosssection_Fluo_and_XBIC\CdTe_X_TS58A\ProcessedData\CdTe_X_TS58A_Scan_4_XBIC_dir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25" y="4133911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U:\external\2018\data\50000209\processed\Crosssection_Fluo_and_XBIC\CdTe_X_TS58A\ProcessedData\CdTe_X_TS58A_Scan_4_XBIC_locki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33911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U:\external\2018\data\50000209\processed\Crosssection_Fluo_and_XBIC\CdTe_X_TS58A\ProcessedData\CdTe_X_TS58A_Scan_3_Te_L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08" y="3010323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:\external\2018\data\50000209\processed\Crosssection_Fluo_and_XBIC\CdTe_X_TS58A\ProcessedData\CdTe_X_TS58A_Scan_2_Te_L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07" y="1828800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U:\external\2018\data\50000209\processed\Crosssection_Fluo_and_XBIC\CdTe_X_TS58A\ProcessedData\CdTe_X_TS58A_Scan_5_Te_L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09" y="5455430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:\external\2018\data\50000209\processed\Crosssection_Fluo_and_XBIC\CdTe_X_TS58A\ProcessedData\CdTe_X_TS58A_Scan_4_Te_L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09" y="4133911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U:\external\2018\data\50000209\processed\Crosssection_Fluo_and_XBIC\CdTe_X_TS58A\ProcessedData\CdTe_X_TS58A_Scan_3_Cu_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41" y="3010323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U:\external\2018\data\50000209\processed\Crosssection_Fluo_and_XBIC\CdTe_X_TS58A\ProcessedData\CdTe_X_TS58A_Scan_2_Cu_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40" y="1828800"/>
            <a:ext cx="12189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U:\external\2018\data\50000209\processed\Crosssection_Fluo_and_XBIC\CdTe_X_TS58A\ProcessedData\CdTe_X_TS58A_Scan_5_Cu_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42" y="4133911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U:\external\2018\data\50000209\processed\Crosssection_Fluo_and_XBIC\CdTe_X_TS58A\ProcessedData\CdTe_X_TS58A_Scan_4_Cu_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42" y="5455430"/>
            <a:ext cx="1218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9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CdTe_X_NBL31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6738" y="1143000"/>
            <a:ext cx="8591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	Lock-in(XBIC)	   Direct (XBIC)	      </a:t>
            </a:r>
            <a:r>
              <a:rPr lang="en-US" dirty="0" err="1" smtClean="0"/>
              <a:t>Te</a:t>
            </a:r>
            <a:r>
              <a:rPr lang="en-US" dirty="0" smtClean="0"/>
              <a:t> (XRF, L2)		Cu (XRF)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8</a:t>
            </a:r>
            <a:endParaRPr lang="de-DE" dirty="0"/>
          </a:p>
        </p:txBody>
      </p:sp>
      <p:pic>
        <p:nvPicPr>
          <p:cNvPr id="3074" name="Picture 2" descr="U:\external\2018\data\50000209\processed\Crosssection_Fluo_and_XBIC\CdTe_X_NBL31\ProcessedData\CdTe_X_NBL31_Scan_8_XBIC_lock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5" y="5614203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:\external\2018\data\50000209\processed\Crosssection_Fluo_and_XBIC\CdTe_X_NBL31\ProcessedData\CdTe_X_NBL31_Scan_7_XBIC_lock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5" y="434340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:\external\2018\data\50000209\processed\Crosssection_Fluo_and_XBIC\CdTe_X_NBL31\ProcessedData\CdTe_X_NBL31_Scan_6_XBIC_lock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4" y="30175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U:\external\2018\data\50000209\processed\Crosssection_Fluo_and_XBIC\CdTe_X_NBL31\ProcessedData\CdTe_X_NBL31_Scan_1_XBIC_lock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5" y="1659449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:\external\2018\data\50000209\processed\Crosssection_Fluo_and_XBIC\CdTe_X_NBL31\ProcessedData\CdTe_X_NBL31_Scan_8_XBIC_dire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4" y="5614203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U:\external\2018\data\50000209\processed\Crosssection_Fluo_and_XBIC\CdTe_X_NBL31\ProcessedData\CdTe_X_NBL31_Scan_7_XBIC_dire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5" y="434340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:\external\2018\data\50000209\processed\Crosssection_Fluo_and_XBIC\CdTe_X_NBL31\ProcessedData\CdTe_X_NBL31_Scan_6_XBIC_dir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5" y="3017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U:\external\2018\data\50000209\processed\Crosssection_Fluo_and_XBIC\CdTe_X_NBL31\ProcessedData\CdTe_X_NBL31_Scan_1_XBIC_direc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4" y="1659449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:\external\2018\data\50000209\processed\Crosssection_Fluo_and_XBIC\CdTe_X_NBL31\ProcessedData\CdTe_X_NBL31_Scan_8_Te_L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5614203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U:\external\2018\data\50000209\processed\Crosssection_Fluo_and_XBIC\CdTe_X_NBL31\ProcessedData\CdTe_X_NBL31_Scan_7_Te_L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U:\external\2018\data\50000209\processed\Crosssection_Fluo_and_XBIC\CdTe_X_NBL31\ProcessedData\CdTe_X_NBL31_Scan_6_Te_L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17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U:\external\2018\data\50000209\processed\Crosssection_Fluo_and_XBIC\CdTe_X_NBL31\ProcessedData\CdTe_X_NBL31_Scan_1_Te_L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59449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U:\external\2018\data\50000209\processed\Crosssection_Fluo_and_XBIC\CdTe_X_NBL31\ProcessedData\CdTe_X_NBL31_Scan_8_Cu_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12" y="5614203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U:\external\2018\data\50000209\processed\Crosssection_Fluo_and_XBIC\CdTe_X_NBL31\ProcessedData\CdTe_X_NBL31_Scan_7_Cu_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12" y="434340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U:\external\2018\data\50000209\processed\Crosssection_Fluo_and_XBIC\CdTe_X_NBL31\ProcessedData\CdTe_X_NBL31_Scan_6_Cu_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13" y="3017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U:\external\2018\data\50000209\processed\Crosssection_Fluo_and_XBIC\CdTe_X_NBL31\ProcessedData\CdTe_X_NBL31_Scan_1_Cu_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12" y="1659449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9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CdTe_X_NBL33 – Part 1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6738" y="1143000"/>
            <a:ext cx="8591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	Lock-in(XBIC)	   Direct (XBIC)	      </a:t>
            </a:r>
            <a:r>
              <a:rPr lang="en-US" dirty="0" err="1" smtClean="0"/>
              <a:t>Te</a:t>
            </a:r>
            <a:r>
              <a:rPr lang="en-US" dirty="0" smtClean="0"/>
              <a:t> (XRF, L2)		Cu (XRF)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13</a:t>
            </a:r>
            <a:endParaRPr lang="de-DE" dirty="0"/>
          </a:p>
        </p:txBody>
      </p:sp>
      <p:pic>
        <p:nvPicPr>
          <p:cNvPr id="4098" name="Picture 2" descr="U:\external\2018\data\50000209\processed\Crosssection_Fluo_and_XBIC\CdTe_X_NBL33\ProcessedData\CdTe_X_NBL33_Scan_1_XBIC_lock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1572356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U:\external\2018\data\50000209\processed\Crosssection_Fluo_and_XBIC\CdTe_X_NBL33\ProcessedData\CdTe_X_NBL33_Scan_2_XBIC_lock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3028085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:\external\2018\data\50000209\processed\Crosssection_Fluo_and_XBIC\CdTe_X_NBL33\ProcessedData\CdTe_X_NBL33_Scan_12_XBIC_lock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4254817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U:\external\2018\data\50000209\processed\Crosssection_Fluo_and_XBIC\CdTe_X_NBL33\ProcessedData\CdTe_X_NBL33_Scan_13_XBIC_lock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5684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:\external\2018\data\50000209\processed\Crosssection_Fluo_and_XBIC\CdTe_X_NBL33\ProcessedData\CdTe_X_NBL33_Scan_1_XBIC_dire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84" y="1572356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U:\external\2018\data\50000209\processed\Crosssection_Fluo_and_XBIC\CdTe_X_NBL33\ProcessedData\CdTe_X_NBL33_Scan_2_XBIC_dire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84" y="3028085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:\external\2018\data\50000209\processed\Crosssection_Fluo_and_XBIC\CdTe_X_NBL33\ProcessedData\CdTe_X_NBL33_Scan_12_XBIC_dir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85" y="4254817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U:\external\2018\data\50000209\processed\Crosssection_Fluo_and_XBIC\CdTe_X_NBL33\ProcessedData\CdTe_X_NBL33_Scan_13_XBIC_direc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84" y="56845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U:\external\2018\data\50000209\processed\Crosssection_Fluo_and_XBIC\CdTe_X_NBL33\ProcessedData\CdTe_X_NBL33_Scan_1_Te_L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572356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U:\external\2018\data\50000209\processed\Crosssection_Fluo_and_XBIC\CdTe_X_NBL33\ProcessedData\CdTe_X_NBL33_Scan_2_Te_L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1" y="3028085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:\external\2018\data\50000209\processed\Crosssection_Fluo_and_XBIC\CdTe_X_NBL33\ProcessedData\CdTe_X_NBL33_Scan_12_Te_L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254817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U:\external\2018\data\50000209\processed\Crosssection_Fluo_and_XBIC\CdTe_X_NBL33\ProcessedData\CdTe_X_NBL33_Scan_13_Te_L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1" y="5684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U:\external\2018\data\50000209\processed\Crosssection_Fluo_and_XBIC\CdTe_X_NBL33\ProcessedData\CdTe_X_NBL33_Scan_1_Cu_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72356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U:\external\2018\data\50000209\processed\Crosssection_Fluo_and_XBIC\CdTe_X_NBL33\ProcessedData\CdTe_X_NBL33_Scan_2_Cu_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28085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U:\external\2018\data\50000209\processed\Crosssection_Fluo_and_XBIC\CdTe_X_NBL33\ProcessedData\CdTe_X_NBL33_Scan_12_Cu_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254817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U:\external\2018\data\50000209\processed\Crosssection_Fluo_and_XBIC\CdTe_X_NBL33\ProcessedData\CdTe_X_NBL33_Scan_13_Cu_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684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2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CdTe_X_NBL33 – Part 2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6738" y="1143000"/>
            <a:ext cx="8591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	Lock-in(XBIC)	   Direct (XBIC)	      </a:t>
            </a:r>
            <a:r>
              <a:rPr lang="en-US" dirty="0" err="1" smtClean="0"/>
              <a:t>Te</a:t>
            </a:r>
            <a:r>
              <a:rPr lang="en-US" dirty="0" smtClean="0"/>
              <a:t> (XRF, L2)		Cu (XRF)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15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17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</a:t>
            </a:r>
            <a:endParaRPr lang="de-DE" dirty="0"/>
          </a:p>
        </p:txBody>
      </p:sp>
      <p:pic>
        <p:nvPicPr>
          <p:cNvPr id="5122" name="Picture 2" descr="U:\external\2018\data\50000209\processed\Crosssection_Fluo_and_XBIC\CdTe_X_NBL33\ProcessedData\CdTe_X_NBL33_Scan_14_XBIC_lock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1532946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U:\external\2018\data\50000209\processed\Crosssection_Fluo_and_XBIC\CdTe_X_NBL33\ProcessedData\CdTe_X_NBL33_Scan_15_XBIC_lock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4" y="2958609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:\external\2018\data\50000209\processed\Crosssection_Fluo_and_XBIC\CdTe_X_NBL33\ProcessedData\CdTe_X_NBL33_Scan_17_XBIC_lock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4" y="44653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U:\external\2018\data\50000209\processed\Crosssection_Fluo_and_XBIC\CdTe_X_NBL33\ProcessedData\CdTe_X_NBL33_Scan_20_XBIC_lock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5" y="56845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:\external\2018\data\50000209\processed\Crosssection_Fluo_and_XBIC\CdTe_X_NBL33\ProcessedData\CdTe_X_NBL33_Scan_14_XBIC_dire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5" y="1532946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U:\external\2018\data\50000209\processed\Crosssection_Fluo_and_XBIC\CdTe_X_NBL33\ProcessedData\CdTe_X_NBL33_Scan_15_XBIC_dire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5" y="2958609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:\external\2018\data\50000209\processed\Crosssection_Fluo_and_XBIC\CdTe_X_NBL33\ProcessedData\CdTe_X_NBL33_Scan_17_XBIC_dir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5" y="44653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U:\external\2018\data\50000209\processed\Crosssection_Fluo_and_XBIC\CdTe_X_NBL33\ProcessedData\CdTe_X_NBL33_Scan_20_XBIC_direc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4" y="56845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U:\external\2018\data\50000209\processed\Crosssection_Fluo_and_XBIC\CdTe_X_NBL33\ProcessedData\CdTe_X_NBL33_Scan_14_Te_L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25" y="1532946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U:\external\2018\data\50000209\processed\Crosssection_Fluo_and_XBIC\CdTe_X_NBL33\ProcessedData\CdTe_X_NBL33_Scan_15_Te_L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25" y="2958609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U:\external\2018\data\50000209\processed\Crosssection_Fluo_and_XBIC\CdTe_X_NBL33\ProcessedData\CdTe_X_NBL33_Scan_17_Te_L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25" y="44653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U:\external\2018\data\50000209\processed\Crosssection_Fluo_and_XBIC\CdTe_X_NBL33\ProcessedData\CdTe_X_NBL33_Scan_20_Te_L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24" y="56845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U:\external\2018\data\50000209\processed\Crosssection_Fluo_and_XBIC\CdTe_X_NBL33\ProcessedData\CdTe_X_NBL33_Scan_14_Cu_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25" y="1532946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U:\external\2018\data\50000209\processed\Crosssection_Fluo_and_XBIC\CdTe_X_NBL33\ProcessedData\CdTe_X_NBL33_Scan_15_Cu_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25" y="2958609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U:\external\2018\data\50000209\processed\Crosssection_Fluo_and_XBIC\CdTe_X_NBL33\ProcessedData\CdTe_X_NBL33_Scan_17_Cu_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25" y="4465320"/>
            <a:ext cx="146277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U:\external\2018\data\50000209\processed\Crosssection_Fluo_and_XBIC\CdTe_X_NBL33\ProcessedData\CdTe_X_NBL33_Scan_20_Cu_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24" y="5684520"/>
            <a:ext cx="14627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7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want to process the dat</a:t>
            </a:r>
            <a:r>
              <a:rPr lang="en-US" dirty="0" smtClean="0"/>
              <a:t>a yourself (I):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Then you need to go to the </a:t>
            </a:r>
            <a:r>
              <a:rPr lang="en-US" dirty="0" err="1" smtClean="0"/>
              <a:t>RawData</a:t>
            </a:r>
            <a:r>
              <a:rPr lang="en-US" dirty="0" smtClean="0"/>
              <a:t> folders</a:t>
            </a:r>
          </a:p>
          <a:p>
            <a:r>
              <a:rPr lang="en-US" dirty="0" smtClean="0"/>
              <a:t>In there you will find the </a:t>
            </a:r>
            <a:r>
              <a:rPr lang="en-US" dirty="0" err="1" smtClean="0"/>
              <a:t>config</a:t>
            </a:r>
            <a:r>
              <a:rPr lang="en-US" dirty="0" smtClean="0"/>
              <a:t> file used in </a:t>
            </a:r>
            <a:r>
              <a:rPr lang="en-US" dirty="0" err="1" smtClean="0"/>
              <a:t>PyMCA</a:t>
            </a:r>
            <a:r>
              <a:rPr lang="en-US" dirty="0" smtClean="0"/>
              <a:t> to fit the fluorescence data</a:t>
            </a:r>
          </a:p>
          <a:p>
            <a:r>
              <a:rPr lang="en-US" dirty="0" smtClean="0"/>
              <a:t>The raw XBIC data is stored in the XBIC folder for all scans of the sample.</a:t>
            </a:r>
          </a:p>
          <a:p>
            <a:r>
              <a:rPr lang="en-US" dirty="0" smtClean="0"/>
              <a:t>There are several sub folders for the different scans of the sample (only fluorescence data)</a:t>
            </a:r>
            <a:endParaRPr lang="de-DE" dirty="0" smtClean="0"/>
          </a:p>
          <a:p>
            <a:pPr lvl="1"/>
            <a:r>
              <a:rPr lang="en-US" dirty="0" smtClean="0"/>
              <a:t>Each Scan folder holds the </a:t>
            </a:r>
            <a:r>
              <a:rPr lang="en-US" dirty="0" err="1" smtClean="0"/>
              <a:t>rawFiles</a:t>
            </a:r>
            <a:r>
              <a:rPr lang="en-US" dirty="0" smtClean="0"/>
              <a:t> used for the fit process and one folder where the images resulting from my fit are stored</a:t>
            </a:r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/>
              <a:t>RawFiles_for_Batchfitting</a:t>
            </a:r>
            <a:r>
              <a:rPr lang="en-US" dirty="0" smtClean="0"/>
              <a:t> if you want to redo the fit process in </a:t>
            </a:r>
            <a:r>
              <a:rPr lang="en-US" dirty="0" err="1" smtClean="0"/>
              <a:t>PyMca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Christina Ossig, 14.06.2019, Confidential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Cross Sections of CdTe Solar cells</vt:lpstr>
      <vt:lpstr>Overview on what is in the folder</vt:lpstr>
      <vt:lpstr>Where is the data to start working?</vt:lpstr>
      <vt:lpstr>Overview of the Samples and Scans</vt:lpstr>
      <vt:lpstr>CdTe_X_TS58A</vt:lpstr>
      <vt:lpstr>CdTe_X_NBL31</vt:lpstr>
      <vt:lpstr>CdTe_X_NBL33 – Part 1</vt:lpstr>
      <vt:lpstr>CdTe_X_NBL33 – Part 2</vt:lpstr>
      <vt:lpstr>If you want to process the data yourself (I):</vt:lpstr>
      <vt:lpstr>If you want to process the data yourself (II):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Sections of CdTe Solar cells</dc:title>
  <dc:creator>Ossig, Christina</dc:creator>
  <cp:lastModifiedBy>Michael STUCKELBERGER</cp:lastModifiedBy>
  <cp:revision>12</cp:revision>
  <dcterms:created xsi:type="dcterms:W3CDTF">2019-06-14T09:03:11Z</dcterms:created>
  <dcterms:modified xsi:type="dcterms:W3CDTF">2019-06-27T05:43:38Z</dcterms:modified>
</cp:coreProperties>
</file>