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72" r:id="rId14"/>
    <p:sldId id="268" r:id="rId15"/>
    <p:sldId id="270" r:id="rId16"/>
    <p:sldId id="271" r:id="rId17"/>
    <p:sldId id="269" r:id="rId18"/>
    <p:sldId id="273" r:id="rId19"/>
    <p:sldId id="274" r:id="rId20"/>
    <p:sldId id="275" r:id="rId21"/>
    <p:sldId id="27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EC2134-5FB9-4E38-8DD9-47F4C69DD9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13AFAA76-8A3F-48D9-A003-7A30FA4DDD98}">
      <dgm:prSet phldrT="[文本]"/>
      <dgm:spPr/>
      <dgm:t>
        <a:bodyPr/>
        <a:lstStyle/>
        <a:p>
          <a:r>
            <a:rPr lang="zh-CN" altLang="en-US"/>
            <a:t>软件</a:t>
          </a:r>
        </a:p>
      </dgm:t>
    </dgm:pt>
    <dgm:pt modelId="{3AFCB4D5-786D-4B74-A560-19C6538F93C0}" type="parTrans" cxnId="{CE8269B6-23E1-4258-B3AB-BB6FA70C42C0}">
      <dgm:prSet/>
      <dgm:spPr/>
      <dgm:t>
        <a:bodyPr/>
        <a:lstStyle/>
        <a:p>
          <a:endParaRPr lang="zh-CN" altLang="en-US"/>
        </a:p>
      </dgm:t>
    </dgm:pt>
    <dgm:pt modelId="{21A64488-7EEB-4F89-801A-53AA9C3B6467}" type="sibTrans" cxnId="{CE8269B6-23E1-4258-B3AB-BB6FA70C42C0}">
      <dgm:prSet/>
      <dgm:spPr/>
      <dgm:t>
        <a:bodyPr/>
        <a:lstStyle/>
        <a:p>
          <a:endParaRPr lang="zh-CN" altLang="en-US"/>
        </a:p>
      </dgm:t>
    </dgm:pt>
    <dgm:pt modelId="{E5533609-848D-4F96-823E-B4B2488F6FA5}">
      <dgm:prSet phldrT="[文本]"/>
      <dgm:spPr/>
      <dgm:t>
        <a:bodyPr/>
        <a:lstStyle/>
        <a:p>
          <a:r>
            <a:rPr lang="zh-CN" altLang="en-US" dirty="0"/>
            <a:t>任务管理</a:t>
          </a:r>
        </a:p>
      </dgm:t>
    </dgm:pt>
    <dgm:pt modelId="{E933F6AC-2B96-4B42-A549-3ED4122CD957}" type="parTrans" cxnId="{4AF4916F-89EC-4534-BE62-937F7CCBFD35}">
      <dgm:prSet/>
      <dgm:spPr/>
      <dgm:t>
        <a:bodyPr/>
        <a:lstStyle/>
        <a:p>
          <a:endParaRPr lang="zh-CN" altLang="en-US"/>
        </a:p>
      </dgm:t>
    </dgm:pt>
    <dgm:pt modelId="{A6BD88B6-75F5-44A2-8817-E2A6C1B4DD26}" type="sibTrans" cxnId="{4AF4916F-89EC-4534-BE62-937F7CCBFD35}">
      <dgm:prSet/>
      <dgm:spPr/>
      <dgm:t>
        <a:bodyPr/>
        <a:lstStyle/>
        <a:p>
          <a:endParaRPr lang="zh-CN" altLang="en-US"/>
        </a:p>
      </dgm:t>
    </dgm:pt>
    <dgm:pt modelId="{1EB83C77-8A64-40E7-8CE8-99D784E48B72}">
      <dgm:prSet phldrT="[文本]"/>
      <dgm:spPr/>
      <dgm:t>
        <a:bodyPr/>
        <a:lstStyle/>
        <a:p>
          <a:r>
            <a:rPr lang="zh-CN" altLang="en-US" dirty="0"/>
            <a:t>按时间</a:t>
          </a:r>
          <a:r>
            <a:rPr lang="en-US" altLang="zh-CN" dirty="0"/>
            <a:t>/</a:t>
          </a:r>
          <a:r>
            <a:rPr lang="zh-CN" altLang="en-US" dirty="0"/>
            <a:t>优先级显示排序</a:t>
          </a:r>
        </a:p>
      </dgm:t>
    </dgm:pt>
    <dgm:pt modelId="{8A8D1688-81FD-46D5-8125-C0ADB0F0B8B9}" type="parTrans" cxnId="{88F82BC3-B758-47B3-8AAA-F782188C41D2}">
      <dgm:prSet/>
      <dgm:spPr/>
      <dgm:t>
        <a:bodyPr/>
        <a:lstStyle/>
        <a:p>
          <a:endParaRPr lang="zh-CN" altLang="en-US"/>
        </a:p>
      </dgm:t>
    </dgm:pt>
    <dgm:pt modelId="{82619C94-94F6-48BE-A913-DA382AB1F568}" type="sibTrans" cxnId="{88F82BC3-B758-47B3-8AAA-F782188C41D2}">
      <dgm:prSet/>
      <dgm:spPr/>
      <dgm:t>
        <a:bodyPr/>
        <a:lstStyle/>
        <a:p>
          <a:endParaRPr lang="zh-CN" altLang="en-US"/>
        </a:p>
      </dgm:t>
    </dgm:pt>
    <dgm:pt modelId="{D203C1B2-838A-459E-91C0-BDE0DE092DB2}">
      <dgm:prSet phldrT="[文本]"/>
      <dgm:spPr/>
      <dgm:t>
        <a:bodyPr/>
        <a:lstStyle/>
        <a:p>
          <a:r>
            <a:rPr lang="zh-CN" altLang="en-US" dirty="0" smtClean="0"/>
            <a:t>提示任务将到</a:t>
          </a:r>
          <a:endParaRPr lang="zh-CN" altLang="en-US" dirty="0"/>
        </a:p>
      </dgm:t>
    </dgm:pt>
    <dgm:pt modelId="{849B28FA-0983-438A-A68D-471C9CF12A5A}" type="parTrans" cxnId="{E8D3AE62-6DC0-4C53-9D96-11C4D87ADCA5}">
      <dgm:prSet/>
      <dgm:spPr/>
      <dgm:t>
        <a:bodyPr/>
        <a:lstStyle/>
        <a:p>
          <a:endParaRPr lang="zh-CN" altLang="en-US"/>
        </a:p>
      </dgm:t>
    </dgm:pt>
    <dgm:pt modelId="{7EF617D7-F3EF-4904-A869-94B9E5CF683D}" type="sibTrans" cxnId="{E8D3AE62-6DC0-4C53-9D96-11C4D87ADCA5}">
      <dgm:prSet/>
      <dgm:spPr/>
      <dgm:t>
        <a:bodyPr/>
        <a:lstStyle/>
        <a:p>
          <a:endParaRPr lang="zh-CN" altLang="en-US"/>
        </a:p>
      </dgm:t>
    </dgm:pt>
    <dgm:pt modelId="{34935C95-C4F5-4DC0-A96A-7AC3F305A881}">
      <dgm:prSet phldrT="[文本]"/>
      <dgm:spPr/>
      <dgm:t>
        <a:bodyPr/>
        <a:lstStyle/>
        <a:p>
          <a:r>
            <a:rPr lang="zh-CN" altLang="en-US"/>
            <a:t>便签</a:t>
          </a:r>
        </a:p>
      </dgm:t>
    </dgm:pt>
    <dgm:pt modelId="{3B3900A0-843B-4F94-94EF-41C7114E7ABB}" type="parTrans" cxnId="{F08771FC-7AA2-435B-A687-D02DEF0B6C28}">
      <dgm:prSet/>
      <dgm:spPr/>
      <dgm:t>
        <a:bodyPr/>
        <a:lstStyle/>
        <a:p>
          <a:endParaRPr lang="zh-CN" altLang="en-US"/>
        </a:p>
      </dgm:t>
    </dgm:pt>
    <dgm:pt modelId="{D33BB8A0-3CC9-4822-9047-6B8F59F66DD2}" type="sibTrans" cxnId="{F08771FC-7AA2-435B-A687-D02DEF0B6C28}">
      <dgm:prSet/>
      <dgm:spPr/>
      <dgm:t>
        <a:bodyPr/>
        <a:lstStyle/>
        <a:p>
          <a:endParaRPr lang="zh-CN" altLang="en-US"/>
        </a:p>
      </dgm:t>
    </dgm:pt>
    <dgm:pt modelId="{464ECE6D-5F89-4DDA-8627-8C4D6E3FC6AB}">
      <dgm:prSet phldrT="[文本]"/>
      <dgm:spPr/>
      <dgm:t>
        <a:bodyPr/>
        <a:lstStyle/>
        <a:p>
          <a:r>
            <a:rPr lang="zh-CN" altLang="en-US"/>
            <a:t>在桌面显示</a:t>
          </a:r>
        </a:p>
      </dgm:t>
    </dgm:pt>
    <dgm:pt modelId="{F2AFC405-BA7A-417C-8E91-9B39E5F7A85A}" type="parTrans" cxnId="{3841CDF5-B76F-415C-ADBA-DCBB9BC2A747}">
      <dgm:prSet/>
      <dgm:spPr/>
      <dgm:t>
        <a:bodyPr/>
        <a:lstStyle/>
        <a:p>
          <a:endParaRPr lang="zh-CN" altLang="en-US"/>
        </a:p>
      </dgm:t>
    </dgm:pt>
    <dgm:pt modelId="{3444510A-F782-4A0C-B2E8-24D975DABB99}" type="sibTrans" cxnId="{3841CDF5-B76F-415C-ADBA-DCBB9BC2A747}">
      <dgm:prSet/>
      <dgm:spPr/>
      <dgm:t>
        <a:bodyPr/>
        <a:lstStyle/>
        <a:p>
          <a:endParaRPr lang="zh-CN" altLang="en-US"/>
        </a:p>
      </dgm:t>
    </dgm:pt>
    <dgm:pt modelId="{1566946C-0BB0-4F0D-B567-5B0EECEFEAF6}" type="pres">
      <dgm:prSet presAssocID="{1DEC2134-5FB9-4E38-8DD9-47F4C69DD929}" presName="hierChild1" presStyleCnt="0">
        <dgm:presLayoutVars>
          <dgm:chPref val="1"/>
          <dgm:dir/>
          <dgm:animOne val="branch"/>
          <dgm:animLvl val="lvl"/>
          <dgm:resizeHandles/>
        </dgm:presLayoutVars>
      </dgm:prSet>
      <dgm:spPr/>
      <dgm:t>
        <a:bodyPr/>
        <a:lstStyle/>
        <a:p>
          <a:endParaRPr lang="zh-CN" altLang="en-US"/>
        </a:p>
      </dgm:t>
    </dgm:pt>
    <dgm:pt modelId="{5B6C474C-53D2-4819-8D28-E5546FB8E54F}" type="pres">
      <dgm:prSet presAssocID="{13AFAA76-8A3F-48D9-A003-7A30FA4DDD98}" presName="hierRoot1" presStyleCnt="0"/>
      <dgm:spPr/>
    </dgm:pt>
    <dgm:pt modelId="{2A8E5525-75AB-45F0-B150-42D85EE83C50}" type="pres">
      <dgm:prSet presAssocID="{13AFAA76-8A3F-48D9-A003-7A30FA4DDD98}" presName="composite" presStyleCnt="0"/>
      <dgm:spPr/>
    </dgm:pt>
    <dgm:pt modelId="{1999F052-2F0B-4EC4-AF85-6445B13A1A07}" type="pres">
      <dgm:prSet presAssocID="{13AFAA76-8A3F-48D9-A003-7A30FA4DDD98}" presName="background" presStyleLbl="node0" presStyleIdx="0" presStyleCnt="1"/>
      <dgm:spPr/>
    </dgm:pt>
    <dgm:pt modelId="{BEB81A59-7BCC-48D0-A66A-0A789AD606EB}" type="pres">
      <dgm:prSet presAssocID="{13AFAA76-8A3F-48D9-A003-7A30FA4DDD98}" presName="text" presStyleLbl="fgAcc0" presStyleIdx="0" presStyleCnt="1">
        <dgm:presLayoutVars>
          <dgm:chPref val="3"/>
        </dgm:presLayoutVars>
      </dgm:prSet>
      <dgm:spPr/>
      <dgm:t>
        <a:bodyPr/>
        <a:lstStyle/>
        <a:p>
          <a:endParaRPr lang="zh-CN" altLang="en-US"/>
        </a:p>
      </dgm:t>
    </dgm:pt>
    <dgm:pt modelId="{5B3246E3-1AD0-47AF-AAFB-FA739295BE52}" type="pres">
      <dgm:prSet presAssocID="{13AFAA76-8A3F-48D9-A003-7A30FA4DDD98}" presName="hierChild2" presStyleCnt="0"/>
      <dgm:spPr/>
    </dgm:pt>
    <dgm:pt modelId="{7D06228C-A6F6-44F2-ABE1-16826C6714E3}" type="pres">
      <dgm:prSet presAssocID="{E933F6AC-2B96-4B42-A549-3ED4122CD957}" presName="Name10" presStyleLbl="parChTrans1D2" presStyleIdx="0" presStyleCnt="2"/>
      <dgm:spPr/>
      <dgm:t>
        <a:bodyPr/>
        <a:lstStyle/>
        <a:p>
          <a:endParaRPr lang="zh-CN" altLang="en-US"/>
        </a:p>
      </dgm:t>
    </dgm:pt>
    <dgm:pt modelId="{1234E8C8-3786-4EB1-A0D5-AE23D539FDA6}" type="pres">
      <dgm:prSet presAssocID="{E5533609-848D-4F96-823E-B4B2488F6FA5}" presName="hierRoot2" presStyleCnt="0"/>
      <dgm:spPr/>
    </dgm:pt>
    <dgm:pt modelId="{F2B53C89-C690-416B-B2EA-5CDA4220853B}" type="pres">
      <dgm:prSet presAssocID="{E5533609-848D-4F96-823E-B4B2488F6FA5}" presName="composite2" presStyleCnt="0"/>
      <dgm:spPr/>
    </dgm:pt>
    <dgm:pt modelId="{81575679-CBC1-4939-90CF-662BB3506BE6}" type="pres">
      <dgm:prSet presAssocID="{E5533609-848D-4F96-823E-B4B2488F6FA5}" presName="background2" presStyleLbl="node2" presStyleIdx="0" presStyleCnt="2"/>
      <dgm:spPr/>
    </dgm:pt>
    <dgm:pt modelId="{6F568DBE-D4E2-456E-AD3E-0FAD937BF9A9}" type="pres">
      <dgm:prSet presAssocID="{E5533609-848D-4F96-823E-B4B2488F6FA5}" presName="text2" presStyleLbl="fgAcc2" presStyleIdx="0" presStyleCnt="2">
        <dgm:presLayoutVars>
          <dgm:chPref val="3"/>
        </dgm:presLayoutVars>
      </dgm:prSet>
      <dgm:spPr/>
      <dgm:t>
        <a:bodyPr/>
        <a:lstStyle/>
        <a:p>
          <a:endParaRPr lang="zh-CN" altLang="en-US"/>
        </a:p>
      </dgm:t>
    </dgm:pt>
    <dgm:pt modelId="{B7A834AA-7611-4CFB-9A15-5326B6574158}" type="pres">
      <dgm:prSet presAssocID="{E5533609-848D-4F96-823E-B4B2488F6FA5}" presName="hierChild3" presStyleCnt="0"/>
      <dgm:spPr/>
    </dgm:pt>
    <dgm:pt modelId="{460C779B-FC1A-4A67-8D81-F4D7A47F3B48}" type="pres">
      <dgm:prSet presAssocID="{8A8D1688-81FD-46D5-8125-C0ADB0F0B8B9}" presName="Name17" presStyleLbl="parChTrans1D3" presStyleIdx="0" presStyleCnt="3"/>
      <dgm:spPr/>
      <dgm:t>
        <a:bodyPr/>
        <a:lstStyle/>
        <a:p>
          <a:endParaRPr lang="zh-CN" altLang="en-US"/>
        </a:p>
      </dgm:t>
    </dgm:pt>
    <dgm:pt modelId="{23C95EA3-6C24-4851-A38D-895E12244142}" type="pres">
      <dgm:prSet presAssocID="{1EB83C77-8A64-40E7-8CE8-99D784E48B72}" presName="hierRoot3" presStyleCnt="0"/>
      <dgm:spPr/>
    </dgm:pt>
    <dgm:pt modelId="{86E3B680-0AB4-42DC-A9EC-A8217575A8A7}" type="pres">
      <dgm:prSet presAssocID="{1EB83C77-8A64-40E7-8CE8-99D784E48B72}" presName="composite3" presStyleCnt="0"/>
      <dgm:spPr/>
    </dgm:pt>
    <dgm:pt modelId="{13E5EE5F-9266-4248-8F57-0FE91D9DF5D9}" type="pres">
      <dgm:prSet presAssocID="{1EB83C77-8A64-40E7-8CE8-99D784E48B72}" presName="background3" presStyleLbl="node3" presStyleIdx="0" presStyleCnt="3"/>
      <dgm:spPr/>
    </dgm:pt>
    <dgm:pt modelId="{18990D21-09D9-4D3F-B24E-505474B4906B}" type="pres">
      <dgm:prSet presAssocID="{1EB83C77-8A64-40E7-8CE8-99D784E48B72}" presName="text3" presStyleLbl="fgAcc3" presStyleIdx="0" presStyleCnt="3">
        <dgm:presLayoutVars>
          <dgm:chPref val="3"/>
        </dgm:presLayoutVars>
      </dgm:prSet>
      <dgm:spPr/>
      <dgm:t>
        <a:bodyPr/>
        <a:lstStyle/>
        <a:p>
          <a:endParaRPr lang="zh-CN" altLang="en-US"/>
        </a:p>
      </dgm:t>
    </dgm:pt>
    <dgm:pt modelId="{AA112922-AC7A-482D-BBF3-DE4B8F2B5B94}" type="pres">
      <dgm:prSet presAssocID="{1EB83C77-8A64-40E7-8CE8-99D784E48B72}" presName="hierChild4" presStyleCnt="0"/>
      <dgm:spPr/>
    </dgm:pt>
    <dgm:pt modelId="{3A1C7CF4-DA40-4CC5-81E7-84F06C305B14}" type="pres">
      <dgm:prSet presAssocID="{849B28FA-0983-438A-A68D-471C9CF12A5A}" presName="Name17" presStyleLbl="parChTrans1D3" presStyleIdx="1" presStyleCnt="3"/>
      <dgm:spPr/>
      <dgm:t>
        <a:bodyPr/>
        <a:lstStyle/>
        <a:p>
          <a:endParaRPr lang="zh-CN" altLang="en-US"/>
        </a:p>
      </dgm:t>
    </dgm:pt>
    <dgm:pt modelId="{2C79771C-FE6E-4986-903C-A850236B1F7B}" type="pres">
      <dgm:prSet presAssocID="{D203C1B2-838A-459E-91C0-BDE0DE092DB2}" presName="hierRoot3" presStyleCnt="0"/>
      <dgm:spPr/>
    </dgm:pt>
    <dgm:pt modelId="{3FA58FE2-D918-40E1-BA8A-B315B639F110}" type="pres">
      <dgm:prSet presAssocID="{D203C1B2-838A-459E-91C0-BDE0DE092DB2}" presName="composite3" presStyleCnt="0"/>
      <dgm:spPr/>
    </dgm:pt>
    <dgm:pt modelId="{91E8A2C5-4753-4775-BC4A-257150086FEB}" type="pres">
      <dgm:prSet presAssocID="{D203C1B2-838A-459E-91C0-BDE0DE092DB2}" presName="background3" presStyleLbl="node3" presStyleIdx="1" presStyleCnt="3"/>
      <dgm:spPr/>
    </dgm:pt>
    <dgm:pt modelId="{E7A81EFD-8DD9-4AB9-8445-A0DE63502A49}" type="pres">
      <dgm:prSet presAssocID="{D203C1B2-838A-459E-91C0-BDE0DE092DB2}" presName="text3" presStyleLbl="fgAcc3" presStyleIdx="1" presStyleCnt="3">
        <dgm:presLayoutVars>
          <dgm:chPref val="3"/>
        </dgm:presLayoutVars>
      </dgm:prSet>
      <dgm:spPr/>
      <dgm:t>
        <a:bodyPr/>
        <a:lstStyle/>
        <a:p>
          <a:endParaRPr lang="zh-CN" altLang="en-US"/>
        </a:p>
      </dgm:t>
    </dgm:pt>
    <dgm:pt modelId="{1BB47CE8-0D6E-41FF-B2FE-3C6026EB2C95}" type="pres">
      <dgm:prSet presAssocID="{D203C1B2-838A-459E-91C0-BDE0DE092DB2}" presName="hierChild4" presStyleCnt="0"/>
      <dgm:spPr/>
    </dgm:pt>
    <dgm:pt modelId="{7E1A9BDD-431C-4312-BBF9-DDC7102EBB9A}" type="pres">
      <dgm:prSet presAssocID="{3B3900A0-843B-4F94-94EF-41C7114E7ABB}" presName="Name10" presStyleLbl="parChTrans1D2" presStyleIdx="1" presStyleCnt="2"/>
      <dgm:spPr/>
      <dgm:t>
        <a:bodyPr/>
        <a:lstStyle/>
        <a:p>
          <a:endParaRPr lang="zh-CN" altLang="en-US"/>
        </a:p>
      </dgm:t>
    </dgm:pt>
    <dgm:pt modelId="{D3DA3F3F-E3FC-40F1-80A8-867D0B7FFAA5}" type="pres">
      <dgm:prSet presAssocID="{34935C95-C4F5-4DC0-A96A-7AC3F305A881}" presName="hierRoot2" presStyleCnt="0"/>
      <dgm:spPr/>
    </dgm:pt>
    <dgm:pt modelId="{62D958B4-094E-419D-848F-5AA6119481C4}" type="pres">
      <dgm:prSet presAssocID="{34935C95-C4F5-4DC0-A96A-7AC3F305A881}" presName="composite2" presStyleCnt="0"/>
      <dgm:spPr/>
    </dgm:pt>
    <dgm:pt modelId="{98ADE216-4A84-42E9-9F4E-87561E59B3A0}" type="pres">
      <dgm:prSet presAssocID="{34935C95-C4F5-4DC0-A96A-7AC3F305A881}" presName="background2" presStyleLbl="node2" presStyleIdx="1" presStyleCnt="2"/>
      <dgm:spPr/>
    </dgm:pt>
    <dgm:pt modelId="{F492D370-042C-4CBE-BD3C-26A23CCBE18E}" type="pres">
      <dgm:prSet presAssocID="{34935C95-C4F5-4DC0-A96A-7AC3F305A881}" presName="text2" presStyleLbl="fgAcc2" presStyleIdx="1" presStyleCnt="2">
        <dgm:presLayoutVars>
          <dgm:chPref val="3"/>
        </dgm:presLayoutVars>
      </dgm:prSet>
      <dgm:spPr/>
      <dgm:t>
        <a:bodyPr/>
        <a:lstStyle/>
        <a:p>
          <a:endParaRPr lang="zh-CN" altLang="en-US"/>
        </a:p>
      </dgm:t>
    </dgm:pt>
    <dgm:pt modelId="{C8683EF6-E851-4AF6-84FD-C8AC1F43F22C}" type="pres">
      <dgm:prSet presAssocID="{34935C95-C4F5-4DC0-A96A-7AC3F305A881}" presName="hierChild3" presStyleCnt="0"/>
      <dgm:spPr/>
    </dgm:pt>
    <dgm:pt modelId="{45CE0140-910D-4B24-B912-1408FAE72103}" type="pres">
      <dgm:prSet presAssocID="{F2AFC405-BA7A-417C-8E91-9B39E5F7A85A}" presName="Name17" presStyleLbl="parChTrans1D3" presStyleIdx="2" presStyleCnt="3"/>
      <dgm:spPr/>
      <dgm:t>
        <a:bodyPr/>
        <a:lstStyle/>
        <a:p>
          <a:endParaRPr lang="zh-CN" altLang="en-US"/>
        </a:p>
      </dgm:t>
    </dgm:pt>
    <dgm:pt modelId="{C6BFAE94-2C69-4C40-A3EB-D5A4556BCF84}" type="pres">
      <dgm:prSet presAssocID="{464ECE6D-5F89-4DDA-8627-8C4D6E3FC6AB}" presName="hierRoot3" presStyleCnt="0"/>
      <dgm:spPr/>
    </dgm:pt>
    <dgm:pt modelId="{D8ABED86-C763-4A9D-AF13-0E02B5F435B0}" type="pres">
      <dgm:prSet presAssocID="{464ECE6D-5F89-4DDA-8627-8C4D6E3FC6AB}" presName="composite3" presStyleCnt="0"/>
      <dgm:spPr/>
    </dgm:pt>
    <dgm:pt modelId="{F799F06C-ABC9-4174-846B-88857A78906B}" type="pres">
      <dgm:prSet presAssocID="{464ECE6D-5F89-4DDA-8627-8C4D6E3FC6AB}" presName="background3" presStyleLbl="node3" presStyleIdx="2" presStyleCnt="3"/>
      <dgm:spPr/>
    </dgm:pt>
    <dgm:pt modelId="{38C82096-302E-49B3-BB7A-6B234851A48A}" type="pres">
      <dgm:prSet presAssocID="{464ECE6D-5F89-4DDA-8627-8C4D6E3FC6AB}" presName="text3" presStyleLbl="fgAcc3" presStyleIdx="2" presStyleCnt="3">
        <dgm:presLayoutVars>
          <dgm:chPref val="3"/>
        </dgm:presLayoutVars>
      </dgm:prSet>
      <dgm:spPr/>
      <dgm:t>
        <a:bodyPr/>
        <a:lstStyle/>
        <a:p>
          <a:endParaRPr lang="zh-CN" altLang="en-US"/>
        </a:p>
      </dgm:t>
    </dgm:pt>
    <dgm:pt modelId="{9FF6958F-9320-4004-8F9B-98B44EF4B9C3}" type="pres">
      <dgm:prSet presAssocID="{464ECE6D-5F89-4DDA-8627-8C4D6E3FC6AB}" presName="hierChild4" presStyleCnt="0"/>
      <dgm:spPr/>
    </dgm:pt>
  </dgm:ptLst>
  <dgm:cxnLst>
    <dgm:cxn modelId="{F3F07156-6EA1-4435-91F1-A7C1D2839C39}" type="presOf" srcId="{F2AFC405-BA7A-417C-8E91-9B39E5F7A85A}" destId="{45CE0140-910D-4B24-B912-1408FAE72103}" srcOrd="0" destOrd="0" presId="urn:microsoft.com/office/officeart/2005/8/layout/hierarchy1"/>
    <dgm:cxn modelId="{5B8238DB-9F5E-4CE0-AE50-10EAD812C1DF}" type="presOf" srcId="{3B3900A0-843B-4F94-94EF-41C7114E7ABB}" destId="{7E1A9BDD-431C-4312-BBF9-DDC7102EBB9A}" srcOrd="0" destOrd="0" presId="urn:microsoft.com/office/officeart/2005/8/layout/hierarchy1"/>
    <dgm:cxn modelId="{321F7177-EA68-4FFD-B08A-8D4506F1B320}" type="presOf" srcId="{1DEC2134-5FB9-4E38-8DD9-47F4C69DD929}" destId="{1566946C-0BB0-4F0D-B567-5B0EECEFEAF6}" srcOrd="0" destOrd="0" presId="urn:microsoft.com/office/officeart/2005/8/layout/hierarchy1"/>
    <dgm:cxn modelId="{4AF4916F-89EC-4534-BE62-937F7CCBFD35}" srcId="{13AFAA76-8A3F-48D9-A003-7A30FA4DDD98}" destId="{E5533609-848D-4F96-823E-B4B2488F6FA5}" srcOrd="0" destOrd="0" parTransId="{E933F6AC-2B96-4B42-A549-3ED4122CD957}" sibTransId="{A6BD88B6-75F5-44A2-8817-E2A6C1B4DD26}"/>
    <dgm:cxn modelId="{F08771FC-7AA2-435B-A687-D02DEF0B6C28}" srcId="{13AFAA76-8A3F-48D9-A003-7A30FA4DDD98}" destId="{34935C95-C4F5-4DC0-A96A-7AC3F305A881}" srcOrd="1" destOrd="0" parTransId="{3B3900A0-843B-4F94-94EF-41C7114E7ABB}" sibTransId="{D33BB8A0-3CC9-4822-9047-6B8F59F66DD2}"/>
    <dgm:cxn modelId="{DFF3E531-DF96-4DC6-9B68-4C6D69AAE9D6}" type="presOf" srcId="{849B28FA-0983-438A-A68D-471C9CF12A5A}" destId="{3A1C7CF4-DA40-4CC5-81E7-84F06C305B14}" srcOrd="0" destOrd="0" presId="urn:microsoft.com/office/officeart/2005/8/layout/hierarchy1"/>
    <dgm:cxn modelId="{CE8269B6-23E1-4258-B3AB-BB6FA70C42C0}" srcId="{1DEC2134-5FB9-4E38-8DD9-47F4C69DD929}" destId="{13AFAA76-8A3F-48D9-A003-7A30FA4DDD98}" srcOrd="0" destOrd="0" parTransId="{3AFCB4D5-786D-4B74-A560-19C6538F93C0}" sibTransId="{21A64488-7EEB-4F89-801A-53AA9C3B6467}"/>
    <dgm:cxn modelId="{4652B00E-30B5-40F6-BF9B-3FF43BF097E0}" type="presOf" srcId="{E933F6AC-2B96-4B42-A549-3ED4122CD957}" destId="{7D06228C-A6F6-44F2-ABE1-16826C6714E3}" srcOrd="0" destOrd="0" presId="urn:microsoft.com/office/officeart/2005/8/layout/hierarchy1"/>
    <dgm:cxn modelId="{0F299DC3-C19A-4222-8226-41281252BD43}" type="presOf" srcId="{464ECE6D-5F89-4DDA-8627-8C4D6E3FC6AB}" destId="{38C82096-302E-49B3-BB7A-6B234851A48A}" srcOrd="0" destOrd="0" presId="urn:microsoft.com/office/officeart/2005/8/layout/hierarchy1"/>
    <dgm:cxn modelId="{322744C2-DF71-433C-9466-E0D9E92C2CEC}" type="presOf" srcId="{13AFAA76-8A3F-48D9-A003-7A30FA4DDD98}" destId="{BEB81A59-7BCC-48D0-A66A-0A789AD606EB}" srcOrd="0" destOrd="0" presId="urn:microsoft.com/office/officeart/2005/8/layout/hierarchy1"/>
    <dgm:cxn modelId="{FA34C9CC-D3D0-4877-BD2D-9B33659601F9}" type="presOf" srcId="{D203C1B2-838A-459E-91C0-BDE0DE092DB2}" destId="{E7A81EFD-8DD9-4AB9-8445-A0DE63502A49}" srcOrd="0" destOrd="0" presId="urn:microsoft.com/office/officeart/2005/8/layout/hierarchy1"/>
    <dgm:cxn modelId="{572C5A3F-C04C-40AF-8D0A-ADB0C24DBC8A}" type="presOf" srcId="{8A8D1688-81FD-46D5-8125-C0ADB0F0B8B9}" destId="{460C779B-FC1A-4A67-8D81-F4D7A47F3B48}" srcOrd="0" destOrd="0" presId="urn:microsoft.com/office/officeart/2005/8/layout/hierarchy1"/>
    <dgm:cxn modelId="{3841CDF5-B76F-415C-ADBA-DCBB9BC2A747}" srcId="{34935C95-C4F5-4DC0-A96A-7AC3F305A881}" destId="{464ECE6D-5F89-4DDA-8627-8C4D6E3FC6AB}" srcOrd="0" destOrd="0" parTransId="{F2AFC405-BA7A-417C-8E91-9B39E5F7A85A}" sibTransId="{3444510A-F782-4A0C-B2E8-24D975DABB99}"/>
    <dgm:cxn modelId="{E8D3AE62-6DC0-4C53-9D96-11C4D87ADCA5}" srcId="{E5533609-848D-4F96-823E-B4B2488F6FA5}" destId="{D203C1B2-838A-459E-91C0-BDE0DE092DB2}" srcOrd="1" destOrd="0" parTransId="{849B28FA-0983-438A-A68D-471C9CF12A5A}" sibTransId="{7EF617D7-F3EF-4904-A869-94B9E5CF683D}"/>
    <dgm:cxn modelId="{29E63123-D46B-4C44-B597-DE2BABBA73AA}" type="presOf" srcId="{34935C95-C4F5-4DC0-A96A-7AC3F305A881}" destId="{F492D370-042C-4CBE-BD3C-26A23CCBE18E}" srcOrd="0" destOrd="0" presId="urn:microsoft.com/office/officeart/2005/8/layout/hierarchy1"/>
    <dgm:cxn modelId="{FE089D66-C888-4EA0-8AA7-670292D1070A}" type="presOf" srcId="{1EB83C77-8A64-40E7-8CE8-99D784E48B72}" destId="{18990D21-09D9-4D3F-B24E-505474B4906B}" srcOrd="0" destOrd="0" presId="urn:microsoft.com/office/officeart/2005/8/layout/hierarchy1"/>
    <dgm:cxn modelId="{88F82BC3-B758-47B3-8AAA-F782188C41D2}" srcId="{E5533609-848D-4F96-823E-B4B2488F6FA5}" destId="{1EB83C77-8A64-40E7-8CE8-99D784E48B72}" srcOrd="0" destOrd="0" parTransId="{8A8D1688-81FD-46D5-8125-C0ADB0F0B8B9}" sibTransId="{82619C94-94F6-48BE-A913-DA382AB1F568}"/>
    <dgm:cxn modelId="{0CDF0AD4-77AA-47A1-B378-E9212A59D4E5}" type="presOf" srcId="{E5533609-848D-4F96-823E-B4B2488F6FA5}" destId="{6F568DBE-D4E2-456E-AD3E-0FAD937BF9A9}" srcOrd="0" destOrd="0" presId="urn:microsoft.com/office/officeart/2005/8/layout/hierarchy1"/>
    <dgm:cxn modelId="{36FA87EC-74CC-4556-9986-F3338ED71E86}" type="presParOf" srcId="{1566946C-0BB0-4F0D-B567-5B0EECEFEAF6}" destId="{5B6C474C-53D2-4819-8D28-E5546FB8E54F}" srcOrd="0" destOrd="0" presId="urn:microsoft.com/office/officeart/2005/8/layout/hierarchy1"/>
    <dgm:cxn modelId="{D01E093A-B3CB-4809-BF7A-000F38F49816}" type="presParOf" srcId="{5B6C474C-53D2-4819-8D28-E5546FB8E54F}" destId="{2A8E5525-75AB-45F0-B150-42D85EE83C50}" srcOrd="0" destOrd="0" presId="urn:microsoft.com/office/officeart/2005/8/layout/hierarchy1"/>
    <dgm:cxn modelId="{CA3F246F-2820-49A1-8BC0-F37852F083CA}" type="presParOf" srcId="{2A8E5525-75AB-45F0-B150-42D85EE83C50}" destId="{1999F052-2F0B-4EC4-AF85-6445B13A1A07}" srcOrd="0" destOrd="0" presId="urn:microsoft.com/office/officeart/2005/8/layout/hierarchy1"/>
    <dgm:cxn modelId="{3D5F8595-134A-4476-AE03-ADC0EABDAD1A}" type="presParOf" srcId="{2A8E5525-75AB-45F0-B150-42D85EE83C50}" destId="{BEB81A59-7BCC-48D0-A66A-0A789AD606EB}" srcOrd="1" destOrd="0" presId="urn:microsoft.com/office/officeart/2005/8/layout/hierarchy1"/>
    <dgm:cxn modelId="{EB39C432-B8FB-4618-841B-9BF5CBB7385D}" type="presParOf" srcId="{5B6C474C-53D2-4819-8D28-E5546FB8E54F}" destId="{5B3246E3-1AD0-47AF-AAFB-FA739295BE52}" srcOrd="1" destOrd="0" presId="urn:microsoft.com/office/officeart/2005/8/layout/hierarchy1"/>
    <dgm:cxn modelId="{7E620172-9E37-48D9-86DB-0F74253FDDFF}" type="presParOf" srcId="{5B3246E3-1AD0-47AF-AAFB-FA739295BE52}" destId="{7D06228C-A6F6-44F2-ABE1-16826C6714E3}" srcOrd="0" destOrd="0" presId="urn:microsoft.com/office/officeart/2005/8/layout/hierarchy1"/>
    <dgm:cxn modelId="{2579CCB6-8F70-4D08-B1F8-06501D791CEB}" type="presParOf" srcId="{5B3246E3-1AD0-47AF-AAFB-FA739295BE52}" destId="{1234E8C8-3786-4EB1-A0D5-AE23D539FDA6}" srcOrd="1" destOrd="0" presId="urn:microsoft.com/office/officeart/2005/8/layout/hierarchy1"/>
    <dgm:cxn modelId="{E3FC0102-298F-4396-AF86-7AE80CB26A02}" type="presParOf" srcId="{1234E8C8-3786-4EB1-A0D5-AE23D539FDA6}" destId="{F2B53C89-C690-416B-B2EA-5CDA4220853B}" srcOrd="0" destOrd="0" presId="urn:microsoft.com/office/officeart/2005/8/layout/hierarchy1"/>
    <dgm:cxn modelId="{D0996872-3EF3-4BC1-8202-FC1766F71620}" type="presParOf" srcId="{F2B53C89-C690-416B-B2EA-5CDA4220853B}" destId="{81575679-CBC1-4939-90CF-662BB3506BE6}" srcOrd="0" destOrd="0" presId="urn:microsoft.com/office/officeart/2005/8/layout/hierarchy1"/>
    <dgm:cxn modelId="{B2DD6D6B-404D-4A1E-B3B1-CC0D3CADEDDA}" type="presParOf" srcId="{F2B53C89-C690-416B-B2EA-5CDA4220853B}" destId="{6F568DBE-D4E2-456E-AD3E-0FAD937BF9A9}" srcOrd="1" destOrd="0" presId="urn:microsoft.com/office/officeart/2005/8/layout/hierarchy1"/>
    <dgm:cxn modelId="{5378A48D-74D2-4464-9A4C-943F41F4FA11}" type="presParOf" srcId="{1234E8C8-3786-4EB1-A0D5-AE23D539FDA6}" destId="{B7A834AA-7611-4CFB-9A15-5326B6574158}" srcOrd="1" destOrd="0" presId="urn:microsoft.com/office/officeart/2005/8/layout/hierarchy1"/>
    <dgm:cxn modelId="{C9771B26-A7B0-4CD4-9914-5D54384BCF2B}" type="presParOf" srcId="{B7A834AA-7611-4CFB-9A15-5326B6574158}" destId="{460C779B-FC1A-4A67-8D81-F4D7A47F3B48}" srcOrd="0" destOrd="0" presId="urn:microsoft.com/office/officeart/2005/8/layout/hierarchy1"/>
    <dgm:cxn modelId="{435B9AA7-1EFF-44B3-A3B7-3E26C7CA538C}" type="presParOf" srcId="{B7A834AA-7611-4CFB-9A15-5326B6574158}" destId="{23C95EA3-6C24-4851-A38D-895E12244142}" srcOrd="1" destOrd="0" presId="urn:microsoft.com/office/officeart/2005/8/layout/hierarchy1"/>
    <dgm:cxn modelId="{9D4F06F9-5889-4CE7-ABBD-48EB0B2D0F07}" type="presParOf" srcId="{23C95EA3-6C24-4851-A38D-895E12244142}" destId="{86E3B680-0AB4-42DC-A9EC-A8217575A8A7}" srcOrd="0" destOrd="0" presId="urn:microsoft.com/office/officeart/2005/8/layout/hierarchy1"/>
    <dgm:cxn modelId="{FE0D1CDC-1099-4A8D-BB85-6486FB897EB6}" type="presParOf" srcId="{86E3B680-0AB4-42DC-A9EC-A8217575A8A7}" destId="{13E5EE5F-9266-4248-8F57-0FE91D9DF5D9}" srcOrd="0" destOrd="0" presId="urn:microsoft.com/office/officeart/2005/8/layout/hierarchy1"/>
    <dgm:cxn modelId="{FA5C2280-FFFF-4535-8119-E39FF1DBC80A}" type="presParOf" srcId="{86E3B680-0AB4-42DC-A9EC-A8217575A8A7}" destId="{18990D21-09D9-4D3F-B24E-505474B4906B}" srcOrd="1" destOrd="0" presId="urn:microsoft.com/office/officeart/2005/8/layout/hierarchy1"/>
    <dgm:cxn modelId="{F290F766-163D-4910-8767-9CB02DE80893}" type="presParOf" srcId="{23C95EA3-6C24-4851-A38D-895E12244142}" destId="{AA112922-AC7A-482D-BBF3-DE4B8F2B5B94}" srcOrd="1" destOrd="0" presId="urn:microsoft.com/office/officeart/2005/8/layout/hierarchy1"/>
    <dgm:cxn modelId="{FBBA4421-D072-4BCB-8A4E-845511495480}" type="presParOf" srcId="{B7A834AA-7611-4CFB-9A15-5326B6574158}" destId="{3A1C7CF4-DA40-4CC5-81E7-84F06C305B14}" srcOrd="2" destOrd="0" presId="urn:microsoft.com/office/officeart/2005/8/layout/hierarchy1"/>
    <dgm:cxn modelId="{44A2630A-FC1B-41BB-8C50-7C40E4E35151}" type="presParOf" srcId="{B7A834AA-7611-4CFB-9A15-5326B6574158}" destId="{2C79771C-FE6E-4986-903C-A850236B1F7B}" srcOrd="3" destOrd="0" presId="urn:microsoft.com/office/officeart/2005/8/layout/hierarchy1"/>
    <dgm:cxn modelId="{BD28B5A0-52ED-48F6-AE82-0BB85D87DBF8}" type="presParOf" srcId="{2C79771C-FE6E-4986-903C-A850236B1F7B}" destId="{3FA58FE2-D918-40E1-BA8A-B315B639F110}" srcOrd="0" destOrd="0" presId="urn:microsoft.com/office/officeart/2005/8/layout/hierarchy1"/>
    <dgm:cxn modelId="{B847D8D0-42C9-444B-8BE3-A9CB4984B8C0}" type="presParOf" srcId="{3FA58FE2-D918-40E1-BA8A-B315B639F110}" destId="{91E8A2C5-4753-4775-BC4A-257150086FEB}" srcOrd="0" destOrd="0" presId="urn:microsoft.com/office/officeart/2005/8/layout/hierarchy1"/>
    <dgm:cxn modelId="{E68D53F9-3BB6-4C9C-A919-B2EA8B72A683}" type="presParOf" srcId="{3FA58FE2-D918-40E1-BA8A-B315B639F110}" destId="{E7A81EFD-8DD9-4AB9-8445-A0DE63502A49}" srcOrd="1" destOrd="0" presId="urn:microsoft.com/office/officeart/2005/8/layout/hierarchy1"/>
    <dgm:cxn modelId="{2D54D545-E565-4A48-B87D-4308A3EE5113}" type="presParOf" srcId="{2C79771C-FE6E-4986-903C-A850236B1F7B}" destId="{1BB47CE8-0D6E-41FF-B2FE-3C6026EB2C95}" srcOrd="1" destOrd="0" presId="urn:microsoft.com/office/officeart/2005/8/layout/hierarchy1"/>
    <dgm:cxn modelId="{A5E8BCDD-4526-497A-85B1-F9BD370D1158}" type="presParOf" srcId="{5B3246E3-1AD0-47AF-AAFB-FA739295BE52}" destId="{7E1A9BDD-431C-4312-BBF9-DDC7102EBB9A}" srcOrd="2" destOrd="0" presId="urn:microsoft.com/office/officeart/2005/8/layout/hierarchy1"/>
    <dgm:cxn modelId="{64ED9F22-73E6-4AC3-B473-45BB3CF6408E}" type="presParOf" srcId="{5B3246E3-1AD0-47AF-AAFB-FA739295BE52}" destId="{D3DA3F3F-E3FC-40F1-80A8-867D0B7FFAA5}" srcOrd="3" destOrd="0" presId="urn:microsoft.com/office/officeart/2005/8/layout/hierarchy1"/>
    <dgm:cxn modelId="{D60DB3CC-B7CC-4BE6-A033-9062B421B772}" type="presParOf" srcId="{D3DA3F3F-E3FC-40F1-80A8-867D0B7FFAA5}" destId="{62D958B4-094E-419D-848F-5AA6119481C4}" srcOrd="0" destOrd="0" presId="urn:microsoft.com/office/officeart/2005/8/layout/hierarchy1"/>
    <dgm:cxn modelId="{F376DE9B-B61D-4B61-B97D-ADE50B070DF5}" type="presParOf" srcId="{62D958B4-094E-419D-848F-5AA6119481C4}" destId="{98ADE216-4A84-42E9-9F4E-87561E59B3A0}" srcOrd="0" destOrd="0" presId="urn:microsoft.com/office/officeart/2005/8/layout/hierarchy1"/>
    <dgm:cxn modelId="{CC74C705-4BC2-4B70-A797-E4FF2FC229F3}" type="presParOf" srcId="{62D958B4-094E-419D-848F-5AA6119481C4}" destId="{F492D370-042C-4CBE-BD3C-26A23CCBE18E}" srcOrd="1" destOrd="0" presId="urn:microsoft.com/office/officeart/2005/8/layout/hierarchy1"/>
    <dgm:cxn modelId="{E5639879-56FD-4598-91F1-B695C1FE0B11}" type="presParOf" srcId="{D3DA3F3F-E3FC-40F1-80A8-867D0B7FFAA5}" destId="{C8683EF6-E851-4AF6-84FD-C8AC1F43F22C}" srcOrd="1" destOrd="0" presId="urn:microsoft.com/office/officeart/2005/8/layout/hierarchy1"/>
    <dgm:cxn modelId="{52384D89-7FC7-4D9A-B265-B47898A683CA}" type="presParOf" srcId="{C8683EF6-E851-4AF6-84FD-C8AC1F43F22C}" destId="{45CE0140-910D-4B24-B912-1408FAE72103}" srcOrd="0" destOrd="0" presId="urn:microsoft.com/office/officeart/2005/8/layout/hierarchy1"/>
    <dgm:cxn modelId="{14E48409-A428-4123-B7E7-F8CD1B346F5C}" type="presParOf" srcId="{C8683EF6-E851-4AF6-84FD-C8AC1F43F22C}" destId="{C6BFAE94-2C69-4C40-A3EB-D5A4556BCF84}" srcOrd="1" destOrd="0" presId="urn:microsoft.com/office/officeart/2005/8/layout/hierarchy1"/>
    <dgm:cxn modelId="{B83C5E9A-80A9-43B6-A528-C42CBDD37E20}" type="presParOf" srcId="{C6BFAE94-2C69-4C40-A3EB-D5A4556BCF84}" destId="{D8ABED86-C763-4A9D-AF13-0E02B5F435B0}" srcOrd="0" destOrd="0" presId="urn:microsoft.com/office/officeart/2005/8/layout/hierarchy1"/>
    <dgm:cxn modelId="{1C4E2366-7392-47DE-9EEE-9FF1D1D507C1}" type="presParOf" srcId="{D8ABED86-C763-4A9D-AF13-0E02B5F435B0}" destId="{F799F06C-ABC9-4174-846B-88857A78906B}" srcOrd="0" destOrd="0" presId="urn:microsoft.com/office/officeart/2005/8/layout/hierarchy1"/>
    <dgm:cxn modelId="{67B5688E-FC8B-41F5-B550-6BF4AE48D87B}" type="presParOf" srcId="{D8ABED86-C763-4A9D-AF13-0E02B5F435B0}" destId="{38C82096-302E-49B3-BB7A-6B234851A48A}" srcOrd="1" destOrd="0" presId="urn:microsoft.com/office/officeart/2005/8/layout/hierarchy1"/>
    <dgm:cxn modelId="{8832B9E9-E846-4BE2-A866-A74EA289B4E5}" type="presParOf" srcId="{C6BFAE94-2C69-4C40-A3EB-D5A4556BCF84}" destId="{9FF6958F-9320-4004-8F9B-98B44EF4B9C3}"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96B8F7-9850-4391-A7CE-ECED743C250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BC71546-D18A-49FC-8A4B-57B6A8CE15F3}">
      <dgm:prSet phldrT="[文本]"/>
      <dgm:spPr/>
      <dgm:t>
        <a:bodyPr/>
        <a:lstStyle/>
        <a:p>
          <a:r>
            <a:rPr lang="zh-CN" altLang="en-US"/>
            <a:t>用户</a:t>
          </a:r>
        </a:p>
      </dgm:t>
    </dgm:pt>
    <dgm:pt modelId="{BFCF7B5F-FFBC-4D22-8499-E2CE9E9E6624}" type="parTrans" cxnId="{34E4E2C0-8E8A-42AB-A0CE-ADBA55F4EBFC}">
      <dgm:prSet/>
      <dgm:spPr/>
      <dgm:t>
        <a:bodyPr/>
        <a:lstStyle/>
        <a:p>
          <a:endParaRPr lang="zh-CN" altLang="en-US"/>
        </a:p>
      </dgm:t>
    </dgm:pt>
    <dgm:pt modelId="{289DCF9F-3B08-4579-B299-DDF04AE203CB}" type="sibTrans" cxnId="{34E4E2C0-8E8A-42AB-A0CE-ADBA55F4EBFC}">
      <dgm:prSet/>
      <dgm:spPr/>
      <dgm:t>
        <a:bodyPr/>
        <a:lstStyle/>
        <a:p>
          <a:endParaRPr lang="zh-CN" altLang="en-US"/>
        </a:p>
      </dgm:t>
    </dgm:pt>
    <dgm:pt modelId="{1E43EB29-4853-4D46-B759-9381B63EEBD3}">
      <dgm:prSet phldrT="[文本]"/>
      <dgm:spPr/>
      <dgm:t>
        <a:bodyPr/>
        <a:lstStyle/>
        <a:p>
          <a:r>
            <a:rPr lang="zh-CN" altLang="en-US"/>
            <a:t>新建</a:t>
          </a:r>
        </a:p>
      </dgm:t>
    </dgm:pt>
    <dgm:pt modelId="{E0434B9C-FFA4-4788-9F85-8466F70B6C09}" type="parTrans" cxnId="{6F0FF71C-0A1F-4621-9565-7FA6A7460148}">
      <dgm:prSet/>
      <dgm:spPr/>
      <dgm:t>
        <a:bodyPr/>
        <a:lstStyle/>
        <a:p>
          <a:endParaRPr lang="zh-CN" altLang="en-US"/>
        </a:p>
      </dgm:t>
    </dgm:pt>
    <dgm:pt modelId="{5852E9D8-087D-4151-AB32-5A730DFBC9FE}" type="sibTrans" cxnId="{6F0FF71C-0A1F-4621-9565-7FA6A7460148}">
      <dgm:prSet/>
      <dgm:spPr/>
      <dgm:t>
        <a:bodyPr/>
        <a:lstStyle/>
        <a:p>
          <a:endParaRPr lang="zh-CN" altLang="en-US"/>
        </a:p>
      </dgm:t>
    </dgm:pt>
    <dgm:pt modelId="{219AE27D-D592-4437-A0DA-29605B6AA6D8}">
      <dgm:prSet phldrT="[文本]"/>
      <dgm:spPr/>
      <dgm:t>
        <a:bodyPr/>
        <a:lstStyle/>
        <a:p>
          <a:r>
            <a:rPr lang="zh-CN" altLang="en-US"/>
            <a:t>修改</a:t>
          </a:r>
        </a:p>
      </dgm:t>
    </dgm:pt>
    <dgm:pt modelId="{89E3DD46-BE11-4A08-A861-068B462CE6B0}" type="parTrans" cxnId="{0F587872-2CB9-41CD-B94F-4948B2AE2580}">
      <dgm:prSet/>
      <dgm:spPr/>
      <dgm:t>
        <a:bodyPr/>
        <a:lstStyle/>
        <a:p>
          <a:endParaRPr lang="zh-CN" altLang="en-US"/>
        </a:p>
      </dgm:t>
    </dgm:pt>
    <dgm:pt modelId="{563A3C9A-1509-42EB-9DE3-D7509B5E20DC}" type="sibTrans" cxnId="{0F587872-2CB9-41CD-B94F-4948B2AE2580}">
      <dgm:prSet/>
      <dgm:spPr/>
      <dgm:t>
        <a:bodyPr/>
        <a:lstStyle/>
        <a:p>
          <a:endParaRPr lang="zh-CN" altLang="en-US"/>
        </a:p>
      </dgm:t>
    </dgm:pt>
    <dgm:pt modelId="{4BDE9E21-5A9E-4645-90DC-66242FF4A005}">
      <dgm:prSet phldrT="[文本]"/>
      <dgm:spPr/>
      <dgm:t>
        <a:bodyPr/>
        <a:lstStyle/>
        <a:p>
          <a:r>
            <a:rPr lang="zh-CN" altLang="en-US"/>
            <a:t>删除</a:t>
          </a:r>
        </a:p>
      </dgm:t>
    </dgm:pt>
    <dgm:pt modelId="{EB565D9A-F798-4863-915B-CEB004E5EE44}" type="parTrans" cxnId="{F1056824-E085-4F64-87EB-F712C8DB991F}">
      <dgm:prSet/>
      <dgm:spPr/>
      <dgm:t>
        <a:bodyPr/>
        <a:lstStyle/>
        <a:p>
          <a:endParaRPr lang="zh-CN" altLang="en-US"/>
        </a:p>
      </dgm:t>
    </dgm:pt>
    <dgm:pt modelId="{7F267590-7A10-4E8D-B779-F9F0A0FD6506}" type="sibTrans" cxnId="{F1056824-E085-4F64-87EB-F712C8DB991F}">
      <dgm:prSet/>
      <dgm:spPr/>
      <dgm:t>
        <a:bodyPr/>
        <a:lstStyle/>
        <a:p>
          <a:endParaRPr lang="zh-CN" altLang="en-US"/>
        </a:p>
      </dgm:t>
    </dgm:pt>
    <dgm:pt modelId="{5868B798-C13B-4222-824C-9B1D047A90E8}" type="pres">
      <dgm:prSet presAssocID="{BB96B8F7-9850-4391-A7CE-ECED743C2504}" presName="diagram" presStyleCnt="0">
        <dgm:presLayoutVars>
          <dgm:chPref val="1"/>
          <dgm:dir/>
          <dgm:animOne val="branch"/>
          <dgm:animLvl val="lvl"/>
          <dgm:resizeHandles val="exact"/>
        </dgm:presLayoutVars>
      </dgm:prSet>
      <dgm:spPr/>
      <dgm:t>
        <a:bodyPr/>
        <a:lstStyle/>
        <a:p>
          <a:endParaRPr lang="zh-CN" altLang="en-US"/>
        </a:p>
      </dgm:t>
    </dgm:pt>
    <dgm:pt modelId="{248B9341-124C-4A3D-AA4A-291226329D09}" type="pres">
      <dgm:prSet presAssocID="{DBC71546-D18A-49FC-8A4B-57B6A8CE15F3}" presName="root1" presStyleCnt="0"/>
      <dgm:spPr/>
    </dgm:pt>
    <dgm:pt modelId="{B1A98D08-6D16-47A2-B8F8-1FFBC1397803}" type="pres">
      <dgm:prSet presAssocID="{DBC71546-D18A-49FC-8A4B-57B6A8CE15F3}" presName="LevelOneTextNode" presStyleLbl="node0" presStyleIdx="0" presStyleCnt="1">
        <dgm:presLayoutVars>
          <dgm:chPref val="3"/>
        </dgm:presLayoutVars>
      </dgm:prSet>
      <dgm:spPr/>
      <dgm:t>
        <a:bodyPr/>
        <a:lstStyle/>
        <a:p>
          <a:endParaRPr lang="zh-CN" altLang="en-US"/>
        </a:p>
      </dgm:t>
    </dgm:pt>
    <dgm:pt modelId="{54D8A6DA-0FE1-4699-95B4-5EB98962F9E6}" type="pres">
      <dgm:prSet presAssocID="{DBC71546-D18A-49FC-8A4B-57B6A8CE15F3}" presName="level2hierChild" presStyleCnt="0"/>
      <dgm:spPr/>
    </dgm:pt>
    <dgm:pt modelId="{A31D0A3F-95CF-4FC1-9679-C701EFFA5A66}" type="pres">
      <dgm:prSet presAssocID="{E0434B9C-FFA4-4788-9F85-8466F70B6C09}" presName="conn2-1" presStyleLbl="parChTrans1D2" presStyleIdx="0" presStyleCnt="3"/>
      <dgm:spPr/>
      <dgm:t>
        <a:bodyPr/>
        <a:lstStyle/>
        <a:p>
          <a:endParaRPr lang="zh-CN" altLang="en-US"/>
        </a:p>
      </dgm:t>
    </dgm:pt>
    <dgm:pt modelId="{7A0F992A-71DF-401B-9395-F0E0DCD2D25A}" type="pres">
      <dgm:prSet presAssocID="{E0434B9C-FFA4-4788-9F85-8466F70B6C09}" presName="connTx" presStyleLbl="parChTrans1D2" presStyleIdx="0" presStyleCnt="3"/>
      <dgm:spPr/>
      <dgm:t>
        <a:bodyPr/>
        <a:lstStyle/>
        <a:p>
          <a:endParaRPr lang="zh-CN" altLang="en-US"/>
        </a:p>
      </dgm:t>
    </dgm:pt>
    <dgm:pt modelId="{AA201C02-5B47-46FF-BB6B-39AD129EAA14}" type="pres">
      <dgm:prSet presAssocID="{1E43EB29-4853-4D46-B759-9381B63EEBD3}" presName="root2" presStyleCnt="0"/>
      <dgm:spPr/>
    </dgm:pt>
    <dgm:pt modelId="{70448C96-89AE-44E3-B8E7-8CF19326645B}" type="pres">
      <dgm:prSet presAssocID="{1E43EB29-4853-4D46-B759-9381B63EEBD3}" presName="LevelTwoTextNode" presStyleLbl="node2" presStyleIdx="0" presStyleCnt="3">
        <dgm:presLayoutVars>
          <dgm:chPref val="3"/>
        </dgm:presLayoutVars>
      </dgm:prSet>
      <dgm:spPr/>
      <dgm:t>
        <a:bodyPr/>
        <a:lstStyle/>
        <a:p>
          <a:endParaRPr lang="zh-CN" altLang="en-US"/>
        </a:p>
      </dgm:t>
    </dgm:pt>
    <dgm:pt modelId="{9314765C-215F-4E55-A274-BBB363195E2E}" type="pres">
      <dgm:prSet presAssocID="{1E43EB29-4853-4D46-B759-9381B63EEBD3}" presName="level3hierChild" presStyleCnt="0"/>
      <dgm:spPr/>
    </dgm:pt>
    <dgm:pt modelId="{17F9D4C1-023C-4CE3-A3AF-06C1615D3F05}" type="pres">
      <dgm:prSet presAssocID="{89E3DD46-BE11-4A08-A861-068B462CE6B0}" presName="conn2-1" presStyleLbl="parChTrans1D2" presStyleIdx="1" presStyleCnt="3"/>
      <dgm:spPr/>
      <dgm:t>
        <a:bodyPr/>
        <a:lstStyle/>
        <a:p>
          <a:endParaRPr lang="zh-CN" altLang="en-US"/>
        </a:p>
      </dgm:t>
    </dgm:pt>
    <dgm:pt modelId="{39FCE5A4-AB0D-4429-9C3A-6FD4858254C2}" type="pres">
      <dgm:prSet presAssocID="{89E3DD46-BE11-4A08-A861-068B462CE6B0}" presName="connTx" presStyleLbl="parChTrans1D2" presStyleIdx="1" presStyleCnt="3"/>
      <dgm:spPr/>
      <dgm:t>
        <a:bodyPr/>
        <a:lstStyle/>
        <a:p>
          <a:endParaRPr lang="zh-CN" altLang="en-US"/>
        </a:p>
      </dgm:t>
    </dgm:pt>
    <dgm:pt modelId="{0079BD9F-A497-4390-99EE-98660CF61347}" type="pres">
      <dgm:prSet presAssocID="{219AE27D-D592-4437-A0DA-29605B6AA6D8}" presName="root2" presStyleCnt="0"/>
      <dgm:spPr/>
    </dgm:pt>
    <dgm:pt modelId="{F9B7D4CA-3C9D-43AC-90B7-BA0D4881122A}" type="pres">
      <dgm:prSet presAssocID="{219AE27D-D592-4437-A0DA-29605B6AA6D8}" presName="LevelTwoTextNode" presStyleLbl="node2" presStyleIdx="1" presStyleCnt="3">
        <dgm:presLayoutVars>
          <dgm:chPref val="3"/>
        </dgm:presLayoutVars>
      </dgm:prSet>
      <dgm:spPr/>
      <dgm:t>
        <a:bodyPr/>
        <a:lstStyle/>
        <a:p>
          <a:endParaRPr lang="zh-CN" altLang="en-US"/>
        </a:p>
      </dgm:t>
    </dgm:pt>
    <dgm:pt modelId="{8A8913D2-2EF8-4EDE-85D8-083B8F01628E}" type="pres">
      <dgm:prSet presAssocID="{219AE27D-D592-4437-A0DA-29605B6AA6D8}" presName="level3hierChild" presStyleCnt="0"/>
      <dgm:spPr/>
    </dgm:pt>
    <dgm:pt modelId="{761942E1-FA3F-41F8-A43D-268D1320F484}" type="pres">
      <dgm:prSet presAssocID="{EB565D9A-F798-4863-915B-CEB004E5EE44}" presName="conn2-1" presStyleLbl="parChTrans1D2" presStyleIdx="2" presStyleCnt="3"/>
      <dgm:spPr/>
      <dgm:t>
        <a:bodyPr/>
        <a:lstStyle/>
        <a:p>
          <a:endParaRPr lang="zh-CN" altLang="en-US"/>
        </a:p>
      </dgm:t>
    </dgm:pt>
    <dgm:pt modelId="{83D7E20B-5420-46A4-A6CD-DE8C5FE7AE4A}" type="pres">
      <dgm:prSet presAssocID="{EB565D9A-F798-4863-915B-CEB004E5EE44}" presName="connTx" presStyleLbl="parChTrans1D2" presStyleIdx="2" presStyleCnt="3"/>
      <dgm:spPr/>
      <dgm:t>
        <a:bodyPr/>
        <a:lstStyle/>
        <a:p>
          <a:endParaRPr lang="zh-CN" altLang="en-US"/>
        </a:p>
      </dgm:t>
    </dgm:pt>
    <dgm:pt modelId="{F19907F0-E479-4B84-99EF-A451BFF52DD9}" type="pres">
      <dgm:prSet presAssocID="{4BDE9E21-5A9E-4645-90DC-66242FF4A005}" presName="root2" presStyleCnt="0"/>
      <dgm:spPr/>
    </dgm:pt>
    <dgm:pt modelId="{F096829C-AB20-4BAA-AFE9-3A5BBEB1BFEF}" type="pres">
      <dgm:prSet presAssocID="{4BDE9E21-5A9E-4645-90DC-66242FF4A005}" presName="LevelTwoTextNode" presStyleLbl="node2" presStyleIdx="2" presStyleCnt="3">
        <dgm:presLayoutVars>
          <dgm:chPref val="3"/>
        </dgm:presLayoutVars>
      </dgm:prSet>
      <dgm:spPr/>
      <dgm:t>
        <a:bodyPr/>
        <a:lstStyle/>
        <a:p>
          <a:endParaRPr lang="zh-CN" altLang="en-US"/>
        </a:p>
      </dgm:t>
    </dgm:pt>
    <dgm:pt modelId="{B95A7141-848B-4310-A233-A50F71B98005}" type="pres">
      <dgm:prSet presAssocID="{4BDE9E21-5A9E-4645-90DC-66242FF4A005}" presName="level3hierChild" presStyleCnt="0"/>
      <dgm:spPr/>
    </dgm:pt>
  </dgm:ptLst>
  <dgm:cxnLst>
    <dgm:cxn modelId="{5F6F9C83-217E-4B89-992D-02B1A590855D}" type="presOf" srcId="{E0434B9C-FFA4-4788-9F85-8466F70B6C09}" destId="{7A0F992A-71DF-401B-9395-F0E0DCD2D25A}" srcOrd="1" destOrd="0" presId="urn:microsoft.com/office/officeart/2005/8/layout/hierarchy2"/>
    <dgm:cxn modelId="{34E4E2C0-8E8A-42AB-A0CE-ADBA55F4EBFC}" srcId="{BB96B8F7-9850-4391-A7CE-ECED743C2504}" destId="{DBC71546-D18A-49FC-8A4B-57B6A8CE15F3}" srcOrd="0" destOrd="0" parTransId="{BFCF7B5F-FFBC-4D22-8499-E2CE9E9E6624}" sibTransId="{289DCF9F-3B08-4579-B299-DDF04AE203CB}"/>
    <dgm:cxn modelId="{089BBF14-D195-420F-87AF-D710B7B9EE12}" type="presOf" srcId="{89E3DD46-BE11-4A08-A861-068B462CE6B0}" destId="{39FCE5A4-AB0D-4429-9C3A-6FD4858254C2}" srcOrd="1" destOrd="0" presId="urn:microsoft.com/office/officeart/2005/8/layout/hierarchy2"/>
    <dgm:cxn modelId="{57B6232B-04EE-4CC8-98C5-3EBB703A2FE2}" type="presOf" srcId="{EB565D9A-F798-4863-915B-CEB004E5EE44}" destId="{761942E1-FA3F-41F8-A43D-268D1320F484}" srcOrd="0" destOrd="0" presId="urn:microsoft.com/office/officeart/2005/8/layout/hierarchy2"/>
    <dgm:cxn modelId="{60A79D62-578F-4D19-9A32-2396ACD02FDE}" type="presOf" srcId="{BB96B8F7-9850-4391-A7CE-ECED743C2504}" destId="{5868B798-C13B-4222-824C-9B1D047A90E8}" srcOrd="0" destOrd="0" presId="urn:microsoft.com/office/officeart/2005/8/layout/hierarchy2"/>
    <dgm:cxn modelId="{F1056824-E085-4F64-87EB-F712C8DB991F}" srcId="{DBC71546-D18A-49FC-8A4B-57B6A8CE15F3}" destId="{4BDE9E21-5A9E-4645-90DC-66242FF4A005}" srcOrd="2" destOrd="0" parTransId="{EB565D9A-F798-4863-915B-CEB004E5EE44}" sibTransId="{7F267590-7A10-4E8D-B779-F9F0A0FD6506}"/>
    <dgm:cxn modelId="{0F587872-2CB9-41CD-B94F-4948B2AE2580}" srcId="{DBC71546-D18A-49FC-8A4B-57B6A8CE15F3}" destId="{219AE27D-D592-4437-A0DA-29605B6AA6D8}" srcOrd="1" destOrd="0" parTransId="{89E3DD46-BE11-4A08-A861-068B462CE6B0}" sibTransId="{563A3C9A-1509-42EB-9DE3-D7509B5E20DC}"/>
    <dgm:cxn modelId="{40F87935-FAD7-412F-B929-4E25BE077581}" type="presOf" srcId="{219AE27D-D592-4437-A0DA-29605B6AA6D8}" destId="{F9B7D4CA-3C9D-43AC-90B7-BA0D4881122A}" srcOrd="0" destOrd="0" presId="urn:microsoft.com/office/officeart/2005/8/layout/hierarchy2"/>
    <dgm:cxn modelId="{0C59B854-487B-4200-A28F-D0A8789B387C}" type="presOf" srcId="{E0434B9C-FFA4-4788-9F85-8466F70B6C09}" destId="{A31D0A3F-95CF-4FC1-9679-C701EFFA5A66}" srcOrd="0" destOrd="0" presId="urn:microsoft.com/office/officeart/2005/8/layout/hierarchy2"/>
    <dgm:cxn modelId="{078AFA3A-07D9-4C2E-B979-A9B856149E47}" type="presOf" srcId="{1E43EB29-4853-4D46-B759-9381B63EEBD3}" destId="{70448C96-89AE-44E3-B8E7-8CF19326645B}" srcOrd="0" destOrd="0" presId="urn:microsoft.com/office/officeart/2005/8/layout/hierarchy2"/>
    <dgm:cxn modelId="{BB65B535-0DAE-4F46-AB0A-6BD004F11330}" type="presOf" srcId="{89E3DD46-BE11-4A08-A861-068B462CE6B0}" destId="{17F9D4C1-023C-4CE3-A3AF-06C1615D3F05}" srcOrd="0" destOrd="0" presId="urn:microsoft.com/office/officeart/2005/8/layout/hierarchy2"/>
    <dgm:cxn modelId="{6F0FF71C-0A1F-4621-9565-7FA6A7460148}" srcId="{DBC71546-D18A-49FC-8A4B-57B6A8CE15F3}" destId="{1E43EB29-4853-4D46-B759-9381B63EEBD3}" srcOrd="0" destOrd="0" parTransId="{E0434B9C-FFA4-4788-9F85-8466F70B6C09}" sibTransId="{5852E9D8-087D-4151-AB32-5A730DFBC9FE}"/>
    <dgm:cxn modelId="{C209C24C-86EB-4AFF-A393-FF8865FD9E2B}" type="presOf" srcId="{EB565D9A-F798-4863-915B-CEB004E5EE44}" destId="{83D7E20B-5420-46A4-A6CD-DE8C5FE7AE4A}" srcOrd="1" destOrd="0" presId="urn:microsoft.com/office/officeart/2005/8/layout/hierarchy2"/>
    <dgm:cxn modelId="{A8FB4E03-FC0E-4722-8132-BE2B4B70CBBD}" type="presOf" srcId="{4BDE9E21-5A9E-4645-90DC-66242FF4A005}" destId="{F096829C-AB20-4BAA-AFE9-3A5BBEB1BFEF}" srcOrd="0" destOrd="0" presId="urn:microsoft.com/office/officeart/2005/8/layout/hierarchy2"/>
    <dgm:cxn modelId="{964D7EF1-B15D-4882-AB06-FC917C6F99D8}" type="presOf" srcId="{DBC71546-D18A-49FC-8A4B-57B6A8CE15F3}" destId="{B1A98D08-6D16-47A2-B8F8-1FFBC1397803}" srcOrd="0" destOrd="0" presId="urn:microsoft.com/office/officeart/2005/8/layout/hierarchy2"/>
    <dgm:cxn modelId="{D4362566-B157-402B-9CFD-827188DE142F}" type="presParOf" srcId="{5868B798-C13B-4222-824C-9B1D047A90E8}" destId="{248B9341-124C-4A3D-AA4A-291226329D09}" srcOrd="0" destOrd="0" presId="urn:microsoft.com/office/officeart/2005/8/layout/hierarchy2"/>
    <dgm:cxn modelId="{73FD4994-9EBD-442F-838A-5341779948EC}" type="presParOf" srcId="{248B9341-124C-4A3D-AA4A-291226329D09}" destId="{B1A98D08-6D16-47A2-B8F8-1FFBC1397803}" srcOrd="0" destOrd="0" presId="urn:microsoft.com/office/officeart/2005/8/layout/hierarchy2"/>
    <dgm:cxn modelId="{B8C61D1F-BEAD-46C6-90B1-7ED854CC5B29}" type="presParOf" srcId="{248B9341-124C-4A3D-AA4A-291226329D09}" destId="{54D8A6DA-0FE1-4699-95B4-5EB98962F9E6}" srcOrd="1" destOrd="0" presId="urn:microsoft.com/office/officeart/2005/8/layout/hierarchy2"/>
    <dgm:cxn modelId="{AA2F5AA8-9620-41D2-B3AA-9E850381D8D3}" type="presParOf" srcId="{54D8A6DA-0FE1-4699-95B4-5EB98962F9E6}" destId="{A31D0A3F-95CF-4FC1-9679-C701EFFA5A66}" srcOrd="0" destOrd="0" presId="urn:microsoft.com/office/officeart/2005/8/layout/hierarchy2"/>
    <dgm:cxn modelId="{39D32656-9EDE-4641-992A-B8549233E687}" type="presParOf" srcId="{A31D0A3F-95CF-4FC1-9679-C701EFFA5A66}" destId="{7A0F992A-71DF-401B-9395-F0E0DCD2D25A}" srcOrd="0" destOrd="0" presId="urn:microsoft.com/office/officeart/2005/8/layout/hierarchy2"/>
    <dgm:cxn modelId="{4B69F4A8-1DE3-4F50-A980-721990D5359A}" type="presParOf" srcId="{54D8A6DA-0FE1-4699-95B4-5EB98962F9E6}" destId="{AA201C02-5B47-46FF-BB6B-39AD129EAA14}" srcOrd="1" destOrd="0" presId="urn:microsoft.com/office/officeart/2005/8/layout/hierarchy2"/>
    <dgm:cxn modelId="{71BDD8A9-4FC6-48AA-B274-C106AF30A94C}" type="presParOf" srcId="{AA201C02-5B47-46FF-BB6B-39AD129EAA14}" destId="{70448C96-89AE-44E3-B8E7-8CF19326645B}" srcOrd="0" destOrd="0" presId="urn:microsoft.com/office/officeart/2005/8/layout/hierarchy2"/>
    <dgm:cxn modelId="{9FF6ECFC-4973-44E6-9B14-BEADDF0FFD74}" type="presParOf" srcId="{AA201C02-5B47-46FF-BB6B-39AD129EAA14}" destId="{9314765C-215F-4E55-A274-BBB363195E2E}" srcOrd="1" destOrd="0" presId="urn:microsoft.com/office/officeart/2005/8/layout/hierarchy2"/>
    <dgm:cxn modelId="{5CA61AF7-7378-4BE0-B68A-8203E4C54D60}" type="presParOf" srcId="{54D8A6DA-0FE1-4699-95B4-5EB98962F9E6}" destId="{17F9D4C1-023C-4CE3-A3AF-06C1615D3F05}" srcOrd="2" destOrd="0" presId="urn:microsoft.com/office/officeart/2005/8/layout/hierarchy2"/>
    <dgm:cxn modelId="{2D8A7BF0-8D80-4FC7-BE17-F54E695056BB}" type="presParOf" srcId="{17F9D4C1-023C-4CE3-A3AF-06C1615D3F05}" destId="{39FCE5A4-AB0D-4429-9C3A-6FD4858254C2}" srcOrd="0" destOrd="0" presId="urn:microsoft.com/office/officeart/2005/8/layout/hierarchy2"/>
    <dgm:cxn modelId="{3C4E67E7-401C-40EB-8C47-2C6973DDEDC8}" type="presParOf" srcId="{54D8A6DA-0FE1-4699-95B4-5EB98962F9E6}" destId="{0079BD9F-A497-4390-99EE-98660CF61347}" srcOrd="3" destOrd="0" presId="urn:microsoft.com/office/officeart/2005/8/layout/hierarchy2"/>
    <dgm:cxn modelId="{302D606F-E121-4F98-90F5-3BE86286737F}" type="presParOf" srcId="{0079BD9F-A497-4390-99EE-98660CF61347}" destId="{F9B7D4CA-3C9D-43AC-90B7-BA0D4881122A}" srcOrd="0" destOrd="0" presId="urn:microsoft.com/office/officeart/2005/8/layout/hierarchy2"/>
    <dgm:cxn modelId="{B66ECC7D-0F83-4E3F-8084-CC7DB3538422}" type="presParOf" srcId="{0079BD9F-A497-4390-99EE-98660CF61347}" destId="{8A8913D2-2EF8-4EDE-85D8-083B8F01628E}" srcOrd="1" destOrd="0" presId="urn:microsoft.com/office/officeart/2005/8/layout/hierarchy2"/>
    <dgm:cxn modelId="{65C0E7FD-34DC-4306-BE2F-9A80FE26E142}" type="presParOf" srcId="{54D8A6DA-0FE1-4699-95B4-5EB98962F9E6}" destId="{761942E1-FA3F-41F8-A43D-268D1320F484}" srcOrd="4" destOrd="0" presId="urn:microsoft.com/office/officeart/2005/8/layout/hierarchy2"/>
    <dgm:cxn modelId="{7B0A1BFF-9BB2-4A49-8386-E4C4FD40229B}" type="presParOf" srcId="{761942E1-FA3F-41F8-A43D-268D1320F484}" destId="{83D7E20B-5420-46A4-A6CD-DE8C5FE7AE4A}" srcOrd="0" destOrd="0" presId="urn:microsoft.com/office/officeart/2005/8/layout/hierarchy2"/>
    <dgm:cxn modelId="{508D3E76-DF88-4DC1-96EA-C367140F45DB}" type="presParOf" srcId="{54D8A6DA-0FE1-4699-95B4-5EB98962F9E6}" destId="{F19907F0-E479-4B84-99EF-A451BFF52DD9}" srcOrd="5" destOrd="0" presId="urn:microsoft.com/office/officeart/2005/8/layout/hierarchy2"/>
    <dgm:cxn modelId="{0DEFC078-2FFF-423E-9527-0A7B4B73A4FD}" type="presParOf" srcId="{F19907F0-E479-4B84-99EF-A451BFF52DD9}" destId="{F096829C-AB20-4BAA-AFE9-3A5BBEB1BFEF}" srcOrd="0" destOrd="0" presId="urn:microsoft.com/office/officeart/2005/8/layout/hierarchy2"/>
    <dgm:cxn modelId="{56E9F240-BD64-41EA-A7FB-C54BEDE362C9}" type="presParOf" srcId="{F19907F0-E479-4B84-99EF-A451BFF52DD9}" destId="{B95A7141-848B-4310-A233-A50F71B98005}"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D8EEDD-8459-4E2E-B5DE-BBFC11BD108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994C522-3313-4671-BC47-C9546C123518}">
      <dgm:prSet phldrT="[文本]"/>
      <dgm:spPr/>
      <dgm:t>
        <a:bodyPr/>
        <a:lstStyle/>
        <a:p>
          <a:r>
            <a:rPr lang="zh-CN" altLang="en-US"/>
            <a:t>软件</a:t>
          </a:r>
        </a:p>
      </dgm:t>
    </dgm:pt>
    <dgm:pt modelId="{00E515EE-A52D-469E-8C8C-03D4F1188805}" type="parTrans" cxnId="{DBE5E6C4-2698-43AE-B308-CB6D95427B19}">
      <dgm:prSet/>
      <dgm:spPr/>
      <dgm:t>
        <a:bodyPr/>
        <a:lstStyle/>
        <a:p>
          <a:endParaRPr lang="zh-CN" altLang="en-US"/>
        </a:p>
      </dgm:t>
    </dgm:pt>
    <dgm:pt modelId="{5E5D9951-730B-4026-B4E1-2C6E5334EFB9}" type="sibTrans" cxnId="{DBE5E6C4-2698-43AE-B308-CB6D95427B19}">
      <dgm:prSet/>
      <dgm:spPr/>
      <dgm:t>
        <a:bodyPr/>
        <a:lstStyle/>
        <a:p>
          <a:endParaRPr lang="zh-CN" altLang="en-US"/>
        </a:p>
      </dgm:t>
    </dgm:pt>
    <dgm:pt modelId="{E2753107-07EF-4AF5-8110-3A740C17C7BB}">
      <dgm:prSet phldrT="[文本]"/>
      <dgm:spPr/>
      <dgm:t>
        <a:bodyPr/>
        <a:lstStyle/>
        <a:p>
          <a:r>
            <a:rPr lang="zh-CN" altLang="en-US"/>
            <a:t>排序</a:t>
          </a:r>
        </a:p>
      </dgm:t>
    </dgm:pt>
    <dgm:pt modelId="{C645186F-0663-4ECA-A28F-1FEC4B15A118}" type="parTrans" cxnId="{6591222C-621F-4702-8890-957C53E877F5}">
      <dgm:prSet/>
      <dgm:spPr/>
      <dgm:t>
        <a:bodyPr/>
        <a:lstStyle/>
        <a:p>
          <a:endParaRPr lang="zh-CN" altLang="en-US"/>
        </a:p>
      </dgm:t>
    </dgm:pt>
    <dgm:pt modelId="{0ED1043E-6E9E-4F11-B993-F25512F6BD66}" type="sibTrans" cxnId="{6591222C-621F-4702-8890-957C53E877F5}">
      <dgm:prSet/>
      <dgm:spPr/>
      <dgm:t>
        <a:bodyPr/>
        <a:lstStyle/>
        <a:p>
          <a:endParaRPr lang="zh-CN" altLang="en-US"/>
        </a:p>
      </dgm:t>
    </dgm:pt>
    <dgm:pt modelId="{4E818F81-1F86-48D1-831F-88FC8247D5E1}">
      <dgm:prSet phldrT="[文本]"/>
      <dgm:spPr/>
      <dgm:t>
        <a:bodyPr/>
        <a:lstStyle/>
        <a:p>
          <a:r>
            <a:rPr lang="zh-CN" altLang="en-US"/>
            <a:t>计时</a:t>
          </a:r>
        </a:p>
      </dgm:t>
    </dgm:pt>
    <dgm:pt modelId="{FEBAC18B-2CC7-4015-A356-5F51ED99DF1D}" type="parTrans" cxnId="{0BD44F94-C898-4D3D-A252-C0339948B42D}">
      <dgm:prSet/>
      <dgm:spPr/>
      <dgm:t>
        <a:bodyPr/>
        <a:lstStyle/>
        <a:p>
          <a:endParaRPr lang="zh-CN" altLang="en-US"/>
        </a:p>
      </dgm:t>
    </dgm:pt>
    <dgm:pt modelId="{325B06CB-B7BF-4AF2-89DA-FE189F96310D}" type="sibTrans" cxnId="{0BD44F94-C898-4D3D-A252-C0339948B42D}">
      <dgm:prSet/>
      <dgm:spPr/>
      <dgm:t>
        <a:bodyPr/>
        <a:lstStyle/>
        <a:p>
          <a:endParaRPr lang="zh-CN" altLang="en-US"/>
        </a:p>
      </dgm:t>
    </dgm:pt>
    <dgm:pt modelId="{79CE6FFB-FEAD-4801-B359-D3A39E77A107}" type="pres">
      <dgm:prSet presAssocID="{DED8EEDD-8459-4E2E-B5DE-BBFC11BD1080}" presName="diagram" presStyleCnt="0">
        <dgm:presLayoutVars>
          <dgm:chPref val="1"/>
          <dgm:dir/>
          <dgm:animOne val="branch"/>
          <dgm:animLvl val="lvl"/>
          <dgm:resizeHandles val="exact"/>
        </dgm:presLayoutVars>
      </dgm:prSet>
      <dgm:spPr/>
      <dgm:t>
        <a:bodyPr/>
        <a:lstStyle/>
        <a:p>
          <a:endParaRPr lang="zh-CN" altLang="en-US"/>
        </a:p>
      </dgm:t>
    </dgm:pt>
    <dgm:pt modelId="{08146B6D-4CFD-49F9-8255-173852DAB0DF}" type="pres">
      <dgm:prSet presAssocID="{8994C522-3313-4671-BC47-C9546C123518}" presName="root1" presStyleCnt="0"/>
      <dgm:spPr/>
    </dgm:pt>
    <dgm:pt modelId="{0379D9CF-9B67-4A7D-B63F-468C2CCB9FD4}" type="pres">
      <dgm:prSet presAssocID="{8994C522-3313-4671-BC47-C9546C123518}" presName="LevelOneTextNode" presStyleLbl="node0" presStyleIdx="0" presStyleCnt="1">
        <dgm:presLayoutVars>
          <dgm:chPref val="3"/>
        </dgm:presLayoutVars>
      </dgm:prSet>
      <dgm:spPr/>
      <dgm:t>
        <a:bodyPr/>
        <a:lstStyle/>
        <a:p>
          <a:endParaRPr lang="zh-CN" altLang="en-US"/>
        </a:p>
      </dgm:t>
    </dgm:pt>
    <dgm:pt modelId="{808CE035-BD16-4667-9CCD-749FF65DEE0C}" type="pres">
      <dgm:prSet presAssocID="{8994C522-3313-4671-BC47-C9546C123518}" presName="level2hierChild" presStyleCnt="0"/>
      <dgm:spPr/>
    </dgm:pt>
    <dgm:pt modelId="{EDFAFC1B-8057-4E55-9D37-A72610715BB6}" type="pres">
      <dgm:prSet presAssocID="{C645186F-0663-4ECA-A28F-1FEC4B15A118}" presName="conn2-1" presStyleLbl="parChTrans1D2" presStyleIdx="0" presStyleCnt="2"/>
      <dgm:spPr/>
      <dgm:t>
        <a:bodyPr/>
        <a:lstStyle/>
        <a:p>
          <a:endParaRPr lang="zh-CN" altLang="en-US"/>
        </a:p>
      </dgm:t>
    </dgm:pt>
    <dgm:pt modelId="{6DC17A3E-8C5C-4B88-AF43-323D2A29C4D8}" type="pres">
      <dgm:prSet presAssocID="{C645186F-0663-4ECA-A28F-1FEC4B15A118}" presName="connTx" presStyleLbl="parChTrans1D2" presStyleIdx="0" presStyleCnt="2"/>
      <dgm:spPr/>
      <dgm:t>
        <a:bodyPr/>
        <a:lstStyle/>
        <a:p>
          <a:endParaRPr lang="zh-CN" altLang="en-US"/>
        </a:p>
      </dgm:t>
    </dgm:pt>
    <dgm:pt modelId="{468A5E8A-22A0-405D-93BB-CE0977D36B76}" type="pres">
      <dgm:prSet presAssocID="{E2753107-07EF-4AF5-8110-3A740C17C7BB}" presName="root2" presStyleCnt="0"/>
      <dgm:spPr/>
    </dgm:pt>
    <dgm:pt modelId="{E97F89FE-B7DE-40A5-A35C-44E1D226097E}" type="pres">
      <dgm:prSet presAssocID="{E2753107-07EF-4AF5-8110-3A740C17C7BB}" presName="LevelTwoTextNode" presStyleLbl="node2" presStyleIdx="0" presStyleCnt="2">
        <dgm:presLayoutVars>
          <dgm:chPref val="3"/>
        </dgm:presLayoutVars>
      </dgm:prSet>
      <dgm:spPr/>
      <dgm:t>
        <a:bodyPr/>
        <a:lstStyle/>
        <a:p>
          <a:endParaRPr lang="zh-CN" altLang="en-US"/>
        </a:p>
      </dgm:t>
    </dgm:pt>
    <dgm:pt modelId="{7220D8EC-CEB1-4E55-A833-3CF259D69347}" type="pres">
      <dgm:prSet presAssocID="{E2753107-07EF-4AF5-8110-3A740C17C7BB}" presName="level3hierChild" presStyleCnt="0"/>
      <dgm:spPr/>
    </dgm:pt>
    <dgm:pt modelId="{0EFA68C7-1E10-4EDD-A950-7007338EB919}" type="pres">
      <dgm:prSet presAssocID="{FEBAC18B-2CC7-4015-A356-5F51ED99DF1D}" presName="conn2-1" presStyleLbl="parChTrans1D2" presStyleIdx="1" presStyleCnt="2"/>
      <dgm:spPr/>
      <dgm:t>
        <a:bodyPr/>
        <a:lstStyle/>
        <a:p>
          <a:endParaRPr lang="zh-CN" altLang="en-US"/>
        </a:p>
      </dgm:t>
    </dgm:pt>
    <dgm:pt modelId="{754F6E69-D0E0-46F6-A33F-883EC7F4D8A3}" type="pres">
      <dgm:prSet presAssocID="{FEBAC18B-2CC7-4015-A356-5F51ED99DF1D}" presName="connTx" presStyleLbl="parChTrans1D2" presStyleIdx="1" presStyleCnt="2"/>
      <dgm:spPr/>
      <dgm:t>
        <a:bodyPr/>
        <a:lstStyle/>
        <a:p>
          <a:endParaRPr lang="zh-CN" altLang="en-US"/>
        </a:p>
      </dgm:t>
    </dgm:pt>
    <dgm:pt modelId="{2D5887B1-2665-4747-B59D-B299D9094ACA}" type="pres">
      <dgm:prSet presAssocID="{4E818F81-1F86-48D1-831F-88FC8247D5E1}" presName="root2" presStyleCnt="0"/>
      <dgm:spPr/>
    </dgm:pt>
    <dgm:pt modelId="{F5ADF5CF-FE22-4D9C-A26A-7C23241FC0A2}" type="pres">
      <dgm:prSet presAssocID="{4E818F81-1F86-48D1-831F-88FC8247D5E1}" presName="LevelTwoTextNode" presStyleLbl="node2" presStyleIdx="1" presStyleCnt="2">
        <dgm:presLayoutVars>
          <dgm:chPref val="3"/>
        </dgm:presLayoutVars>
      </dgm:prSet>
      <dgm:spPr/>
      <dgm:t>
        <a:bodyPr/>
        <a:lstStyle/>
        <a:p>
          <a:endParaRPr lang="zh-CN" altLang="en-US"/>
        </a:p>
      </dgm:t>
    </dgm:pt>
    <dgm:pt modelId="{436D41DA-8CD5-416B-A68E-6DDABEDFE54A}" type="pres">
      <dgm:prSet presAssocID="{4E818F81-1F86-48D1-831F-88FC8247D5E1}" presName="level3hierChild" presStyleCnt="0"/>
      <dgm:spPr/>
    </dgm:pt>
  </dgm:ptLst>
  <dgm:cxnLst>
    <dgm:cxn modelId="{0D7385D9-E7A1-444B-B868-8203D3BF4E6F}" type="presOf" srcId="{4E818F81-1F86-48D1-831F-88FC8247D5E1}" destId="{F5ADF5CF-FE22-4D9C-A26A-7C23241FC0A2}" srcOrd="0" destOrd="0" presId="urn:microsoft.com/office/officeart/2005/8/layout/hierarchy2"/>
    <dgm:cxn modelId="{D988BB6D-BFD4-4C12-9A14-AE5A4C342293}" type="presOf" srcId="{E2753107-07EF-4AF5-8110-3A740C17C7BB}" destId="{E97F89FE-B7DE-40A5-A35C-44E1D226097E}" srcOrd="0" destOrd="0" presId="urn:microsoft.com/office/officeart/2005/8/layout/hierarchy2"/>
    <dgm:cxn modelId="{4B80F3D5-D414-4347-A7FC-FE2C27B6EF32}" type="presOf" srcId="{FEBAC18B-2CC7-4015-A356-5F51ED99DF1D}" destId="{0EFA68C7-1E10-4EDD-A950-7007338EB919}" srcOrd="0" destOrd="0" presId="urn:microsoft.com/office/officeart/2005/8/layout/hierarchy2"/>
    <dgm:cxn modelId="{DBE5E6C4-2698-43AE-B308-CB6D95427B19}" srcId="{DED8EEDD-8459-4E2E-B5DE-BBFC11BD1080}" destId="{8994C522-3313-4671-BC47-C9546C123518}" srcOrd="0" destOrd="0" parTransId="{00E515EE-A52D-469E-8C8C-03D4F1188805}" sibTransId="{5E5D9951-730B-4026-B4E1-2C6E5334EFB9}"/>
    <dgm:cxn modelId="{375AF834-0DDB-4BAD-8F47-EB9AE4471DEF}" type="presOf" srcId="{DED8EEDD-8459-4E2E-B5DE-BBFC11BD1080}" destId="{79CE6FFB-FEAD-4801-B359-D3A39E77A107}" srcOrd="0" destOrd="0" presId="urn:microsoft.com/office/officeart/2005/8/layout/hierarchy2"/>
    <dgm:cxn modelId="{1A5A50BE-0053-4222-B208-95045CB95265}" type="presOf" srcId="{C645186F-0663-4ECA-A28F-1FEC4B15A118}" destId="{6DC17A3E-8C5C-4B88-AF43-323D2A29C4D8}" srcOrd="1" destOrd="0" presId="urn:microsoft.com/office/officeart/2005/8/layout/hierarchy2"/>
    <dgm:cxn modelId="{EECCEB11-E3E3-41A3-8096-3AA4F92DB56E}" type="presOf" srcId="{FEBAC18B-2CC7-4015-A356-5F51ED99DF1D}" destId="{754F6E69-D0E0-46F6-A33F-883EC7F4D8A3}" srcOrd="1" destOrd="0" presId="urn:microsoft.com/office/officeart/2005/8/layout/hierarchy2"/>
    <dgm:cxn modelId="{0BD44F94-C898-4D3D-A252-C0339948B42D}" srcId="{8994C522-3313-4671-BC47-C9546C123518}" destId="{4E818F81-1F86-48D1-831F-88FC8247D5E1}" srcOrd="1" destOrd="0" parTransId="{FEBAC18B-2CC7-4015-A356-5F51ED99DF1D}" sibTransId="{325B06CB-B7BF-4AF2-89DA-FE189F96310D}"/>
    <dgm:cxn modelId="{6591222C-621F-4702-8890-957C53E877F5}" srcId="{8994C522-3313-4671-BC47-C9546C123518}" destId="{E2753107-07EF-4AF5-8110-3A740C17C7BB}" srcOrd="0" destOrd="0" parTransId="{C645186F-0663-4ECA-A28F-1FEC4B15A118}" sibTransId="{0ED1043E-6E9E-4F11-B993-F25512F6BD66}"/>
    <dgm:cxn modelId="{657A810D-59CF-49EE-9473-7D2FEEE9C19F}" type="presOf" srcId="{8994C522-3313-4671-BC47-C9546C123518}" destId="{0379D9CF-9B67-4A7D-B63F-468C2CCB9FD4}" srcOrd="0" destOrd="0" presId="urn:microsoft.com/office/officeart/2005/8/layout/hierarchy2"/>
    <dgm:cxn modelId="{0ED9D724-011B-492C-A1A5-3634D344B369}" type="presOf" srcId="{C645186F-0663-4ECA-A28F-1FEC4B15A118}" destId="{EDFAFC1B-8057-4E55-9D37-A72610715BB6}" srcOrd="0" destOrd="0" presId="urn:microsoft.com/office/officeart/2005/8/layout/hierarchy2"/>
    <dgm:cxn modelId="{870B2B8B-76A2-4ADB-93E0-E47F4C04F9F6}" type="presParOf" srcId="{79CE6FFB-FEAD-4801-B359-D3A39E77A107}" destId="{08146B6D-4CFD-49F9-8255-173852DAB0DF}" srcOrd="0" destOrd="0" presId="urn:microsoft.com/office/officeart/2005/8/layout/hierarchy2"/>
    <dgm:cxn modelId="{4976BA29-1B2B-4312-AAD8-57AB0D999778}" type="presParOf" srcId="{08146B6D-4CFD-49F9-8255-173852DAB0DF}" destId="{0379D9CF-9B67-4A7D-B63F-468C2CCB9FD4}" srcOrd="0" destOrd="0" presId="urn:microsoft.com/office/officeart/2005/8/layout/hierarchy2"/>
    <dgm:cxn modelId="{16CC7CA3-A548-4B5F-9F6D-934CC97B226F}" type="presParOf" srcId="{08146B6D-4CFD-49F9-8255-173852DAB0DF}" destId="{808CE035-BD16-4667-9CCD-749FF65DEE0C}" srcOrd="1" destOrd="0" presId="urn:microsoft.com/office/officeart/2005/8/layout/hierarchy2"/>
    <dgm:cxn modelId="{87019F34-7DBB-47DA-B8FC-B2A7ECAC9B65}" type="presParOf" srcId="{808CE035-BD16-4667-9CCD-749FF65DEE0C}" destId="{EDFAFC1B-8057-4E55-9D37-A72610715BB6}" srcOrd="0" destOrd="0" presId="urn:microsoft.com/office/officeart/2005/8/layout/hierarchy2"/>
    <dgm:cxn modelId="{6B694626-0073-42ED-AD79-574B0246AD7A}" type="presParOf" srcId="{EDFAFC1B-8057-4E55-9D37-A72610715BB6}" destId="{6DC17A3E-8C5C-4B88-AF43-323D2A29C4D8}" srcOrd="0" destOrd="0" presId="urn:microsoft.com/office/officeart/2005/8/layout/hierarchy2"/>
    <dgm:cxn modelId="{17FD6F44-807B-429A-8D1E-256D87EC896C}" type="presParOf" srcId="{808CE035-BD16-4667-9CCD-749FF65DEE0C}" destId="{468A5E8A-22A0-405D-93BB-CE0977D36B76}" srcOrd="1" destOrd="0" presId="urn:microsoft.com/office/officeart/2005/8/layout/hierarchy2"/>
    <dgm:cxn modelId="{664DFCED-646E-4053-9E52-4713092129B4}" type="presParOf" srcId="{468A5E8A-22A0-405D-93BB-CE0977D36B76}" destId="{E97F89FE-B7DE-40A5-A35C-44E1D226097E}" srcOrd="0" destOrd="0" presId="urn:microsoft.com/office/officeart/2005/8/layout/hierarchy2"/>
    <dgm:cxn modelId="{2B3ADD73-B90C-4FF1-AC42-9A4B87DC9DA8}" type="presParOf" srcId="{468A5E8A-22A0-405D-93BB-CE0977D36B76}" destId="{7220D8EC-CEB1-4E55-A833-3CF259D69347}" srcOrd="1" destOrd="0" presId="urn:microsoft.com/office/officeart/2005/8/layout/hierarchy2"/>
    <dgm:cxn modelId="{2E342D43-06FD-439A-85B1-3C0CDAFAF6EC}" type="presParOf" srcId="{808CE035-BD16-4667-9CCD-749FF65DEE0C}" destId="{0EFA68C7-1E10-4EDD-A950-7007338EB919}" srcOrd="2" destOrd="0" presId="urn:microsoft.com/office/officeart/2005/8/layout/hierarchy2"/>
    <dgm:cxn modelId="{8A61E7C1-837D-4333-96C3-EC2BCD96F182}" type="presParOf" srcId="{0EFA68C7-1E10-4EDD-A950-7007338EB919}" destId="{754F6E69-D0E0-46F6-A33F-883EC7F4D8A3}" srcOrd="0" destOrd="0" presId="urn:microsoft.com/office/officeart/2005/8/layout/hierarchy2"/>
    <dgm:cxn modelId="{B678B4B7-6540-41EB-B479-6A85D02FB053}" type="presParOf" srcId="{808CE035-BD16-4667-9CCD-749FF65DEE0C}" destId="{2D5887B1-2665-4747-B59D-B299D9094ACA}" srcOrd="3" destOrd="0" presId="urn:microsoft.com/office/officeart/2005/8/layout/hierarchy2"/>
    <dgm:cxn modelId="{EB13BEE5-043C-4A74-8013-BA4E584F5B10}" type="presParOf" srcId="{2D5887B1-2665-4747-B59D-B299D9094ACA}" destId="{F5ADF5CF-FE22-4D9C-A26A-7C23241FC0A2}" srcOrd="0" destOrd="0" presId="urn:microsoft.com/office/officeart/2005/8/layout/hierarchy2"/>
    <dgm:cxn modelId="{C75A2FFD-F90B-4ACE-85E2-D2CBBED0494C}" type="presParOf" srcId="{2D5887B1-2665-4747-B59D-B299D9094ACA}" destId="{436D41DA-8CD5-416B-A68E-6DDABEDFE54A}" srcOrd="1" destOrd="0" presId="urn:microsoft.com/office/officeart/2005/8/layout/hierarchy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96B8F7-9850-4391-A7CE-ECED743C250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BC71546-D18A-49FC-8A4B-57B6A8CE15F3}">
      <dgm:prSet phldrT="[文本]"/>
      <dgm:spPr/>
      <dgm:t>
        <a:bodyPr/>
        <a:lstStyle/>
        <a:p>
          <a:r>
            <a:rPr lang="zh-CN" altLang="en-US" dirty="0"/>
            <a:t>用户</a:t>
          </a:r>
        </a:p>
      </dgm:t>
    </dgm:pt>
    <dgm:pt modelId="{BFCF7B5F-FFBC-4D22-8499-E2CE9E9E6624}" type="parTrans" cxnId="{34E4E2C0-8E8A-42AB-A0CE-ADBA55F4EBFC}">
      <dgm:prSet/>
      <dgm:spPr/>
      <dgm:t>
        <a:bodyPr/>
        <a:lstStyle/>
        <a:p>
          <a:endParaRPr lang="zh-CN" altLang="en-US"/>
        </a:p>
      </dgm:t>
    </dgm:pt>
    <dgm:pt modelId="{289DCF9F-3B08-4579-B299-DDF04AE203CB}" type="sibTrans" cxnId="{34E4E2C0-8E8A-42AB-A0CE-ADBA55F4EBFC}">
      <dgm:prSet/>
      <dgm:spPr/>
      <dgm:t>
        <a:bodyPr/>
        <a:lstStyle/>
        <a:p>
          <a:endParaRPr lang="zh-CN" altLang="en-US"/>
        </a:p>
      </dgm:t>
    </dgm:pt>
    <dgm:pt modelId="{1E43EB29-4853-4D46-B759-9381B63EEBD3}">
      <dgm:prSet phldrT="[文本]"/>
      <dgm:spPr/>
      <dgm:t>
        <a:bodyPr/>
        <a:lstStyle/>
        <a:p>
          <a:r>
            <a:rPr lang="zh-CN" altLang="en-US" dirty="0"/>
            <a:t>新建</a:t>
          </a:r>
        </a:p>
      </dgm:t>
    </dgm:pt>
    <dgm:pt modelId="{E0434B9C-FFA4-4788-9F85-8466F70B6C09}" type="parTrans" cxnId="{6F0FF71C-0A1F-4621-9565-7FA6A7460148}">
      <dgm:prSet/>
      <dgm:spPr/>
      <dgm:t>
        <a:bodyPr/>
        <a:lstStyle/>
        <a:p>
          <a:endParaRPr lang="zh-CN" altLang="en-US"/>
        </a:p>
      </dgm:t>
    </dgm:pt>
    <dgm:pt modelId="{5852E9D8-087D-4151-AB32-5A730DFBC9FE}" type="sibTrans" cxnId="{6F0FF71C-0A1F-4621-9565-7FA6A7460148}">
      <dgm:prSet/>
      <dgm:spPr/>
      <dgm:t>
        <a:bodyPr/>
        <a:lstStyle/>
        <a:p>
          <a:endParaRPr lang="zh-CN" altLang="en-US"/>
        </a:p>
      </dgm:t>
    </dgm:pt>
    <dgm:pt modelId="{219AE27D-D592-4437-A0DA-29605B6AA6D8}">
      <dgm:prSet phldrT="[文本]"/>
      <dgm:spPr/>
      <dgm:t>
        <a:bodyPr/>
        <a:lstStyle/>
        <a:p>
          <a:r>
            <a:rPr lang="zh-CN" altLang="en-US" dirty="0"/>
            <a:t>修改</a:t>
          </a:r>
        </a:p>
      </dgm:t>
    </dgm:pt>
    <dgm:pt modelId="{89E3DD46-BE11-4A08-A861-068B462CE6B0}" type="parTrans" cxnId="{0F587872-2CB9-41CD-B94F-4948B2AE2580}">
      <dgm:prSet/>
      <dgm:spPr/>
      <dgm:t>
        <a:bodyPr/>
        <a:lstStyle/>
        <a:p>
          <a:endParaRPr lang="zh-CN" altLang="en-US"/>
        </a:p>
      </dgm:t>
    </dgm:pt>
    <dgm:pt modelId="{563A3C9A-1509-42EB-9DE3-D7509B5E20DC}" type="sibTrans" cxnId="{0F587872-2CB9-41CD-B94F-4948B2AE2580}">
      <dgm:prSet/>
      <dgm:spPr/>
      <dgm:t>
        <a:bodyPr/>
        <a:lstStyle/>
        <a:p>
          <a:endParaRPr lang="zh-CN" altLang="en-US"/>
        </a:p>
      </dgm:t>
    </dgm:pt>
    <dgm:pt modelId="{4BDE9E21-5A9E-4645-90DC-66242FF4A005}">
      <dgm:prSet phldrT="[文本]"/>
      <dgm:spPr/>
      <dgm:t>
        <a:bodyPr/>
        <a:lstStyle/>
        <a:p>
          <a:r>
            <a:rPr lang="zh-CN" altLang="en-US" dirty="0"/>
            <a:t>删除</a:t>
          </a:r>
        </a:p>
      </dgm:t>
    </dgm:pt>
    <dgm:pt modelId="{EB565D9A-F798-4863-915B-CEB004E5EE44}" type="parTrans" cxnId="{F1056824-E085-4F64-87EB-F712C8DB991F}">
      <dgm:prSet/>
      <dgm:spPr/>
      <dgm:t>
        <a:bodyPr/>
        <a:lstStyle/>
        <a:p>
          <a:endParaRPr lang="zh-CN" altLang="en-US"/>
        </a:p>
      </dgm:t>
    </dgm:pt>
    <dgm:pt modelId="{7F267590-7A10-4E8D-B779-F9F0A0FD6506}" type="sibTrans" cxnId="{F1056824-E085-4F64-87EB-F712C8DB991F}">
      <dgm:prSet/>
      <dgm:spPr/>
      <dgm:t>
        <a:bodyPr/>
        <a:lstStyle/>
        <a:p>
          <a:endParaRPr lang="zh-CN" altLang="en-US"/>
        </a:p>
      </dgm:t>
    </dgm:pt>
    <dgm:pt modelId="{B7010DAE-84B5-47EF-89F9-FC9B83D1B56E}">
      <dgm:prSet phldrT="[文本]"/>
      <dgm:spPr/>
      <dgm:t>
        <a:bodyPr/>
        <a:lstStyle/>
        <a:p>
          <a:r>
            <a:rPr lang="zh-CN" altLang="en-US" dirty="0" smtClean="0"/>
            <a:t>生成（任务管理的数据）</a:t>
          </a:r>
          <a:endParaRPr lang="zh-CN" altLang="en-US" dirty="0"/>
        </a:p>
      </dgm:t>
    </dgm:pt>
    <dgm:pt modelId="{332D97C6-85F5-4F43-BBCE-CC7336CCF4A8}" type="parTrans" cxnId="{CD4CC202-6080-41D4-970C-474517C12C82}">
      <dgm:prSet/>
      <dgm:spPr/>
      <dgm:t>
        <a:bodyPr/>
        <a:lstStyle/>
        <a:p>
          <a:endParaRPr lang="zh-CN" altLang="en-US"/>
        </a:p>
      </dgm:t>
    </dgm:pt>
    <dgm:pt modelId="{CFD0AC44-DB0C-497C-A304-7E6801537F11}" type="sibTrans" cxnId="{CD4CC202-6080-41D4-970C-474517C12C82}">
      <dgm:prSet/>
      <dgm:spPr/>
      <dgm:t>
        <a:bodyPr/>
        <a:lstStyle/>
        <a:p>
          <a:endParaRPr lang="zh-CN" altLang="en-US"/>
        </a:p>
      </dgm:t>
    </dgm:pt>
    <dgm:pt modelId="{5868B798-C13B-4222-824C-9B1D047A90E8}" type="pres">
      <dgm:prSet presAssocID="{BB96B8F7-9850-4391-A7CE-ECED743C2504}" presName="diagram" presStyleCnt="0">
        <dgm:presLayoutVars>
          <dgm:chPref val="1"/>
          <dgm:dir/>
          <dgm:animOne val="branch"/>
          <dgm:animLvl val="lvl"/>
          <dgm:resizeHandles val="exact"/>
        </dgm:presLayoutVars>
      </dgm:prSet>
      <dgm:spPr/>
      <dgm:t>
        <a:bodyPr/>
        <a:lstStyle/>
        <a:p>
          <a:endParaRPr lang="zh-CN" altLang="en-US"/>
        </a:p>
      </dgm:t>
    </dgm:pt>
    <dgm:pt modelId="{248B9341-124C-4A3D-AA4A-291226329D09}" type="pres">
      <dgm:prSet presAssocID="{DBC71546-D18A-49FC-8A4B-57B6A8CE15F3}" presName="root1" presStyleCnt="0"/>
      <dgm:spPr/>
    </dgm:pt>
    <dgm:pt modelId="{B1A98D08-6D16-47A2-B8F8-1FFBC1397803}" type="pres">
      <dgm:prSet presAssocID="{DBC71546-D18A-49FC-8A4B-57B6A8CE15F3}" presName="LevelOneTextNode" presStyleLbl="node0" presStyleIdx="0" presStyleCnt="1">
        <dgm:presLayoutVars>
          <dgm:chPref val="3"/>
        </dgm:presLayoutVars>
      </dgm:prSet>
      <dgm:spPr/>
      <dgm:t>
        <a:bodyPr/>
        <a:lstStyle/>
        <a:p>
          <a:endParaRPr lang="zh-CN" altLang="en-US"/>
        </a:p>
      </dgm:t>
    </dgm:pt>
    <dgm:pt modelId="{54D8A6DA-0FE1-4699-95B4-5EB98962F9E6}" type="pres">
      <dgm:prSet presAssocID="{DBC71546-D18A-49FC-8A4B-57B6A8CE15F3}" presName="level2hierChild" presStyleCnt="0"/>
      <dgm:spPr/>
    </dgm:pt>
    <dgm:pt modelId="{A31D0A3F-95CF-4FC1-9679-C701EFFA5A66}" type="pres">
      <dgm:prSet presAssocID="{E0434B9C-FFA4-4788-9F85-8466F70B6C09}" presName="conn2-1" presStyleLbl="parChTrans1D2" presStyleIdx="0" presStyleCnt="4"/>
      <dgm:spPr/>
      <dgm:t>
        <a:bodyPr/>
        <a:lstStyle/>
        <a:p>
          <a:endParaRPr lang="zh-CN" altLang="en-US"/>
        </a:p>
      </dgm:t>
    </dgm:pt>
    <dgm:pt modelId="{7A0F992A-71DF-401B-9395-F0E0DCD2D25A}" type="pres">
      <dgm:prSet presAssocID="{E0434B9C-FFA4-4788-9F85-8466F70B6C09}" presName="connTx" presStyleLbl="parChTrans1D2" presStyleIdx="0" presStyleCnt="4"/>
      <dgm:spPr/>
      <dgm:t>
        <a:bodyPr/>
        <a:lstStyle/>
        <a:p>
          <a:endParaRPr lang="zh-CN" altLang="en-US"/>
        </a:p>
      </dgm:t>
    </dgm:pt>
    <dgm:pt modelId="{AA201C02-5B47-46FF-BB6B-39AD129EAA14}" type="pres">
      <dgm:prSet presAssocID="{1E43EB29-4853-4D46-B759-9381B63EEBD3}" presName="root2" presStyleCnt="0"/>
      <dgm:spPr/>
    </dgm:pt>
    <dgm:pt modelId="{70448C96-89AE-44E3-B8E7-8CF19326645B}" type="pres">
      <dgm:prSet presAssocID="{1E43EB29-4853-4D46-B759-9381B63EEBD3}" presName="LevelTwoTextNode" presStyleLbl="node2" presStyleIdx="0" presStyleCnt="4">
        <dgm:presLayoutVars>
          <dgm:chPref val="3"/>
        </dgm:presLayoutVars>
      </dgm:prSet>
      <dgm:spPr/>
      <dgm:t>
        <a:bodyPr/>
        <a:lstStyle/>
        <a:p>
          <a:endParaRPr lang="zh-CN" altLang="en-US"/>
        </a:p>
      </dgm:t>
    </dgm:pt>
    <dgm:pt modelId="{9314765C-215F-4E55-A274-BBB363195E2E}" type="pres">
      <dgm:prSet presAssocID="{1E43EB29-4853-4D46-B759-9381B63EEBD3}" presName="level3hierChild" presStyleCnt="0"/>
      <dgm:spPr/>
    </dgm:pt>
    <dgm:pt modelId="{17F9D4C1-023C-4CE3-A3AF-06C1615D3F05}" type="pres">
      <dgm:prSet presAssocID="{89E3DD46-BE11-4A08-A861-068B462CE6B0}" presName="conn2-1" presStyleLbl="parChTrans1D2" presStyleIdx="1" presStyleCnt="4"/>
      <dgm:spPr/>
      <dgm:t>
        <a:bodyPr/>
        <a:lstStyle/>
        <a:p>
          <a:endParaRPr lang="zh-CN" altLang="en-US"/>
        </a:p>
      </dgm:t>
    </dgm:pt>
    <dgm:pt modelId="{39FCE5A4-AB0D-4429-9C3A-6FD4858254C2}" type="pres">
      <dgm:prSet presAssocID="{89E3DD46-BE11-4A08-A861-068B462CE6B0}" presName="connTx" presStyleLbl="parChTrans1D2" presStyleIdx="1" presStyleCnt="4"/>
      <dgm:spPr/>
      <dgm:t>
        <a:bodyPr/>
        <a:lstStyle/>
        <a:p>
          <a:endParaRPr lang="zh-CN" altLang="en-US"/>
        </a:p>
      </dgm:t>
    </dgm:pt>
    <dgm:pt modelId="{0079BD9F-A497-4390-99EE-98660CF61347}" type="pres">
      <dgm:prSet presAssocID="{219AE27D-D592-4437-A0DA-29605B6AA6D8}" presName="root2" presStyleCnt="0"/>
      <dgm:spPr/>
    </dgm:pt>
    <dgm:pt modelId="{F9B7D4CA-3C9D-43AC-90B7-BA0D4881122A}" type="pres">
      <dgm:prSet presAssocID="{219AE27D-D592-4437-A0DA-29605B6AA6D8}" presName="LevelTwoTextNode" presStyleLbl="node2" presStyleIdx="1" presStyleCnt="4">
        <dgm:presLayoutVars>
          <dgm:chPref val="3"/>
        </dgm:presLayoutVars>
      </dgm:prSet>
      <dgm:spPr/>
      <dgm:t>
        <a:bodyPr/>
        <a:lstStyle/>
        <a:p>
          <a:endParaRPr lang="zh-CN" altLang="en-US"/>
        </a:p>
      </dgm:t>
    </dgm:pt>
    <dgm:pt modelId="{8A8913D2-2EF8-4EDE-85D8-083B8F01628E}" type="pres">
      <dgm:prSet presAssocID="{219AE27D-D592-4437-A0DA-29605B6AA6D8}" presName="level3hierChild" presStyleCnt="0"/>
      <dgm:spPr/>
    </dgm:pt>
    <dgm:pt modelId="{761942E1-FA3F-41F8-A43D-268D1320F484}" type="pres">
      <dgm:prSet presAssocID="{EB565D9A-F798-4863-915B-CEB004E5EE44}" presName="conn2-1" presStyleLbl="parChTrans1D2" presStyleIdx="2" presStyleCnt="4"/>
      <dgm:spPr/>
      <dgm:t>
        <a:bodyPr/>
        <a:lstStyle/>
        <a:p>
          <a:endParaRPr lang="zh-CN" altLang="en-US"/>
        </a:p>
      </dgm:t>
    </dgm:pt>
    <dgm:pt modelId="{83D7E20B-5420-46A4-A6CD-DE8C5FE7AE4A}" type="pres">
      <dgm:prSet presAssocID="{EB565D9A-F798-4863-915B-CEB004E5EE44}" presName="connTx" presStyleLbl="parChTrans1D2" presStyleIdx="2" presStyleCnt="4"/>
      <dgm:spPr/>
      <dgm:t>
        <a:bodyPr/>
        <a:lstStyle/>
        <a:p>
          <a:endParaRPr lang="zh-CN" altLang="en-US"/>
        </a:p>
      </dgm:t>
    </dgm:pt>
    <dgm:pt modelId="{F19907F0-E479-4B84-99EF-A451BFF52DD9}" type="pres">
      <dgm:prSet presAssocID="{4BDE9E21-5A9E-4645-90DC-66242FF4A005}" presName="root2" presStyleCnt="0"/>
      <dgm:spPr/>
    </dgm:pt>
    <dgm:pt modelId="{F096829C-AB20-4BAA-AFE9-3A5BBEB1BFEF}" type="pres">
      <dgm:prSet presAssocID="{4BDE9E21-5A9E-4645-90DC-66242FF4A005}" presName="LevelTwoTextNode" presStyleLbl="node2" presStyleIdx="2" presStyleCnt="4">
        <dgm:presLayoutVars>
          <dgm:chPref val="3"/>
        </dgm:presLayoutVars>
      </dgm:prSet>
      <dgm:spPr/>
      <dgm:t>
        <a:bodyPr/>
        <a:lstStyle/>
        <a:p>
          <a:endParaRPr lang="zh-CN" altLang="en-US"/>
        </a:p>
      </dgm:t>
    </dgm:pt>
    <dgm:pt modelId="{B95A7141-848B-4310-A233-A50F71B98005}" type="pres">
      <dgm:prSet presAssocID="{4BDE9E21-5A9E-4645-90DC-66242FF4A005}" presName="level3hierChild" presStyleCnt="0"/>
      <dgm:spPr/>
    </dgm:pt>
    <dgm:pt modelId="{47A81DD3-459D-47E1-A82F-660AFA34BD99}" type="pres">
      <dgm:prSet presAssocID="{332D97C6-85F5-4F43-BBCE-CC7336CCF4A8}" presName="conn2-1" presStyleLbl="parChTrans1D2" presStyleIdx="3" presStyleCnt="4"/>
      <dgm:spPr/>
    </dgm:pt>
    <dgm:pt modelId="{CF01DE75-315F-44DB-B9F8-E582FDE6E051}" type="pres">
      <dgm:prSet presAssocID="{332D97C6-85F5-4F43-BBCE-CC7336CCF4A8}" presName="connTx" presStyleLbl="parChTrans1D2" presStyleIdx="3" presStyleCnt="4"/>
      <dgm:spPr/>
    </dgm:pt>
    <dgm:pt modelId="{1B8587EA-0030-4219-A2D5-59BDE23FCB05}" type="pres">
      <dgm:prSet presAssocID="{B7010DAE-84B5-47EF-89F9-FC9B83D1B56E}" presName="root2" presStyleCnt="0"/>
      <dgm:spPr/>
    </dgm:pt>
    <dgm:pt modelId="{3CF2CE97-F3F6-489D-B9D3-8767341DA9E6}" type="pres">
      <dgm:prSet presAssocID="{B7010DAE-84B5-47EF-89F9-FC9B83D1B56E}" presName="LevelTwoTextNode" presStyleLbl="node2" presStyleIdx="3" presStyleCnt="4" custScaleX="124117">
        <dgm:presLayoutVars>
          <dgm:chPref val="3"/>
        </dgm:presLayoutVars>
      </dgm:prSet>
      <dgm:spPr/>
      <dgm:t>
        <a:bodyPr/>
        <a:lstStyle/>
        <a:p>
          <a:endParaRPr lang="zh-CN" altLang="en-US"/>
        </a:p>
      </dgm:t>
    </dgm:pt>
    <dgm:pt modelId="{AFC48970-1FC6-4880-AF94-DED37B336398}" type="pres">
      <dgm:prSet presAssocID="{B7010DAE-84B5-47EF-89F9-FC9B83D1B56E}" presName="level3hierChild" presStyleCnt="0"/>
      <dgm:spPr/>
    </dgm:pt>
  </dgm:ptLst>
  <dgm:cxnLst>
    <dgm:cxn modelId="{05D0025C-1347-41CD-B820-539973E50B41}" type="presOf" srcId="{89E3DD46-BE11-4A08-A861-068B462CE6B0}" destId="{17F9D4C1-023C-4CE3-A3AF-06C1615D3F05}" srcOrd="0" destOrd="0" presId="urn:microsoft.com/office/officeart/2005/8/layout/hierarchy2"/>
    <dgm:cxn modelId="{EA4C7AE8-E3A9-4DC6-9E72-A508C48ED08C}" type="presOf" srcId="{B7010DAE-84B5-47EF-89F9-FC9B83D1B56E}" destId="{3CF2CE97-F3F6-489D-B9D3-8767341DA9E6}" srcOrd="0" destOrd="0" presId="urn:microsoft.com/office/officeart/2005/8/layout/hierarchy2"/>
    <dgm:cxn modelId="{D9BF9B20-5816-4376-AF83-EA84B95EBC58}" type="presOf" srcId="{EB565D9A-F798-4863-915B-CEB004E5EE44}" destId="{83D7E20B-5420-46A4-A6CD-DE8C5FE7AE4A}" srcOrd="1" destOrd="0" presId="urn:microsoft.com/office/officeart/2005/8/layout/hierarchy2"/>
    <dgm:cxn modelId="{57CE74E0-2FAA-4DAD-819B-C16E4D7487B5}" type="presOf" srcId="{1E43EB29-4853-4D46-B759-9381B63EEBD3}" destId="{70448C96-89AE-44E3-B8E7-8CF19326645B}" srcOrd="0" destOrd="0" presId="urn:microsoft.com/office/officeart/2005/8/layout/hierarchy2"/>
    <dgm:cxn modelId="{34E4E2C0-8E8A-42AB-A0CE-ADBA55F4EBFC}" srcId="{BB96B8F7-9850-4391-A7CE-ECED743C2504}" destId="{DBC71546-D18A-49FC-8A4B-57B6A8CE15F3}" srcOrd="0" destOrd="0" parTransId="{BFCF7B5F-FFBC-4D22-8499-E2CE9E9E6624}" sibTransId="{289DCF9F-3B08-4579-B299-DDF04AE203CB}"/>
    <dgm:cxn modelId="{200CAF9D-2A97-4DC6-9A3F-9DC86B2A2FA6}" type="presOf" srcId="{219AE27D-D592-4437-A0DA-29605B6AA6D8}" destId="{F9B7D4CA-3C9D-43AC-90B7-BA0D4881122A}" srcOrd="0" destOrd="0" presId="urn:microsoft.com/office/officeart/2005/8/layout/hierarchy2"/>
    <dgm:cxn modelId="{4D81764C-0776-43D4-AF9A-8651BE0DAD4E}" type="presOf" srcId="{EB565D9A-F798-4863-915B-CEB004E5EE44}" destId="{761942E1-FA3F-41F8-A43D-268D1320F484}" srcOrd="0" destOrd="0" presId="urn:microsoft.com/office/officeart/2005/8/layout/hierarchy2"/>
    <dgm:cxn modelId="{D4DEA61A-F5EA-45B4-9113-D7DCC1DDD7EC}" type="presOf" srcId="{332D97C6-85F5-4F43-BBCE-CC7336CCF4A8}" destId="{CF01DE75-315F-44DB-B9F8-E582FDE6E051}" srcOrd="1" destOrd="0" presId="urn:microsoft.com/office/officeart/2005/8/layout/hierarchy2"/>
    <dgm:cxn modelId="{F1056824-E085-4F64-87EB-F712C8DB991F}" srcId="{DBC71546-D18A-49FC-8A4B-57B6A8CE15F3}" destId="{4BDE9E21-5A9E-4645-90DC-66242FF4A005}" srcOrd="2" destOrd="0" parTransId="{EB565D9A-F798-4863-915B-CEB004E5EE44}" sibTransId="{7F267590-7A10-4E8D-B779-F9F0A0FD6506}"/>
    <dgm:cxn modelId="{0F587872-2CB9-41CD-B94F-4948B2AE2580}" srcId="{DBC71546-D18A-49FC-8A4B-57B6A8CE15F3}" destId="{219AE27D-D592-4437-A0DA-29605B6AA6D8}" srcOrd="1" destOrd="0" parTransId="{89E3DD46-BE11-4A08-A861-068B462CE6B0}" sibTransId="{563A3C9A-1509-42EB-9DE3-D7509B5E20DC}"/>
    <dgm:cxn modelId="{27AA4BB4-6AF1-4A4A-BA10-0BB469E79198}" type="presOf" srcId="{4BDE9E21-5A9E-4645-90DC-66242FF4A005}" destId="{F096829C-AB20-4BAA-AFE9-3A5BBEB1BFEF}" srcOrd="0" destOrd="0" presId="urn:microsoft.com/office/officeart/2005/8/layout/hierarchy2"/>
    <dgm:cxn modelId="{B9200C10-B480-49E9-BAC1-48E41E0E2C2C}" type="presOf" srcId="{E0434B9C-FFA4-4788-9F85-8466F70B6C09}" destId="{A31D0A3F-95CF-4FC1-9679-C701EFFA5A66}" srcOrd="0" destOrd="0" presId="urn:microsoft.com/office/officeart/2005/8/layout/hierarchy2"/>
    <dgm:cxn modelId="{9F3F43BF-1FE7-41D4-8F44-1BAB034A20F4}" type="presOf" srcId="{E0434B9C-FFA4-4788-9F85-8466F70B6C09}" destId="{7A0F992A-71DF-401B-9395-F0E0DCD2D25A}" srcOrd="1" destOrd="0" presId="urn:microsoft.com/office/officeart/2005/8/layout/hierarchy2"/>
    <dgm:cxn modelId="{B2D62200-7D44-4C2C-BF1C-3B504C9723B0}" type="presOf" srcId="{BB96B8F7-9850-4391-A7CE-ECED743C2504}" destId="{5868B798-C13B-4222-824C-9B1D047A90E8}" srcOrd="0" destOrd="0" presId="urn:microsoft.com/office/officeart/2005/8/layout/hierarchy2"/>
    <dgm:cxn modelId="{100B7F6E-E98F-4FD4-A1F9-617DA8F5405B}" type="presOf" srcId="{332D97C6-85F5-4F43-BBCE-CC7336CCF4A8}" destId="{47A81DD3-459D-47E1-A82F-660AFA34BD99}" srcOrd="0" destOrd="0" presId="urn:microsoft.com/office/officeart/2005/8/layout/hierarchy2"/>
    <dgm:cxn modelId="{CD4CC202-6080-41D4-970C-474517C12C82}" srcId="{DBC71546-D18A-49FC-8A4B-57B6A8CE15F3}" destId="{B7010DAE-84B5-47EF-89F9-FC9B83D1B56E}" srcOrd="3" destOrd="0" parTransId="{332D97C6-85F5-4F43-BBCE-CC7336CCF4A8}" sibTransId="{CFD0AC44-DB0C-497C-A304-7E6801537F11}"/>
    <dgm:cxn modelId="{387014A1-DAC2-48F0-B6A5-CD8FC7D18A7E}" type="presOf" srcId="{89E3DD46-BE11-4A08-A861-068B462CE6B0}" destId="{39FCE5A4-AB0D-4429-9C3A-6FD4858254C2}" srcOrd="1" destOrd="0" presId="urn:microsoft.com/office/officeart/2005/8/layout/hierarchy2"/>
    <dgm:cxn modelId="{6F0FF71C-0A1F-4621-9565-7FA6A7460148}" srcId="{DBC71546-D18A-49FC-8A4B-57B6A8CE15F3}" destId="{1E43EB29-4853-4D46-B759-9381B63EEBD3}" srcOrd="0" destOrd="0" parTransId="{E0434B9C-FFA4-4788-9F85-8466F70B6C09}" sibTransId="{5852E9D8-087D-4151-AB32-5A730DFBC9FE}"/>
    <dgm:cxn modelId="{33EDBA1B-EB3B-426D-929B-9C9789FB1F0C}" type="presOf" srcId="{DBC71546-D18A-49FC-8A4B-57B6A8CE15F3}" destId="{B1A98D08-6D16-47A2-B8F8-1FFBC1397803}" srcOrd="0" destOrd="0" presId="urn:microsoft.com/office/officeart/2005/8/layout/hierarchy2"/>
    <dgm:cxn modelId="{E6596B21-CD5A-462E-A997-F8EDB4FE7DDD}" type="presParOf" srcId="{5868B798-C13B-4222-824C-9B1D047A90E8}" destId="{248B9341-124C-4A3D-AA4A-291226329D09}" srcOrd="0" destOrd="0" presId="urn:microsoft.com/office/officeart/2005/8/layout/hierarchy2"/>
    <dgm:cxn modelId="{5F26EBC8-8F8C-4290-9053-A483501EE525}" type="presParOf" srcId="{248B9341-124C-4A3D-AA4A-291226329D09}" destId="{B1A98D08-6D16-47A2-B8F8-1FFBC1397803}" srcOrd="0" destOrd="0" presId="urn:microsoft.com/office/officeart/2005/8/layout/hierarchy2"/>
    <dgm:cxn modelId="{195C0EA2-3876-4D22-8D53-6BFFF8CDE92D}" type="presParOf" srcId="{248B9341-124C-4A3D-AA4A-291226329D09}" destId="{54D8A6DA-0FE1-4699-95B4-5EB98962F9E6}" srcOrd="1" destOrd="0" presId="urn:microsoft.com/office/officeart/2005/8/layout/hierarchy2"/>
    <dgm:cxn modelId="{3E3BF5A8-035A-45B2-A748-6B7918BE00D9}" type="presParOf" srcId="{54D8A6DA-0FE1-4699-95B4-5EB98962F9E6}" destId="{A31D0A3F-95CF-4FC1-9679-C701EFFA5A66}" srcOrd="0" destOrd="0" presId="urn:microsoft.com/office/officeart/2005/8/layout/hierarchy2"/>
    <dgm:cxn modelId="{6ECA21DF-9697-4B7D-948E-C7272B6022A8}" type="presParOf" srcId="{A31D0A3F-95CF-4FC1-9679-C701EFFA5A66}" destId="{7A0F992A-71DF-401B-9395-F0E0DCD2D25A}" srcOrd="0" destOrd="0" presId="urn:microsoft.com/office/officeart/2005/8/layout/hierarchy2"/>
    <dgm:cxn modelId="{E19AD95C-692A-4AEA-AC3E-53C3292855C1}" type="presParOf" srcId="{54D8A6DA-0FE1-4699-95B4-5EB98962F9E6}" destId="{AA201C02-5B47-46FF-BB6B-39AD129EAA14}" srcOrd="1" destOrd="0" presId="urn:microsoft.com/office/officeart/2005/8/layout/hierarchy2"/>
    <dgm:cxn modelId="{34693EFA-68F2-4E66-ACD7-00951A75B610}" type="presParOf" srcId="{AA201C02-5B47-46FF-BB6B-39AD129EAA14}" destId="{70448C96-89AE-44E3-B8E7-8CF19326645B}" srcOrd="0" destOrd="0" presId="urn:microsoft.com/office/officeart/2005/8/layout/hierarchy2"/>
    <dgm:cxn modelId="{F9F915E0-1ED6-4C0D-B7F1-7A3F16874797}" type="presParOf" srcId="{AA201C02-5B47-46FF-BB6B-39AD129EAA14}" destId="{9314765C-215F-4E55-A274-BBB363195E2E}" srcOrd="1" destOrd="0" presId="urn:microsoft.com/office/officeart/2005/8/layout/hierarchy2"/>
    <dgm:cxn modelId="{CFA2B55E-8E02-453D-97F3-1C833F820853}" type="presParOf" srcId="{54D8A6DA-0FE1-4699-95B4-5EB98962F9E6}" destId="{17F9D4C1-023C-4CE3-A3AF-06C1615D3F05}" srcOrd="2" destOrd="0" presId="urn:microsoft.com/office/officeart/2005/8/layout/hierarchy2"/>
    <dgm:cxn modelId="{F6F91118-0A8A-4C85-9D58-81FD33F87320}" type="presParOf" srcId="{17F9D4C1-023C-4CE3-A3AF-06C1615D3F05}" destId="{39FCE5A4-AB0D-4429-9C3A-6FD4858254C2}" srcOrd="0" destOrd="0" presId="urn:microsoft.com/office/officeart/2005/8/layout/hierarchy2"/>
    <dgm:cxn modelId="{F28C4063-569D-4ADF-A41E-D4A2DFCF1F2D}" type="presParOf" srcId="{54D8A6DA-0FE1-4699-95B4-5EB98962F9E6}" destId="{0079BD9F-A497-4390-99EE-98660CF61347}" srcOrd="3" destOrd="0" presId="urn:microsoft.com/office/officeart/2005/8/layout/hierarchy2"/>
    <dgm:cxn modelId="{439A4B91-7AD0-414C-A49F-C7ECF65D60FE}" type="presParOf" srcId="{0079BD9F-A497-4390-99EE-98660CF61347}" destId="{F9B7D4CA-3C9D-43AC-90B7-BA0D4881122A}" srcOrd="0" destOrd="0" presId="urn:microsoft.com/office/officeart/2005/8/layout/hierarchy2"/>
    <dgm:cxn modelId="{1FB536D0-3AA0-4F62-A088-F989CB455DD8}" type="presParOf" srcId="{0079BD9F-A497-4390-99EE-98660CF61347}" destId="{8A8913D2-2EF8-4EDE-85D8-083B8F01628E}" srcOrd="1" destOrd="0" presId="urn:microsoft.com/office/officeart/2005/8/layout/hierarchy2"/>
    <dgm:cxn modelId="{4B2D91F5-E227-4A65-864F-B30579A770C8}" type="presParOf" srcId="{54D8A6DA-0FE1-4699-95B4-5EB98962F9E6}" destId="{761942E1-FA3F-41F8-A43D-268D1320F484}" srcOrd="4" destOrd="0" presId="urn:microsoft.com/office/officeart/2005/8/layout/hierarchy2"/>
    <dgm:cxn modelId="{50726091-2B59-4356-83BB-230764252C2E}" type="presParOf" srcId="{761942E1-FA3F-41F8-A43D-268D1320F484}" destId="{83D7E20B-5420-46A4-A6CD-DE8C5FE7AE4A}" srcOrd="0" destOrd="0" presId="urn:microsoft.com/office/officeart/2005/8/layout/hierarchy2"/>
    <dgm:cxn modelId="{0B6363BF-1162-40E0-B88D-74629AB40B84}" type="presParOf" srcId="{54D8A6DA-0FE1-4699-95B4-5EB98962F9E6}" destId="{F19907F0-E479-4B84-99EF-A451BFF52DD9}" srcOrd="5" destOrd="0" presId="urn:microsoft.com/office/officeart/2005/8/layout/hierarchy2"/>
    <dgm:cxn modelId="{64FF5D5B-EE7F-4165-AA96-1E98E2747BCA}" type="presParOf" srcId="{F19907F0-E479-4B84-99EF-A451BFF52DD9}" destId="{F096829C-AB20-4BAA-AFE9-3A5BBEB1BFEF}" srcOrd="0" destOrd="0" presId="urn:microsoft.com/office/officeart/2005/8/layout/hierarchy2"/>
    <dgm:cxn modelId="{F9438AF8-F83A-4132-8B99-2CEC54893D0A}" type="presParOf" srcId="{F19907F0-E479-4B84-99EF-A451BFF52DD9}" destId="{B95A7141-848B-4310-A233-A50F71B98005}" srcOrd="1" destOrd="0" presId="urn:microsoft.com/office/officeart/2005/8/layout/hierarchy2"/>
    <dgm:cxn modelId="{6E4C68C9-39BC-4EF1-9145-BDE285DBFCA1}" type="presParOf" srcId="{54D8A6DA-0FE1-4699-95B4-5EB98962F9E6}" destId="{47A81DD3-459D-47E1-A82F-660AFA34BD99}" srcOrd="6" destOrd="0" presId="urn:microsoft.com/office/officeart/2005/8/layout/hierarchy2"/>
    <dgm:cxn modelId="{CA3B4F68-45BC-4594-9CC5-DCA7B45204CD}" type="presParOf" srcId="{47A81DD3-459D-47E1-A82F-660AFA34BD99}" destId="{CF01DE75-315F-44DB-B9F8-E582FDE6E051}" srcOrd="0" destOrd="0" presId="urn:microsoft.com/office/officeart/2005/8/layout/hierarchy2"/>
    <dgm:cxn modelId="{33EB331F-445B-4CDB-BD31-9D9DA885AF77}" type="presParOf" srcId="{54D8A6DA-0FE1-4699-95B4-5EB98962F9E6}" destId="{1B8587EA-0030-4219-A2D5-59BDE23FCB05}" srcOrd="7" destOrd="0" presId="urn:microsoft.com/office/officeart/2005/8/layout/hierarchy2"/>
    <dgm:cxn modelId="{65F71461-1131-4088-B81F-FC7CB0463013}" type="presParOf" srcId="{1B8587EA-0030-4219-A2D5-59BDE23FCB05}" destId="{3CF2CE97-F3F6-489D-B9D3-8767341DA9E6}" srcOrd="0" destOrd="0" presId="urn:microsoft.com/office/officeart/2005/8/layout/hierarchy2"/>
    <dgm:cxn modelId="{2B262D3D-43DF-4560-A436-0EFC5F327D82}" type="presParOf" srcId="{1B8587EA-0030-4219-A2D5-59BDE23FCB05}" destId="{AFC48970-1FC6-4880-AF94-DED37B336398}"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F3AD55-CF33-46DE-8893-F0AAFF645FE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CC710E1-DD10-4004-97E8-04AC680132FA}">
      <dgm:prSet phldrT="[文本]"/>
      <dgm:spPr/>
      <dgm:t>
        <a:bodyPr/>
        <a:lstStyle/>
        <a:p>
          <a:r>
            <a:rPr lang="zh-CN" altLang="en-US" dirty="0" smtClean="0"/>
            <a:t>软件</a:t>
          </a:r>
          <a:endParaRPr lang="zh-CN" altLang="en-US" dirty="0"/>
        </a:p>
      </dgm:t>
    </dgm:pt>
    <dgm:pt modelId="{9B4662F4-F578-4ABD-97E3-71E6D1E723B2}" type="parTrans" cxnId="{BA2D5E3B-266D-40CE-87CA-34F64D484B13}">
      <dgm:prSet/>
      <dgm:spPr/>
      <dgm:t>
        <a:bodyPr/>
        <a:lstStyle/>
        <a:p>
          <a:endParaRPr lang="zh-CN" altLang="en-US"/>
        </a:p>
      </dgm:t>
    </dgm:pt>
    <dgm:pt modelId="{A3502279-8C63-409F-B12D-8606F0A0A40D}" type="sibTrans" cxnId="{BA2D5E3B-266D-40CE-87CA-34F64D484B13}">
      <dgm:prSet/>
      <dgm:spPr/>
      <dgm:t>
        <a:bodyPr/>
        <a:lstStyle/>
        <a:p>
          <a:endParaRPr lang="zh-CN" altLang="en-US"/>
        </a:p>
      </dgm:t>
    </dgm:pt>
    <dgm:pt modelId="{1AD17C05-9142-47FE-BDCA-8182B482C822}">
      <dgm:prSet phldrT="[文本]"/>
      <dgm:spPr/>
      <dgm:t>
        <a:bodyPr/>
        <a:lstStyle/>
        <a:p>
          <a:r>
            <a:rPr lang="zh-CN" altLang="en-US" dirty="0" smtClean="0"/>
            <a:t>桌面显示</a:t>
          </a:r>
          <a:endParaRPr lang="zh-CN" altLang="en-US" dirty="0"/>
        </a:p>
      </dgm:t>
    </dgm:pt>
    <dgm:pt modelId="{56748B93-4525-4BBF-B2F5-2F150EF003B7}" type="parTrans" cxnId="{5F103C21-20DE-414C-BE58-DD186D1C761E}">
      <dgm:prSet/>
      <dgm:spPr/>
      <dgm:t>
        <a:bodyPr/>
        <a:lstStyle/>
        <a:p>
          <a:endParaRPr lang="zh-CN" altLang="en-US"/>
        </a:p>
      </dgm:t>
    </dgm:pt>
    <dgm:pt modelId="{C4CC2392-577B-4E2F-BC0A-31BC6FAF2D92}" type="sibTrans" cxnId="{5F103C21-20DE-414C-BE58-DD186D1C761E}">
      <dgm:prSet/>
      <dgm:spPr/>
      <dgm:t>
        <a:bodyPr/>
        <a:lstStyle/>
        <a:p>
          <a:endParaRPr lang="zh-CN" altLang="en-US"/>
        </a:p>
      </dgm:t>
    </dgm:pt>
    <dgm:pt modelId="{87854DAD-8D4D-4135-9065-2E6803F15C3F}">
      <dgm:prSet phldrT="[文本]"/>
      <dgm:spPr/>
      <dgm:t>
        <a:bodyPr/>
        <a:lstStyle/>
        <a:p>
          <a:r>
            <a:rPr lang="zh-CN" altLang="en-US" dirty="0" smtClean="0"/>
            <a:t>时间计时</a:t>
          </a:r>
          <a:endParaRPr lang="zh-CN" altLang="en-US" dirty="0"/>
        </a:p>
      </dgm:t>
    </dgm:pt>
    <dgm:pt modelId="{5FF18074-E5E8-44C5-B9AE-23900B0CCF37}" type="parTrans" cxnId="{ABCAE53E-6875-4D13-8EA4-0E231049E854}">
      <dgm:prSet/>
      <dgm:spPr/>
      <dgm:t>
        <a:bodyPr/>
        <a:lstStyle/>
        <a:p>
          <a:endParaRPr lang="zh-CN" altLang="en-US"/>
        </a:p>
      </dgm:t>
    </dgm:pt>
    <dgm:pt modelId="{F19D231D-6380-429E-B7F4-09F58222168F}" type="sibTrans" cxnId="{ABCAE53E-6875-4D13-8EA4-0E231049E854}">
      <dgm:prSet/>
      <dgm:spPr/>
      <dgm:t>
        <a:bodyPr/>
        <a:lstStyle/>
        <a:p>
          <a:endParaRPr lang="zh-CN" altLang="en-US"/>
        </a:p>
      </dgm:t>
    </dgm:pt>
    <dgm:pt modelId="{FB7EB6CC-7DC9-4766-A362-67A35B84DD01}">
      <dgm:prSet phldrT="[文本]"/>
      <dgm:spPr/>
      <dgm:t>
        <a:bodyPr/>
        <a:lstStyle/>
        <a:p>
          <a:r>
            <a:rPr lang="zh-CN" altLang="en-US" dirty="0" smtClean="0"/>
            <a:t>任务完成自动消失</a:t>
          </a:r>
          <a:endParaRPr lang="zh-CN" altLang="en-US" dirty="0"/>
        </a:p>
      </dgm:t>
    </dgm:pt>
    <dgm:pt modelId="{017A133C-ECC5-4365-9AB7-DFDB192D150F}" type="parTrans" cxnId="{F79219E8-6600-4AB3-8D27-B3F20C941310}">
      <dgm:prSet/>
      <dgm:spPr/>
      <dgm:t>
        <a:bodyPr/>
        <a:lstStyle/>
        <a:p>
          <a:endParaRPr lang="zh-CN" altLang="en-US"/>
        </a:p>
      </dgm:t>
    </dgm:pt>
    <dgm:pt modelId="{7C9880F1-6E32-42B7-9DAB-AAAD8705E0FD}" type="sibTrans" cxnId="{F79219E8-6600-4AB3-8D27-B3F20C941310}">
      <dgm:prSet/>
      <dgm:spPr/>
      <dgm:t>
        <a:bodyPr/>
        <a:lstStyle/>
        <a:p>
          <a:endParaRPr lang="zh-CN" altLang="en-US"/>
        </a:p>
      </dgm:t>
    </dgm:pt>
    <dgm:pt modelId="{36191800-A86D-43DA-BCA8-92970814F848}" type="pres">
      <dgm:prSet presAssocID="{EAF3AD55-CF33-46DE-8893-F0AAFF645FE3}" presName="diagram" presStyleCnt="0">
        <dgm:presLayoutVars>
          <dgm:chPref val="1"/>
          <dgm:dir/>
          <dgm:animOne val="branch"/>
          <dgm:animLvl val="lvl"/>
          <dgm:resizeHandles val="exact"/>
        </dgm:presLayoutVars>
      </dgm:prSet>
      <dgm:spPr/>
    </dgm:pt>
    <dgm:pt modelId="{6B4D57A7-9D7B-4637-80F7-5B6EC277F559}" type="pres">
      <dgm:prSet presAssocID="{DCC710E1-DD10-4004-97E8-04AC680132FA}" presName="root1" presStyleCnt="0"/>
      <dgm:spPr/>
    </dgm:pt>
    <dgm:pt modelId="{5D393305-A176-4B63-B34B-271804E8D7BF}" type="pres">
      <dgm:prSet presAssocID="{DCC710E1-DD10-4004-97E8-04AC680132FA}" presName="LevelOneTextNode" presStyleLbl="node0" presStyleIdx="0" presStyleCnt="1">
        <dgm:presLayoutVars>
          <dgm:chPref val="3"/>
        </dgm:presLayoutVars>
      </dgm:prSet>
      <dgm:spPr/>
    </dgm:pt>
    <dgm:pt modelId="{8A504931-154E-4A3A-ABD5-8A2A5C596DD8}" type="pres">
      <dgm:prSet presAssocID="{DCC710E1-DD10-4004-97E8-04AC680132FA}" presName="level2hierChild" presStyleCnt="0"/>
      <dgm:spPr/>
    </dgm:pt>
    <dgm:pt modelId="{0379C4AB-2996-45D6-86E8-CCCB54D687E0}" type="pres">
      <dgm:prSet presAssocID="{56748B93-4525-4BBF-B2F5-2F150EF003B7}" presName="conn2-1" presStyleLbl="parChTrans1D2" presStyleIdx="0" presStyleCnt="2"/>
      <dgm:spPr/>
    </dgm:pt>
    <dgm:pt modelId="{B4A66A2E-257D-4E3E-862F-3E685C5D9FE3}" type="pres">
      <dgm:prSet presAssocID="{56748B93-4525-4BBF-B2F5-2F150EF003B7}" presName="connTx" presStyleLbl="parChTrans1D2" presStyleIdx="0" presStyleCnt="2"/>
      <dgm:spPr/>
    </dgm:pt>
    <dgm:pt modelId="{5FEDA85E-1B29-4ADB-98F9-0D1E7121E992}" type="pres">
      <dgm:prSet presAssocID="{1AD17C05-9142-47FE-BDCA-8182B482C822}" presName="root2" presStyleCnt="0"/>
      <dgm:spPr/>
    </dgm:pt>
    <dgm:pt modelId="{E4DF013F-B460-4DBE-A2B5-DEF72476E7F0}" type="pres">
      <dgm:prSet presAssocID="{1AD17C05-9142-47FE-BDCA-8182B482C822}" presName="LevelTwoTextNode" presStyleLbl="node2" presStyleIdx="0" presStyleCnt="2">
        <dgm:presLayoutVars>
          <dgm:chPref val="3"/>
        </dgm:presLayoutVars>
      </dgm:prSet>
      <dgm:spPr/>
    </dgm:pt>
    <dgm:pt modelId="{92A75653-8DC1-438F-A899-641CD9BB46D7}" type="pres">
      <dgm:prSet presAssocID="{1AD17C05-9142-47FE-BDCA-8182B482C822}" presName="level3hierChild" presStyleCnt="0"/>
      <dgm:spPr/>
    </dgm:pt>
    <dgm:pt modelId="{8BA1B5DF-DC2C-48DD-998E-4E35A77C4883}" type="pres">
      <dgm:prSet presAssocID="{5FF18074-E5E8-44C5-B9AE-23900B0CCF37}" presName="conn2-1" presStyleLbl="parChTrans1D2" presStyleIdx="1" presStyleCnt="2"/>
      <dgm:spPr/>
    </dgm:pt>
    <dgm:pt modelId="{D98E75A8-98B0-400C-8912-7657D227FEDA}" type="pres">
      <dgm:prSet presAssocID="{5FF18074-E5E8-44C5-B9AE-23900B0CCF37}" presName="connTx" presStyleLbl="parChTrans1D2" presStyleIdx="1" presStyleCnt="2"/>
      <dgm:spPr/>
    </dgm:pt>
    <dgm:pt modelId="{06BAB2DB-B09C-47CE-AF7E-7B10C199DB92}" type="pres">
      <dgm:prSet presAssocID="{87854DAD-8D4D-4135-9065-2E6803F15C3F}" presName="root2" presStyleCnt="0"/>
      <dgm:spPr/>
    </dgm:pt>
    <dgm:pt modelId="{A7A5685E-ECF2-45A9-9B34-D74F6370308A}" type="pres">
      <dgm:prSet presAssocID="{87854DAD-8D4D-4135-9065-2E6803F15C3F}" presName="LevelTwoTextNode" presStyleLbl="node2" presStyleIdx="1" presStyleCnt="2">
        <dgm:presLayoutVars>
          <dgm:chPref val="3"/>
        </dgm:presLayoutVars>
      </dgm:prSet>
      <dgm:spPr/>
    </dgm:pt>
    <dgm:pt modelId="{4FDBDD52-1C7A-4715-8FA3-CCEB2011289C}" type="pres">
      <dgm:prSet presAssocID="{87854DAD-8D4D-4135-9065-2E6803F15C3F}" presName="level3hierChild" presStyleCnt="0"/>
      <dgm:spPr/>
    </dgm:pt>
    <dgm:pt modelId="{4388525C-0D53-4EB9-8399-DC09D9F4A8D9}" type="pres">
      <dgm:prSet presAssocID="{017A133C-ECC5-4365-9AB7-DFDB192D150F}" presName="conn2-1" presStyleLbl="parChTrans1D3" presStyleIdx="0" presStyleCnt="1"/>
      <dgm:spPr/>
    </dgm:pt>
    <dgm:pt modelId="{F9E25570-5F96-4B6E-A0BB-622350944E63}" type="pres">
      <dgm:prSet presAssocID="{017A133C-ECC5-4365-9AB7-DFDB192D150F}" presName="connTx" presStyleLbl="parChTrans1D3" presStyleIdx="0" presStyleCnt="1"/>
      <dgm:spPr/>
    </dgm:pt>
    <dgm:pt modelId="{154EB8EB-F062-4C68-B3B8-A737A073AB5B}" type="pres">
      <dgm:prSet presAssocID="{FB7EB6CC-7DC9-4766-A362-67A35B84DD01}" presName="root2" presStyleCnt="0"/>
      <dgm:spPr/>
    </dgm:pt>
    <dgm:pt modelId="{48386576-1B64-4007-A9D9-37726C36B6B5}" type="pres">
      <dgm:prSet presAssocID="{FB7EB6CC-7DC9-4766-A362-67A35B84DD01}" presName="LevelTwoTextNode" presStyleLbl="node3" presStyleIdx="0" presStyleCnt="1">
        <dgm:presLayoutVars>
          <dgm:chPref val="3"/>
        </dgm:presLayoutVars>
      </dgm:prSet>
      <dgm:spPr/>
      <dgm:t>
        <a:bodyPr/>
        <a:lstStyle/>
        <a:p>
          <a:endParaRPr lang="zh-CN" altLang="en-US"/>
        </a:p>
      </dgm:t>
    </dgm:pt>
    <dgm:pt modelId="{BA44BD82-C03B-4783-BDEC-F66433DB3779}" type="pres">
      <dgm:prSet presAssocID="{FB7EB6CC-7DC9-4766-A362-67A35B84DD01}" presName="level3hierChild" presStyleCnt="0"/>
      <dgm:spPr/>
    </dgm:pt>
  </dgm:ptLst>
  <dgm:cxnLst>
    <dgm:cxn modelId="{BA2D5E3B-266D-40CE-87CA-34F64D484B13}" srcId="{EAF3AD55-CF33-46DE-8893-F0AAFF645FE3}" destId="{DCC710E1-DD10-4004-97E8-04AC680132FA}" srcOrd="0" destOrd="0" parTransId="{9B4662F4-F578-4ABD-97E3-71E6D1E723B2}" sibTransId="{A3502279-8C63-409F-B12D-8606F0A0A40D}"/>
    <dgm:cxn modelId="{77F01B48-A31B-403B-99FD-E23828E2BBFB}" type="presOf" srcId="{56748B93-4525-4BBF-B2F5-2F150EF003B7}" destId="{0379C4AB-2996-45D6-86E8-CCCB54D687E0}" srcOrd="0" destOrd="0" presId="urn:microsoft.com/office/officeart/2005/8/layout/hierarchy2"/>
    <dgm:cxn modelId="{5714D020-7C19-4281-A08B-EB4F49D6A1BC}" type="presOf" srcId="{EAF3AD55-CF33-46DE-8893-F0AAFF645FE3}" destId="{36191800-A86D-43DA-BCA8-92970814F848}" srcOrd="0" destOrd="0" presId="urn:microsoft.com/office/officeart/2005/8/layout/hierarchy2"/>
    <dgm:cxn modelId="{7BE59C73-8848-4DBD-8986-5CC58E767D9F}" type="presOf" srcId="{5FF18074-E5E8-44C5-B9AE-23900B0CCF37}" destId="{8BA1B5DF-DC2C-48DD-998E-4E35A77C4883}" srcOrd="0" destOrd="0" presId="urn:microsoft.com/office/officeart/2005/8/layout/hierarchy2"/>
    <dgm:cxn modelId="{ABCAE53E-6875-4D13-8EA4-0E231049E854}" srcId="{DCC710E1-DD10-4004-97E8-04AC680132FA}" destId="{87854DAD-8D4D-4135-9065-2E6803F15C3F}" srcOrd="1" destOrd="0" parTransId="{5FF18074-E5E8-44C5-B9AE-23900B0CCF37}" sibTransId="{F19D231D-6380-429E-B7F4-09F58222168F}"/>
    <dgm:cxn modelId="{F79219E8-6600-4AB3-8D27-B3F20C941310}" srcId="{87854DAD-8D4D-4135-9065-2E6803F15C3F}" destId="{FB7EB6CC-7DC9-4766-A362-67A35B84DD01}" srcOrd="0" destOrd="0" parTransId="{017A133C-ECC5-4365-9AB7-DFDB192D150F}" sibTransId="{7C9880F1-6E32-42B7-9DAB-AAAD8705E0FD}"/>
    <dgm:cxn modelId="{5F103C21-20DE-414C-BE58-DD186D1C761E}" srcId="{DCC710E1-DD10-4004-97E8-04AC680132FA}" destId="{1AD17C05-9142-47FE-BDCA-8182B482C822}" srcOrd="0" destOrd="0" parTransId="{56748B93-4525-4BBF-B2F5-2F150EF003B7}" sibTransId="{C4CC2392-577B-4E2F-BC0A-31BC6FAF2D92}"/>
    <dgm:cxn modelId="{2EA66697-213D-4A72-8260-7E93F999978F}" type="presOf" srcId="{56748B93-4525-4BBF-B2F5-2F150EF003B7}" destId="{B4A66A2E-257D-4E3E-862F-3E685C5D9FE3}" srcOrd="1" destOrd="0" presId="urn:microsoft.com/office/officeart/2005/8/layout/hierarchy2"/>
    <dgm:cxn modelId="{1FAE264B-35E9-4509-A19E-5E5C419F1860}" type="presOf" srcId="{5FF18074-E5E8-44C5-B9AE-23900B0CCF37}" destId="{D98E75A8-98B0-400C-8912-7657D227FEDA}" srcOrd="1" destOrd="0" presId="urn:microsoft.com/office/officeart/2005/8/layout/hierarchy2"/>
    <dgm:cxn modelId="{243C98AC-E5BE-493B-95B8-F897C472BCBA}" type="presOf" srcId="{FB7EB6CC-7DC9-4766-A362-67A35B84DD01}" destId="{48386576-1B64-4007-A9D9-37726C36B6B5}" srcOrd="0" destOrd="0" presId="urn:microsoft.com/office/officeart/2005/8/layout/hierarchy2"/>
    <dgm:cxn modelId="{63D41DF8-CE0F-48D1-89F8-00902F52BB6F}" type="presOf" srcId="{1AD17C05-9142-47FE-BDCA-8182B482C822}" destId="{E4DF013F-B460-4DBE-A2B5-DEF72476E7F0}" srcOrd="0" destOrd="0" presId="urn:microsoft.com/office/officeart/2005/8/layout/hierarchy2"/>
    <dgm:cxn modelId="{3920F005-2056-4316-9D6F-C8AACE8200B9}" type="presOf" srcId="{87854DAD-8D4D-4135-9065-2E6803F15C3F}" destId="{A7A5685E-ECF2-45A9-9B34-D74F6370308A}" srcOrd="0" destOrd="0" presId="urn:microsoft.com/office/officeart/2005/8/layout/hierarchy2"/>
    <dgm:cxn modelId="{D4FC8935-5F11-4FDE-9682-C60B7CBA4F93}" type="presOf" srcId="{017A133C-ECC5-4365-9AB7-DFDB192D150F}" destId="{F9E25570-5F96-4B6E-A0BB-622350944E63}" srcOrd="1" destOrd="0" presId="urn:microsoft.com/office/officeart/2005/8/layout/hierarchy2"/>
    <dgm:cxn modelId="{78ADF4C1-9683-49DE-B979-2ECA0C1180DE}" type="presOf" srcId="{017A133C-ECC5-4365-9AB7-DFDB192D150F}" destId="{4388525C-0D53-4EB9-8399-DC09D9F4A8D9}" srcOrd="0" destOrd="0" presId="urn:microsoft.com/office/officeart/2005/8/layout/hierarchy2"/>
    <dgm:cxn modelId="{F55E09AB-64FD-4E54-8FF9-E730F8DA4DA6}" type="presOf" srcId="{DCC710E1-DD10-4004-97E8-04AC680132FA}" destId="{5D393305-A176-4B63-B34B-271804E8D7BF}" srcOrd="0" destOrd="0" presId="urn:microsoft.com/office/officeart/2005/8/layout/hierarchy2"/>
    <dgm:cxn modelId="{85AA48B6-AD53-4603-BDFC-9F662DC17889}" type="presParOf" srcId="{36191800-A86D-43DA-BCA8-92970814F848}" destId="{6B4D57A7-9D7B-4637-80F7-5B6EC277F559}" srcOrd="0" destOrd="0" presId="urn:microsoft.com/office/officeart/2005/8/layout/hierarchy2"/>
    <dgm:cxn modelId="{B988D11A-E9D2-4249-92B5-28A4445AB41B}" type="presParOf" srcId="{6B4D57A7-9D7B-4637-80F7-5B6EC277F559}" destId="{5D393305-A176-4B63-B34B-271804E8D7BF}" srcOrd="0" destOrd="0" presId="urn:microsoft.com/office/officeart/2005/8/layout/hierarchy2"/>
    <dgm:cxn modelId="{735A6CF5-BFEE-4116-A00C-50F411296659}" type="presParOf" srcId="{6B4D57A7-9D7B-4637-80F7-5B6EC277F559}" destId="{8A504931-154E-4A3A-ABD5-8A2A5C596DD8}" srcOrd="1" destOrd="0" presId="urn:microsoft.com/office/officeart/2005/8/layout/hierarchy2"/>
    <dgm:cxn modelId="{CE22790F-079E-475E-8F0B-FE332571A076}" type="presParOf" srcId="{8A504931-154E-4A3A-ABD5-8A2A5C596DD8}" destId="{0379C4AB-2996-45D6-86E8-CCCB54D687E0}" srcOrd="0" destOrd="0" presId="urn:microsoft.com/office/officeart/2005/8/layout/hierarchy2"/>
    <dgm:cxn modelId="{FB098A22-26AD-4D57-B134-6DC53FB3BA6E}" type="presParOf" srcId="{0379C4AB-2996-45D6-86E8-CCCB54D687E0}" destId="{B4A66A2E-257D-4E3E-862F-3E685C5D9FE3}" srcOrd="0" destOrd="0" presId="urn:microsoft.com/office/officeart/2005/8/layout/hierarchy2"/>
    <dgm:cxn modelId="{E4690519-73FD-4C26-9F67-46598EC646ED}" type="presParOf" srcId="{8A504931-154E-4A3A-ABD5-8A2A5C596DD8}" destId="{5FEDA85E-1B29-4ADB-98F9-0D1E7121E992}" srcOrd="1" destOrd="0" presId="urn:microsoft.com/office/officeart/2005/8/layout/hierarchy2"/>
    <dgm:cxn modelId="{47DC39B2-C5E4-4D10-858C-E67E357C6595}" type="presParOf" srcId="{5FEDA85E-1B29-4ADB-98F9-0D1E7121E992}" destId="{E4DF013F-B460-4DBE-A2B5-DEF72476E7F0}" srcOrd="0" destOrd="0" presId="urn:microsoft.com/office/officeart/2005/8/layout/hierarchy2"/>
    <dgm:cxn modelId="{68A5176C-FE39-4E36-A57D-4D7B4EC01331}" type="presParOf" srcId="{5FEDA85E-1B29-4ADB-98F9-0D1E7121E992}" destId="{92A75653-8DC1-438F-A899-641CD9BB46D7}" srcOrd="1" destOrd="0" presId="urn:microsoft.com/office/officeart/2005/8/layout/hierarchy2"/>
    <dgm:cxn modelId="{F7CB807D-F630-405E-95B8-70AFC0ECEC65}" type="presParOf" srcId="{8A504931-154E-4A3A-ABD5-8A2A5C596DD8}" destId="{8BA1B5DF-DC2C-48DD-998E-4E35A77C4883}" srcOrd="2" destOrd="0" presId="urn:microsoft.com/office/officeart/2005/8/layout/hierarchy2"/>
    <dgm:cxn modelId="{3E6BEFE5-D9F7-44A4-8103-6E3BB753CE4C}" type="presParOf" srcId="{8BA1B5DF-DC2C-48DD-998E-4E35A77C4883}" destId="{D98E75A8-98B0-400C-8912-7657D227FEDA}" srcOrd="0" destOrd="0" presId="urn:microsoft.com/office/officeart/2005/8/layout/hierarchy2"/>
    <dgm:cxn modelId="{623DA18D-A7E6-444A-A89D-ACA381628D89}" type="presParOf" srcId="{8A504931-154E-4A3A-ABD5-8A2A5C596DD8}" destId="{06BAB2DB-B09C-47CE-AF7E-7B10C199DB92}" srcOrd="3" destOrd="0" presId="urn:microsoft.com/office/officeart/2005/8/layout/hierarchy2"/>
    <dgm:cxn modelId="{982B8F3C-826A-4938-8E8C-EB59B1842603}" type="presParOf" srcId="{06BAB2DB-B09C-47CE-AF7E-7B10C199DB92}" destId="{A7A5685E-ECF2-45A9-9B34-D74F6370308A}" srcOrd="0" destOrd="0" presId="urn:microsoft.com/office/officeart/2005/8/layout/hierarchy2"/>
    <dgm:cxn modelId="{13103678-1D64-43D8-98A0-2421AA21678B}" type="presParOf" srcId="{06BAB2DB-B09C-47CE-AF7E-7B10C199DB92}" destId="{4FDBDD52-1C7A-4715-8FA3-CCEB2011289C}" srcOrd="1" destOrd="0" presId="urn:microsoft.com/office/officeart/2005/8/layout/hierarchy2"/>
    <dgm:cxn modelId="{99F2A581-733C-411B-AE54-51DFC5912386}" type="presParOf" srcId="{4FDBDD52-1C7A-4715-8FA3-CCEB2011289C}" destId="{4388525C-0D53-4EB9-8399-DC09D9F4A8D9}" srcOrd="0" destOrd="0" presId="urn:microsoft.com/office/officeart/2005/8/layout/hierarchy2"/>
    <dgm:cxn modelId="{F9AB8F0D-7923-47DF-92B4-2DBDA3D7F763}" type="presParOf" srcId="{4388525C-0D53-4EB9-8399-DC09D9F4A8D9}" destId="{F9E25570-5F96-4B6E-A0BB-622350944E63}" srcOrd="0" destOrd="0" presId="urn:microsoft.com/office/officeart/2005/8/layout/hierarchy2"/>
    <dgm:cxn modelId="{F5209E98-85FB-43BB-BC7B-C673435CAEC4}" type="presParOf" srcId="{4FDBDD52-1C7A-4715-8FA3-CCEB2011289C}" destId="{154EB8EB-F062-4C68-B3B8-A737A073AB5B}" srcOrd="1" destOrd="0" presId="urn:microsoft.com/office/officeart/2005/8/layout/hierarchy2"/>
    <dgm:cxn modelId="{9BFF2583-8DCE-4011-94E1-83DD88F1982B}" type="presParOf" srcId="{154EB8EB-F062-4C68-B3B8-A737A073AB5B}" destId="{48386576-1B64-4007-A9D9-37726C36B6B5}" srcOrd="0" destOrd="0" presId="urn:microsoft.com/office/officeart/2005/8/layout/hierarchy2"/>
    <dgm:cxn modelId="{364A3FAF-647C-4B9E-8832-DEB32F1094B4}" type="presParOf" srcId="{154EB8EB-F062-4C68-B3B8-A737A073AB5B}" destId="{BA44BD82-C03B-4783-BDEC-F66433DB3779}" srcOrd="1" destOrd="0" presId="urn:microsoft.com/office/officeart/2005/8/layout/hierarchy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CE0140-910D-4B24-B912-1408FAE72103}">
      <dsp:nvSpPr>
        <dsp:cNvPr id="0" name=""/>
        <dsp:cNvSpPr/>
      </dsp:nvSpPr>
      <dsp:spPr>
        <a:xfrm>
          <a:off x="5958702" y="2687867"/>
          <a:ext cx="91440" cy="500560"/>
        </a:xfrm>
        <a:custGeom>
          <a:avLst/>
          <a:gdLst/>
          <a:ahLst/>
          <a:cxnLst/>
          <a:rect l="0" t="0" r="0" b="0"/>
          <a:pathLst>
            <a:path>
              <a:moveTo>
                <a:pt x="45720" y="0"/>
              </a:moveTo>
              <a:lnTo>
                <a:pt x="45720" y="5005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A9BDD-431C-4312-BBF9-DDC7102EBB9A}">
      <dsp:nvSpPr>
        <dsp:cNvPr id="0" name=""/>
        <dsp:cNvSpPr/>
      </dsp:nvSpPr>
      <dsp:spPr>
        <a:xfrm>
          <a:off x="4426725" y="1094393"/>
          <a:ext cx="1577697" cy="500560"/>
        </a:xfrm>
        <a:custGeom>
          <a:avLst/>
          <a:gdLst/>
          <a:ahLst/>
          <a:cxnLst/>
          <a:rect l="0" t="0" r="0" b="0"/>
          <a:pathLst>
            <a:path>
              <a:moveTo>
                <a:pt x="0" y="0"/>
              </a:moveTo>
              <a:lnTo>
                <a:pt x="0" y="341117"/>
              </a:lnTo>
              <a:lnTo>
                <a:pt x="1577697" y="341117"/>
              </a:lnTo>
              <a:lnTo>
                <a:pt x="1577697" y="5005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C7CF4-DA40-4CC5-81E7-84F06C305B14}">
      <dsp:nvSpPr>
        <dsp:cNvPr id="0" name=""/>
        <dsp:cNvSpPr/>
      </dsp:nvSpPr>
      <dsp:spPr>
        <a:xfrm>
          <a:off x="2849027" y="2687867"/>
          <a:ext cx="1051798" cy="500560"/>
        </a:xfrm>
        <a:custGeom>
          <a:avLst/>
          <a:gdLst/>
          <a:ahLst/>
          <a:cxnLst/>
          <a:rect l="0" t="0" r="0" b="0"/>
          <a:pathLst>
            <a:path>
              <a:moveTo>
                <a:pt x="0" y="0"/>
              </a:moveTo>
              <a:lnTo>
                <a:pt x="0" y="341117"/>
              </a:lnTo>
              <a:lnTo>
                <a:pt x="1051798" y="341117"/>
              </a:lnTo>
              <a:lnTo>
                <a:pt x="1051798" y="5005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0C779B-FC1A-4A67-8D81-F4D7A47F3B48}">
      <dsp:nvSpPr>
        <dsp:cNvPr id="0" name=""/>
        <dsp:cNvSpPr/>
      </dsp:nvSpPr>
      <dsp:spPr>
        <a:xfrm>
          <a:off x="1797228" y="2687867"/>
          <a:ext cx="1051798" cy="500560"/>
        </a:xfrm>
        <a:custGeom>
          <a:avLst/>
          <a:gdLst/>
          <a:ahLst/>
          <a:cxnLst/>
          <a:rect l="0" t="0" r="0" b="0"/>
          <a:pathLst>
            <a:path>
              <a:moveTo>
                <a:pt x="1051798" y="0"/>
              </a:moveTo>
              <a:lnTo>
                <a:pt x="1051798" y="341117"/>
              </a:lnTo>
              <a:lnTo>
                <a:pt x="0" y="341117"/>
              </a:lnTo>
              <a:lnTo>
                <a:pt x="0" y="5005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06228C-A6F6-44F2-ABE1-16826C6714E3}">
      <dsp:nvSpPr>
        <dsp:cNvPr id="0" name=""/>
        <dsp:cNvSpPr/>
      </dsp:nvSpPr>
      <dsp:spPr>
        <a:xfrm>
          <a:off x="2849027" y="1094393"/>
          <a:ext cx="1577697" cy="500560"/>
        </a:xfrm>
        <a:custGeom>
          <a:avLst/>
          <a:gdLst/>
          <a:ahLst/>
          <a:cxnLst/>
          <a:rect l="0" t="0" r="0" b="0"/>
          <a:pathLst>
            <a:path>
              <a:moveTo>
                <a:pt x="1577697" y="0"/>
              </a:moveTo>
              <a:lnTo>
                <a:pt x="1577697" y="341117"/>
              </a:lnTo>
              <a:lnTo>
                <a:pt x="0" y="341117"/>
              </a:lnTo>
              <a:lnTo>
                <a:pt x="0" y="5005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99F052-2F0B-4EC4-AF85-6445B13A1A07}">
      <dsp:nvSpPr>
        <dsp:cNvPr id="0" name=""/>
        <dsp:cNvSpPr/>
      </dsp:nvSpPr>
      <dsp:spPr>
        <a:xfrm>
          <a:off x="3566162" y="1479"/>
          <a:ext cx="1721124" cy="1092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B81A59-7BCC-48D0-A66A-0A789AD606EB}">
      <dsp:nvSpPr>
        <dsp:cNvPr id="0" name=""/>
        <dsp:cNvSpPr/>
      </dsp:nvSpPr>
      <dsp:spPr>
        <a:xfrm>
          <a:off x="3757398" y="183153"/>
          <a:ext cx="1721124" cy="10929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a:t>软件</a:t>
          </a:r>
        </a:p>
      </dsp:txBody>
      <dsp:txXfrm>
        <a:off x="3757398" y="183153"/>
        <a:ext cx="1721124" cy="1092914"/>
      </dsp:txXfrm>
    </dsp:sp>
    <dsp:sp modelId="{81575679-CBC1-4939-90CF-662BB3506BE6}">
      <dsp:nvSpPr>
        <dsp:cNvPr id="0" name=""/>
        <dsp:cNvSpPr/>
      </dsp:nvSpPr>
      <dsp:spPr>
        <a:xfrm>
          <a:off x="1988465" y="1594953"/>
          <a:ext cx="1721124" cy="1092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568DBE-D4E2-456E-AD3E-0FAD937BF9A9}">
      <dsp:nvSpPr>
        <dsp:cNvPr id="0" name=""/>
        <dsp:cNvSpPr/>
      </dsp:nvSpPr>
      <dsp:spPr>
        <a:xfrm>
          <a:off x="2179701" y="1776628"/>
          <a:ext cx="1721124" cy="10929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a:t>任务管理</a:t>
          </a:r>
        </a:p>
      </dsp:txBody>
      <dsp:txXfrm>
        <a:off x="2179701" y="1776628"/>
        <a:ext cx="1721124" cy="1092914"/>
      </dsp:txXfrm>
    </dsp:sp>
    <dsp:sp modelId="{13E5EE5F-9266-4248-8F57-0FE91D9DF5D9}">
      <dsp:nvSpPr>
        <dsp:cNvPr id="0" name=""/>
        <dsp:cNvSpPr/>
      </dsp:nvSpPr>
      <dsp:spPr>
        <a:xfrm>
          <a:off x="936666" y="3188428"/>
          <a:ext cx="1721124" cy="1092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990D21-09D9-4D3F-B24E-505474B4906B}">
      <dsp:nvSpPr>
        <dsp:cNvPr id="0" name=""/>
        <dsp:cNvSpPr/>
      </dsp:nvSpPr>
      <dsp:spPr>
        <a:xfrm>
          <a:off x="1127902" y="3370102"/>
          <a:ext cx="1721124" cy="10929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a:t>按时间</a:t>
          </a:r>
          <a:r>
            <a:rPr lang="en-US" altLang="zh-CN" sz="2100" kern="1200" dirty="0"/>
            <a:t>/</a:t>
          </a:r>
          <a:r>
            <a:rPr lang="zh-CN" altLang="en-US" sz="2100" kern="1200" dirty="0"/>
            <a:t>优先级显示排序</a:t>
          </a:r>
        </a:p>
      </dsp:txBody>
      <dsp:txXfrm>
        <a:off x="1127902" y="3370102"/>
        <a:ext cx="1721124" cy="1092914"/>
      </dsp:txXfrm>
    </dsp:sp>
    <dsp:sp modelId="{91E8A2C5-4753-4775-BC4A-257150086FEB}">
      <dsp:nvSpPr>
        <dsp:cNvPr id="0" name=""/>
        <dsp:cNvSpPr/>
      </dsp:nvSpPr>
      <dsp:spPr>
        <a:xfrm>
          <a:off x="3040263" y="3188428"/>
          <a:ext cx="1721124" cy="1092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81EFD-8DD9-4AB9-8445-A0DE63502A49}">
      <dsp:nvSpPr>
        <dsp:cNvPr id="0" name=""/>
        <dsp:cNvSpPr/>
      </dsp:nvSpPr>
      <dsp:spPr>
        <a:xfrm>
          <a:off x="3231499" y="3370102"/>
          <a:ext cx="1721124" cy="10929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提示任务将到</a:t>
          </a:r>
          <a:endParaRPr lang="zh-CN" altLang="en-US" sz="2100" kern="1200" dirty="0"/>
        </a:p>
      </dsp:txBody>
      <dsp:txXfrm>
        <a:off x="3231499" y="3370102"/>
        <a:ext cx="1721124" cy="1092914"/>
      </dsp:txXfrm>
    </dsp:sp>
    <dsp:sp modelId="{98ADE216-4A84-42E9-9F4E-87561E59B3A0}">
      <dsp:nvSpPr>
        <dsp:cNvPr id="0" name=""/>
        <dsp:cNvSpPr/>
      </dsp:nvSpPr>
      <dsp:spPr>
        <a:xfrm>
          <a:off x="5143860" y="1594953"/>
          <a:ext cx="1721124" cy="1092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92D370-042C-4CBE-BD3C-26A23CCBE18E}">
      <dsp:nvSpPr>
        <dsp:cNvPr id="0" name=""/>
        <dsp:cNvSpPr/>
      </dsp:nvSpPr>
      <dsp:spPr>
        <a:xfrm>
          <a:off x="5335096" y="1776628"/>
          <a:ext cx="1721124" cy="10929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a:t>便签</a:t>
          </a:r>
        </a:p>
      </dsp:txBody>
      <dsp:txXfrm>
        <a:off x="5335096" y="1776628"/>
        <a:ext cx="1721124" cy="1092914"/>
      </dsp:txXfrm>
    </dsp:sp>
    <dsp:sp modelId="{F799F06C-ABC9-4174-846B-88857A78906B}">
      <dsp:nvSpPr>
        <dsp:cNvPr id="0" name=""/>
        <dsp:cNvSpPr/>
      </dsp:nvSpPr>
      <dsp:spPr>
        <a:xfrm>
          <a:off x="5143860" y="3188428"/>
          <a:ext cx="1721124" cy="1092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C82096-302E-49B3-BB7A-6B234851A48A}">
      <dsp:nvSpPr>
        <dsp:cNvPr id="0" name=""/>
        <dsp:cNvSpPr/>
      </dsp:nvSpPr>
      <dsp:spPr>
        <a:xfrm>
          <a:off x="5335096" y="3370102"/>
          <a:ext cx="1721124" cy="10929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a:t>在桌面显示</a:t>
          </a:r>
        </a:p>
      </dsp:txBody>
      <dsp:txXfrm>
        <a:off x="5335096" y="3370102"/>
        <a:ext cx="1721124" cy="109291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1A98D08-6D16-47A2-B8F8-1FFBC1397803}">
      <dsp:nvSpPr>
        <dsp:cNvPr id="0" name=""/>
        <dsp:cNvSpPr/>
      </dsp:nvSpPr>
      <dsp:spPr>
        <a:xfrm>
          <a:off x="498" y="1110581"/>
          <a:ext cx="1384048" cy="692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zh-CN" altLang="en-US" sz="4000" kern="1200"/>
            <a:t>用户</a:t>
          </a:r>
        </a:p>
      </dsp:txBody>
      <dsp:txXfrm>
        <a:off x="498" y="1110581"/>
        <a:ext cx="1384048" cy="692024"/>
      </dsp:txXfrm>
    </dsp:sp>
    <dsp:sp modelId="{A31D0A3F-95CF-4FC1-9679-C701EFFA5A66}">
      <dsp:nvSpPr>
        <dsp:cNvPr id="0" name=""/>
        <dsp:cNvSpPr/>
      </dsp:nvSpPr>
      <dsp:spPr>
        <a:xfrm rot="18289469">
          <a:off x="1176630" y="1037300"/>
          <a:ext cx="969451" cy="42758"/>
        </a:xfrm>
        <a:custGeom>
          <a:avLst/>
          <a:gdLst/>
          <a:ahLst/>
          <a:cxnLst/>
          <a:rect l="0" t="0" r="0" b="0"/>
          <a:pathLst>
            <a:path>
              <a:moveTo>
                <a:pt x="0" y="21379"/>
              </a:moveTo>
              <a:lnTo>
                <a:pt x="969451" y="213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8289469">
        <a:off x="1637119" y="1034443"/>
        <a:ext cx="48472" cy="48472"/>
      </dsp:txXfrm>
    </dsp:sp>
    <dsp:sp modelId="{70448C96-89AE-44E3-B8E7-8CF19326645B}">
      <dsp:nvSpPr>
        <dsp:cNvPr id="0" name=""/>
        <dsp:cNvSpPr/>
      </dsp:nvSpPr>
      <dsp:spPr>
        <a:xfrm>
          <a:off x="1938165" y="314753"/>
          <a:ext cx="1384048" cy="692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zh-CN" altLang="en-US" sz="4000" kern="1200"/>
            <a:t>新建</a:t>
          </a:r>
        </a:p>
      </dsp:txBody>
      <dsp:txXfrm>
        <a:off x="1938165" y="314753"/>
        <a:ext cx="1384048" cy="692024"/>
      </dsp:txXfrm>
    </dsp:sp>
    <dsp:sp modelId="{17F9D4C1-023C-4CE3-A3AF-06C1615D3F05}">
      <dsp:nvSpPr>
        <dsp:cNvPr id="0" name=""/>
        <dsp:cNvSpPr/>
      </dsp:nvSpPr>
      <dsp:spPr>
        <a:xfrm>
          <a:off x="1384546" y="1435214"/>
          <a:ext cx="553619" cy="42758"/>
        </a:xfrm>
        <a:custGeom>
          <a:avLst/>
          <a:gdLst/>
          <a:ahLst/>
          <a:cxnLst/>
          <a:rect l="0" t="0" r="0" b="0"/>
          <a:pathLst>
            <a:path>
              <a:moveTo>
                <a:pt x="0" y="21379"/>
              </a:moveTo>
              <a:lnTo>
                <a:pt x="553619" y="213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47515" y="1442753"/>
        <a:ext cx="27680" cy="27680"/>
      </dsp:txXfrm>
    </dsp:sp>
    <dsp:sp modelId="{F9B7D4CA-3C9D-43AC-90B7-BA0D4881122A}">
      <dsp:nvSpPr>
        <dsp:cNvPr id="0" name=""/>
        <dsp:cNvSpPr/>
      </dsp:nvSpPr>
      <dsp:spPr>
        <a:xfrm>
          <a:off x="1938165" y="1110581"/>
          <a:ext cx="1384048" cy="692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zh-CN" altLang="en-US" sz="4000" kern="1200"/>
            <a:t>修改</a:t>
          </a:r>
        </a:p>
      </dsp:txBody>
      <dsp:txXfrm>
        <a:off x="1938165" y="1110581"/>
        <a:ext cx="1384048" cy="692024"/>
      </dsp:txXfrm>
    </dsp:sp>
    <dsp:sp modelId="{761942E1-FA3F-41F8-A43D-268D1320F484}">
      <dsp:nvSpPr>
        <dsp:cNvPr id="0" name=""/>
        <dsp:cNvSpPr/>
      </dsp:nvSpPr>
      <dsp:spPr>
        <a:xfrm rot="3310531">
          <a:off x="1176630" y="1833127"/>
          <a:ext cx="969451" cy="42758"/>
        </a:xfrm>
        <a:custGeom>
          <a:avLst/>
          <a:gdLst/>
          <a:ahLst/>
          <a:cxnLst/>
          <a:rect l="0" t="0" r="0" b="0"/>
          <a:pathLst>
            <a:path>
              <a:moveTo>
                <a:pt x="0" y="21379"/>
              </a:moveTo>
              <a:lnTo>
                <a:pt x="969451" y="213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3310531">
        <a:off x="1637119" y="1830271"/>
        <a:ext cx="48472" cy="48472"/>
      </dsp:txXfrm>
    </dsp:sp>
    <dsp:sp modelId="{F096829C-AB20-4BAA-AFE9-3A5BBEB1BFEF}">
      <dsp:nvSpPr>
        <dsp:cNvPr id="0" name=""/>
        <dsp:cNvSpPr/>
      </dsp:nvSpPr>
      <dsp:spPr>
        <a:xfrm>
          <a:off x="1938165" y="1906409"/>
          <a:ext cx="1384048" cy="692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zh-CN" altLang="en-US" sz="4000" kern="1200"/>
            <a:t>删除</a:t>
          </a:r>
        </a:p>
      </dsp:txBody>
      <dsp:txXfrm>
        <a:off x="1938165" y="1906409"/>
        <a:ext cx="1384048" cy="69202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79D9CF-9B67-4A7D-B63F-468C2CCB9FD4}">
      <dsp:nvSpPr>
        <dsp:cNvPr id="0" name=""/>
        <dsp:cNvSpPr/>
      </dsp:nvSpPr>
      <dsp:spPr>
        <a:xfrm>
          <a:off x="1632" y="767810"/>
          <a:ext cx="1877540" cy="938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zh-CN" altLang="en-US" sz="5400" kern="1200"/>
            <a:t>软件</a:t>
          </a:r>
        </a:p>
      </dsp:txBody>
      <dsp:txXfrm>
        <a:off x="1632" y="767810"/>
        <a:ext cx="1877540" cy="938770"/>
      </dsp:txXfrm>
    </dsp:sp>
    <dsp:sp modelId="{EDFAFC1B-8057-4E55-9D37-A72610715BB6}">
      <dsp:nvSpPr>
        <dsp:cNvPr id="0" name=""/>
        <dsp:cNvSpPr/>
      </dsp:nvSpPr>
      <dsp:spPr>
        <a:xfrm rot="19457599">
          <a:off x="1792241" y="933153"/>
          <a:ext cx="924879" cy="68291"/>
        </a:xfrm>
        <a:custGeom>
          <a:avLst/>
          <a:gdLst/>
          <a:ahLst/>
          <a:cxnLst/>
          <a:rect l="0" t="0" r="0" b="0"/>
          <a:pathLst>
            <a:path>
              <a:moveTo>
                <a:pt x="0" y="34145"/>
              </a:moveTo>
              <a:lnTo>
                <a:pt x="924879" y="341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457599">
        <a:off x="2231559" y="944177"/>
        <a:ext cx="46243" cy="46243"/>
      </dsp:txXfrm>
    </dsp:sp>
    <dsp:sp modelId="{E97F89FE-B7DE-40A5-A35C-44E1D226097E}">
      <dsp:nvSpPr>
        <dsp:cNvPr id="0" name=""/>
        <dsp:cNvSpPr/>
      </dsp:nvSpPr>
      <dsp:spPr>
        <a:xfrm>
          <a:off x="2630189" y="228017"/>
          <a:ext cx="1877540" cy="938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zh-CN" altLang="en-US" sz="5400" kern="1200"/>
            <a:t>排序</a:t>
          </a:r>
        </a:p>
      </dsp:txBody>
      <dsp:txXfrm>
        <a:off x="2630189" y="228017"/>
        <a:ext cx="1877540" cy="938770"/>
      </dsp:txXfrm>
    </dsp:sp>
    <dsp:sp modelId="{0EFA68C7-1E10-4EDD-A950-7007338EB919}">
      <dsp:nvSpPr>
        <dsp:cNvPr id="0" name=""/>
        <dsp:cNvSpPr/>
      </dsp:nvSpPr>
      <dsp:spPr>
        <a:xfrm rot="2142401">
          <a:off x="1792241" y="1472946"/>
          <a:ext cx="924879" cy="68291"/>
        </a:xfrm>
        <a:custGeom>
          <a:avLst/>
          <a:gdLst/>
          <a:ahLst/>
          <a:cxnLst/>
          <a:rect l="0" t="0" r="0" b="0"/>
          <a:pathLst>
            <a:path>
              <a:moveTo>
                <a:pt x="0" y="34145"/>
              </a:moveTo>
              <a:lnTo>
                <a:pt x="924879" y="341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42401">
        <a:off x="2231559" y="1483970"/>
        <a:ext cx="46243" cy="46243"/>
      </dsp:txXfrm>
    </dsp:sp>
    <dsp:sp modelId="{F5ADF5CF-FE22-4D9C-A26A-7C23241FC0A2}">
      <dsp:nvSpPr>
        <dsp:cNvPr id="0" name=""/>
        <dsp:cNvSpPr/>
      </dsp:nvSpPr>
      <dsp:spPr>
        <a:xfrm>
          <a:off x="2630189" y="1307603"/>
          <a:ext cx="1877540" cy="938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zh-CN" altLang="en-US" sz="5400" kern="1200"/>
            <a:t>计时</a:t>
          </a:r>
        </a:p>
      </dsp:txBody>
      <dsp:txXfrm>
        <a:off x="2630189" y="1307603"/>
        <a:ext cx="1877540" cy="93877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1A98D08-6D16-47A2-B8F8-1FFBC1397803}">
      <dsp:nvSpPr>
        <dsp:cNvPr id="0" name=""/>
        <dsp:cNvSpPr/>
      </dsp:nvSpPr>
      <dsp:spPr>
        <a:xfrm>
          <a:off x="72005" y="1129428"/>
          <a:ext cx="1308658" cy="654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a:t>用户</a:t>
          </a:r>
        </a:p>
      </dsp:txBody>
      <dsp:txXfrm>
        <a:off x="72005" y="1129428"/>
        <a:ext cx="1308658" cy="654329"/>
      </dsp:txXfrm>
    </dsp:sp>
    <dsp:sp modelId="{A31D0A3F-95CF-4FC1-9679-C701EFFA5A66}">
      <dsp:nvSpPr>
        <dsp:cNvPr id="0" name=""/>
        <dsp:cNvSpPr/>
      </dsp:nvSpPr>
      <dsp:spPr>
        <a:xfrm rot="17692822">
          <a:off x="1020298" y="872019"/>
          <a:ext cx="1244193" cy="40429"/>
        </a:xfrm>
        <a:custGeom>
          <a:avLst/>
          <a:gdLst/>
          <a:ahLst/>
          <a:cxnLst/>
          <a:rect l="0" t="0" r="0" b="0"/>
          <a:pathLst>
            <a:path>
              <a:moveTo>
                <a:pt x="0" y="20214"/>
              </a:moveTo>
              <a:lnTo>
                <a:pt x="1244193"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7692822">
        <a:off x="1611290" y="861129"/>
        <a:ext cx="62209" cy="62209"/>
      </dsp:txXfrm>
    </dsp:sp>
    <dsp:sp modelId="{70448C96-89AE-44E3-B8E7-8CF19326645B}">
      <dsp:nvSpPr>
        <dsp:cNvPr id="0" name=""/>
        <dsp:cNvSpPr/>
      </dsp:nvSpPr>
      <dsp:spPr>
        <a:xfrm>
          <a:off x="1904127" y="711"/>
          <a:ext cx="1308658" cy="654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a:t>新建</a:t>
          </a:r>
        </a:p>
      </dsp:txBody>
      <dsp:txXfrm>
        <a:off x="1904127" y="711"/>
        <a:ext cx="1308658" cy="654329"/>
      </dsp:txXfrm>
    </dsp:sp>
    <dsp:sp modelId="{17F9D4C1-023C-4CE3-A3AF-06C1615D3F05}">
      <dsp:nvSpPr>
        <dsp:cNvPr id="0" name=""/>
        <dsp:cNvSpPr/>
      </dsp:nvSpPr>
      <dsp:spPr>
        <a:xfrm rot="19457599">
          <a:off x="1320071" y="1248259"/>
          <a:ext cx="644647" cy="40429"/>
        </a:xfrm>
        <a:custGeom>
          <a:avLst/>
          <a:gdLst/>
          <a:ahLst/>
          <a:cxnLst/>
          <a:rect l="0" t="0" r="0" b="0"/>
          <a:pathLst>
            <a:path>
              <a:moveTo>
                <a:pt x="0" y="20214"/>
              </a:moveTo>
              <a:lnTo>
                <a:pt x="644647"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457599">
        <a:off x="1626279" y="1252357"/>
        <a:ext cx="32232" cy="32232"/>
      </dsp:txXfrm>
    </dsp:sp>
    <dsp:sp modelId="{F9B7D4CA-3C9D-43AC-90B7-BA0D4881122A}">
      <dsp:nvSpPr>
        <dsp:cNvPr id="0" name=""/>
        <dsp:cNvSpPr/>
      </dsp:nvSpPr>
      <dsp:spPr>
        <a:xfrm>
          <a:off x="1904127" y="753189"/>
          <a:ext cx="1308658" cy="654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a:t>修改</a:t>
          </a:r>
        </a:p>
      </dsp:txBody>
      <dsp:txXfrm>
        <a:off x="1904127" y="753189"/>
        <a:ext cx="1308658" cy="654329"/>
      </dsp:txXfrm>
    </dsp:sp>
    <dsp:sp modelId="{761942E1-FA3F-41F8-A43D-268D1320F484}">
      <dsp:nvSpPr>
        <dsp:cNvPr id="0" name=""/>
        <dsp:cNvSpPr/>
      </dsp:nvSpPr>
      <dsp:spPr>
        <a:xfrm rot="2142401">
          <a:off x="1320071" y="1624498"/>
          <a:ext cx="644647" cy="40429"/>
        </a:xfrm>
        <a:custGeom>
          <a:avLst/>
          <a:gdLst/>
          <a:ahLst/>
          <a:cxnLst/>
          <a:rect l="0" t="0" r="0" b="0"/>
          <a:pathLst>
            <a:path>
              <a:moveTo>
                <a:pt x="0" y="20214"/>
              </a:moveTo>
              <a:lnTo>
                <a:pt x="644647"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42401">
        <a:off x="1626279" y="1628596"/>
        <a:ext cx="32232" cy="32232"/>
      </dsp:txXfrm>
    </dsp:sp>
    <dsp:sp modelId="{F096829C-AB20-4BAA-AFE9-3A5BBEB1BFEF}">
      <dsp:nvSpPr>
        <dsp:cNvPr id="0" name=""/>
        <dsp:cNvSpPr/>
      </dsp:nvSpPr>
      <dsp:spPr>
        <a:xfrm>
          <a:off x="1904127" y="1505668"/>
          <a:ext cx="1308658" cy="654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a:t>删除</a:t>
          </a:r>
        </a:p>
      </dsp:txBody>
      <dsp:txXfrm>
        <a:off x="1904127" y="1505668"/>
        <a:ext cx="1308658" cy="654329"/>
      </dsp:txXfrm>
    </dsp:sp>
    <dsp:sp modelId="{47A81DD3-459D-47E1-A82F-660AFA34BD99}">
      <dsp:nvSpPr>
        <dsp:cNvPr id="0" name=""/>
        <dsp:cNvSpPr/>
      </dsp:nvSpPr>
      <dsp:spPr>
        <a:xfrm rot="3907178">
          <a:off x="1020298" y="2000737"/>
          <a:ext cx="1244193" cy="40429"/>
        </a:xfrm>
        <a:custGeom>
          <a:avLst/>
          <a:gdLst/>
          <a:ahLst/>
          <a:cxnLst/>
          <a:rect l="0" t="0" r="0" b="0"/>
          <a:pathLst>
            <a:path>
              <a:moveTo>
                <a:pt x="0" y="20214"/>
              </a:moveTo>
              <a:lnTo>
                <a:pt x="1244193"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3907178">
        <a:off x="1611290" y="1989847"/>
        <a:ext cx="62209" cy="62209"/>
      </dsp:txXfrm>
    </dsp:sp>
    <dsp:sp modelId="{3CF2CE97-F3F6-489D-B9D3-8767341DA9E6}">
      <dsp:nvSpPr>
        <dsp:cNvPr id="0" name=""/>
        <dsp:cNvSpPr/>
      </dsp:nvSpPr>
      <dsp:spPr>
        <a:xfrm>
          <a:off x="1904127" y="2258146"/>
          <a:ext cx="1624267" cy="654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生成（任务管理的数据）</a:t>
          </a:r>
          <a:endParaRPr lang="zh-CN" altLang="en-US" sz="1900" kern="1200" dirty="0"/>
        </a:p>
      </dsp:txBody>
      <dsp:txXfrm>
        <a:off x="1904127" y="2258146"/>
        <a:ext cx="1624267" cy="65432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D393305-A176-4B63-B34B-271804E8D7BF}">
      <dsp:nvSpPr>
        <dsp:cNvPr id="0" name=""/>
        <dsp:cNvSpPr/>
      </dsp:nvSpPr>
      <dsp:spPr>
        <a:xfrm>
          <a:off x="1175" y="1560004"/>
          <a:ext cx="1136349" cy="568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软件</a:t>
          </a:r>
          <a:endParaRPr lang="zh-CN" altLang="en-US" sz="1700" kern="1200" dirty="0"/>
        </a:p>
      </dsp:txBody>
      <dsp:txXfrm>
        <a:off x="1175" y="1560004"/>
        <a:ext cx="1136349" cy="568174"/>
      </dsp:txXfrm>
    </dsp:sp>
    <dsp:sp modelId="{0379C4AB-2996-45D6-86E8-CCCB54D687E0}">
      <dsp:nvSpPr>
        <dsp:cNvPr id="0" name=""/>
        <dsp:cNvSpPr/>
      </dsp:nvSpPr>
      <dsp:spPr>
        <a:xfrm rot="19457599">
          <a:off x="1084911" y="1666876"/>
          <a:ext cx="559767" cy="27729"/>
        </a:xfrm>
        <a:custGeom>
          <a:avLst/>
          <a:gdLst/>
          <a:ahLst/>
          <a:cxnLst/>
          <a:rect l="0" t="0" r="0" b="0"/>
          <a:pathLst>
            <a:path>
              <a:moveTo>
                <a:pt x="0" y="13864"/>
              </a:moveTo>
              <a:lnTo>
                <a:pt x="559767" y="138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457599">
        <a:off x="1350801" y="1666747"/>
        <a:ext cx="27988" cy="27988"/>
      </dsp:txXfrm>
    </dsp:sp>
    <dsp:sp modelId="{E4DF013F-B460-4DBE-A2B5-DEF72476E7F0}">
      <dsp:nvSpPr>
        <dsp:cNvPr id="0" name=""/>
        <dsp:cNvSpPr/>
      </dsp:nvSpPr>
      <dsp:spPr>
        <a:xfrm>
          <a:off x="1592065" y="1233304"/>
          <a:ext cx="1136349" cy="568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桌面显示</a:t>
          </a:r>
          <a:endParaRPr lang="zh-CN" altLang="en-US" sz="1700" kern="1200" dirty="0"/>
        </a:p>
      </dsp:txBody>
      <dsp:txXfrm>
        <a:off x="1592065" y="1233304"/>
        <a:ext cx="1136349" cy="568174"/>
      </dsp:txXfrm>
    </dsp:sp>
    <dsp:sp modelId="{8BA1B5DF-DC2C-48DD-998E-4E35A77C4883}">
      <dsp:nvSpPr>
        <dsp:cNvPr id="0" name=""/>
        <dsp:cNvSpPr/>
      </dsp:nvSpPr>
      <dsp:spPr>
        <a:xfrm rot="2142401">
          <a:off x="1084911" y="1993577"/>
          <a:ext cx="559767" cy="27729"/>
        </a:xfrm>
        <a:custGeom>
          <a:avLst/>
          <a:gdLst/>
          <a:ahLst/>
          <a:cxnLst/>
          <a:rect l="0" t="0" r="0" b="0"/>
          <a:pathLst>
            <a:path>
              <a:moveTo>
                <a:pt x="0" y="13864"/>
              </a:moveTo>
              <a:lnTo>
                <a:pt x="559767" y="138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42401">
        <a:off x="1350801" y="1993448"/>
        <a:ext cx="27988" cy="27988"/>
      </dsp:txXfrm>
    </dsp:sp>
    <dsp:sp modelId="{A7A5685E-ECF2-45A9-9B34-D74F6370308A}">
      <dsp:nvSpPr>
        <dsp:cNvPr id="0" name=""/>
        <dsp:cNvSpPr/>
      </dsp:nvSpPr>
      <dsp:spPr>
        <a:xfrm>
          <a:off x="1592065" y="1886705"/>
          <a:ext cx="1136349" cy="568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时间计时</a:t>
          </a:r>
          <a:endParaRPr lang="zh-CN" altLang="en-US" sz="1700" kern="1200" dirty="0"/>
        </a:p>
      </dsp:txBody>
      <dsp:txXfrm>
        <a:off x="1592065" y="1886705"/>
        <a:ext cx="1136349" cy="568174"/>
      </dsp:txXfrm>
    </dsp:sp>
    <dsp:sp modelId="{4388525C-0D53-4EB9-8399-DC09D9F4A8D9}">
      <dsp:nvSpPr>
        <dsp:cNvPr id="0" name=""/>
        <dsp:cNvSpPr/>
      </dsp:nvSpPr>
      <dsp:spPr>
        <a:xfrm>
          <a:off x="2728414" y="2156927"/>
          <a:ext cx="454539" cy="27729"/>
        </a:xfrm>
        <a:custGeom>
          <a:avLst/>
          <a:gdLst/>
          <a:ahLst/>
          <a:cxnLst/>
          <a:rect l="0" t="0" r="0" b="0"/>
          <a:pathLst>
            <a:path>
              <a:moveTo>
                <a:pt x="0" y="13864"/>
              </a:moveTo>
              <a:lnTo>
                <a:pt x="454539" y="138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944321" y="2159429"/>
        <a:ext cx="22726" cy="22726"/>
      </dsp:txXfrm>
    </dsp:sp>
    <dsp:sp modelId="{48386576-1B64-4007-A9D9-37726C36B6B5}">
      <dsp:nvSpPr>
        <dsp:cNvPr id="0" name=""/>
        <dsp:cNvSpPr/>
      </dsp:nvSpPr>
      <dsp:spPr>
        <a:xfrm>
          <a:off x="3182954" y="1886705"/>
          <a:ext cx="1136349" cy="568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任务完成自动消失</a:t>
          </a:r>
          <a:endParaRPr lang="zh-CN" altLang="en-US" sz="1700" kern="1200" dirty="0"/>
        </a:p>
      </dsp:txBody>
      <dsp:txXfrm>
        <a:off x="3182954" y="1886705"/>
        <a:ext cx="1136349" cy="5681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ECBCF5-DB0C-417E-A063-E1744702C82A}" type="datetimeFigureOut">
              <a:rPr lang="zh-CN" altLang="en-US" smtClean="0"/>
              <a:t>2016/4/11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6C19B-7A7C-4277-B58F-EFDD12DA86C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576C19B-7A7C-4277-B58F-EFDD12DA86CC}"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2016/4/11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需求分析</a:t>
            </a:r>
            <a:r>
              <a:rPr lang="en-US" altLang="zh-CN" dirty="0" err="1" smtClean="0"/>
              <a:t>ppt</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软件结构</a:t>
            </a:r>
            <a:endParaRPr lang="zh-CN" altLang="en-US" dirty="0"/>
          </a:p>
        </p:txBody>
      </p:sp>
      <p:graphicFrame>
        <p:nvGraphicFramePr>
          <p:cNvPr id="4" name="图示 3"/>
          <p:cNvGraphicFramePr/>
          <p:nvPr/>
        </p:nvGraphicFramePr>
        <p:xfrm>
          <a:off x="467544" y="1700808"/>
          <a:ext cx="7992888"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具体功能</a:t>
            </a:r>
            <a:endParaRPr lang="zh-CN" altLang="en-US" dirty="0"/>
          </a:p>
        </p:txBody>
      </p:sp>
      <p:sp>
        <p:nvSpPr>
          <p:cNvPr id="3" name="内容占位符 2"/>
          <p:cNvSpPr>
            <a:spLocks noGrp="1"/>
          </p:cNvSpPr>
          <p:nvPr>
            <p:ph idx="1"/>
          </p:nvPr>
        </p:nvSpPr>
        <p:spPr/>
        <p:txBody>
          <a:bodyPr/>
          <a:lstStyle/>
          <a:p>
            <a:pPr>
              <a:buNone/>
            </a:pPr>
            <a:r>
              <a:rPr lang="en-US" altLang="zh-CN" dirty="0" smtClean="0"/>
              <a:t>1</a:t>
            </a:r>
            <a:r>
              <a:rPr lang="zh-CN" altLang="en-US" dirty="0" smtClean="0"/>
              <a:t>任务管理</a:t>
            </a:r>
          </a:p>
          <a:p>
            <a:pPr>
              <a:buNone/>
            </a:pPr>
            <a:r>
              <a:rPr lang="en-US" altLang="zh-CN" dirty="0" smtClean="0"/>
              <a:t>	1.1</a:t>
            </a:r>
            <a:r>
              <a:rPr lang="zh-CN" altLang="en-US" dirty="0" smtClean="0"/>
              <a:t>功能分析</a:t>
            </a:r>
            <a:endParaRPr lang="en-US" altLang="zh-CN" dirty="0" smtClean="0"/>
          </a:p>
          <a:p>
            <a:pPr>
              <a:buNone/>
            </a:pPr>
            <a:r>
              <a:rPr lang="en-US" altLang="zh-CN" dirty="0" smtClean="0"/>
              <a:t>	</a:t>
            </a:r>
            <a:r>
              <a:rPr lang="en-US" altLang="zh-CN" dirty="0" smtClean="0"/>
              <a:t>1.2</a:t>
            </a:r>
            <a:r>
              <a:rPr lang="zh-CN" altLang="en-US" dirty="0" smtClean="0"/>
              <a:t>功能描述</a:t>
            </a:r>
            <a:endParaRPr lang="en-US" altLang="zh-CN" dirty="0" smtClean="0"/>
          </a:p>
          <a:p>
            <a:pPr>
              <a:buNone/>
            </a:pPr>
            <a:r>
              <a:rPr lang="en-US" altLang="zh-CN" dirty="0" smtClean="0"/>
              <a:t>2</a:t>
            </a:r>
            <a:r>
              <a:rPr lang="zh-CN" altLang="en-US" dirty="0" smtClean="0"/>
              <a:t>便签</a:t>
            </a:r>
            <a:endParaRPr lang="en-US" altLang="zh-CN" dirty="0" smtClean="0"/>
          </a:p>
          <a:p>
            <a:pPr>
              <a:buNone/>
            </a:pPr>
            <a:r>
              <a:rPr lang="en-US" altLang="zh-CN" dirty="0" smtClean="0"/>
              <a:t>	2.1</a:t>
            </a:r>
            <a:r>
              <a:rPr lang="zh-CN" altLang="en-US" dirty="0" smtClean="0"/>
              <a:t>功能分析</a:t>
            </a:r>
            <a:endParaRPr lang="en-US" altLang="zh-CN" dirty="0" smtClean="0"/>
          </a:p>
          <a:p>
            <a:pPr>
              <a:buNone/>
            </a:pPr>
            <a:r>
              <a:rPr lang="en-US" altLang="zh-CN" dirty="0" smtClean="0"/>
              <a:t>	</a:t>
            </a:r>
            <a:r>
              <a:rPr lang="en-US" altLang="zh-CN" dirty="0" smtClean="0"/>
              <a:t>2.2</a:t>
            </a:r>
            <a:r>
              <a:rPr lang="zh-CN" altLang="en-US" dirty="0" smtClean="0"/>
              <a:t>功能描述</a:t>
            </a:r>
            <a:endParaRPr lang="en-US" altLang="zh-CN" dirty="0" smtClean="0"/>
          </a:p>
          <a:p>
            <a:pPr>
              <a:buNone/>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功能分析</a:t>
            </a:r>
            <a:endParaRPr lang="zh-CN" altLang="en-US" dirty="0"/>
          </a:p>
        </p:txBody>
      </p:sp>
      <p:sp>
        <p:nvSpPr>
          <p:cNvPr id="3" name="内容占位符 2"/>
          <p:cNvSpPr>
            <a:spLocks noGrp="1"/>
          </p:cNvSpPr>
          <p:nvPr>
            <p:ph idx="1"/>
          </p:nvPr>
        </p:nvSpPr>
        <p:spPr/>
        <p:txBody>
          <a:bodyPr/>
          <a:lstStyle/>
          <a:p>
            <a:pPr>
              <a:buNone/>
            </a:pPr>
            <a:r>
              <a:rPr lang="en-US" altLang="zh-CN" dirty="0" smtClean="0"/>
              <a:t>	1</a:t>
            </a:r>
            <a:r>
              <a:rPr lang="zh-CN" altLang="en-US" dirty="0" smtClean="0"/>
              <a:t>）对任务进行怎样管理？</a:t>
            </a:r>
            <a:endParaRPr lang="en-US" altLang="zh-CN" dirty="0" smtClean="0"/>
          </a:p>
          <a:p>
            <a:pPr>
              <a:buNone/>
            </a:pPr>
            <a:r>
              <a:rPr lang="en-US" altLang="zh-CN" dirty="0" smtClean="0"/>
              <a:t>	</a:t>
            </a:r>
            <a:r>
              <a:rPr lang="en-US" altLang="zh-CN" dirty="0" smtClean="0"/>
              <a:t>	</a:t>
            </a:r>
            <a:r>
              <a:rPr lang="zh-CN" altLang="en-US" dirty="0" smtClean="0"/>
              <a:t>任务事件可以新建修改删除。</a:t>
            </a:r>
            <a:endParaRPr lang="en-US" altLang="zh-CN" dirty="0" smtClean="0"/>
          </a:p>
          <a:p>
            <a:pPr>
              <a:buNone/>
            </a:pPr>
            <a:r>
              <a:rPr lang="en-US" altLang="zh-CN" dirty="0" smtClean="0"/>
              <a:t>	</a:t>
            </a:r>
            <a:r>
              <a:rPr lang="en-US" altLang="zh-CN" dirty="0" smtClean="0"/>
              <a:t>	</a:t>
            </a:r>
            <a:r>
              <a:rPr lang="zh-CN" altLang="en-US" dirty="0" smtClean="0"/>
              <a:t>将所有按时间或者优先度在程序中排序显示。时间将结束前几分钟</a:t>
            </a:r>
            <a:r>
              <a:rPr lang="en-US" altLang="zh-CN" dirty="0" smtClean="0"/>
              <a:t>(</a:t>
            </a:r>
            <a:r>
              <a:rPr lang="zh-CN" altLang="en-US" dirty="0" smtClean="0"/>
              <a:t>用户设置</a:t>
            </a:r>
            <a:r>
              <a:rPr lang="en-US" altLang="zh-CN" dirty="0" smtClean="0"/>
              <a:t>)</a:t>
            </a:r>
            <a:r>
              <a:rPr lang="zh-CN" altLang="en-US" dirty="0" smtClean="0"/>
              <a:t>进行提示。</a:t>
            </a:r>
            <a:endParaRPr lang="en-US" altLang="zh-CN" dirty="0" smtClean="0"/>
          </a:p>
          <a:p>
            <a:pPr>
              <a:buNone/>
            </a:pPr>
            <a:r>
              <a:rPr lang="en-US" altLang="zh-CN" dirty="0" smtClean="0"/>
              <a:t>	</a:t>
            </a:r>
            <a:r>
              <a:rPr lang="en-US" altLang="zh-CN" dirty="0" smtClean="0"/>
              <a:t>	</a:t>
            </a:r>
          </a:p>
          <a:p>
            <a:pPr>
              <a:buNone/>
            </a:pPr>
            <a:r>
              <a:rPr lang="en-US" altLang="zh-CN" dirty="0" smtClean="0"/>
              <a:t>	</a:t>
            </a:r>
            <a:r>
              <a:rPr lang="en-US" altLang="zh-CN" dirty="0" smtClean="0"/>
              <a:t>	</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功能分析</a:t>
            </a:r>
            <a:endParaRPr lang="zh-CN" altLang="en-US" dirty="0"/>
          </a:p>
        </p:txBody>
      </p:sp>
      <p:sp>
        <p:nvSpPr>
          <p:cNvPr id="3" name="内容占位符 2"/>
          <p:cNvSpPr>
            <a:spLocks noGrp="1"/>
          </p:cNvSpPr>
          <p:nvPr>
            <p:ph idx="1"/>
          </p:nvPr>
        </p:nvSpPr>
        <p:spPr/>
        <p:txBody>
          <a:bodyPr/>
          <a:lstStyle/>
          <a:p>
            <a:pPr>
              <a:buNone/>
            </a:pPr>
            <a:r>
              <a:rPr lang="en-US" altLang="zh-CN" dirty="0" smtClean="0"/>
              <a:t>	</a:t>
            </a:r>
            <a:endParaRPr lang="zh-CN" altLang="en-US" dirty="0"/>
          </a:p>
        </p:txBody>
      </p:sp>
      <p:sp>
        <p:nvSpPr>
          <p:cNvPr id="4" name="内容占位符 2"/>
          <p:cNvSpPr txBox="1">
            <a:spLocks/>
          </p:cNvSpPr>
          <p:nvPr/>
        </p:nvSpPr>
        <p:spPr>
          <a:xfrm>
            <a:off x="539552" y="1340768"/>
            <a:ext cx="8229600" cy="4525963"/>
          </a:xfrm>
          <a:prstGeom prst="rect">
            <a:avLst/>
          </a:prstGeom>
        </p:spPr>
        <p:txBody>
          <a:bodyPr vert="horz" lIns="91440" tIns="45720" rIns="91440" bIns="45720" rtlCol="0">
            <a:normAutofit fontScale="70000" lnSpcReduction="20000"/>
          </a:bodyPr>
          <a:lstStyle/>
          <a:p>
            <a:pPr marL="342900" lvl="0" indent="-342900">
              <a:spcBef>
                <a:spcPct val="20000"/>
              </a:spcBef>
            </a:pPr>
            <a:r>
              <a:rPr lang="en-US" altLang="zh-CN" sz="4600" dirty="0" smtClean="0"/>
              <a:t>2</a:t>
            </a:r>
            <a:r>
              <a:rPr lang="zh-CN" altLang="en-US" sz="4600" dirty="0" smtClean="0"/>
              <a:t>）任务包含什么信息</a:t>
            </a:r>
            <a:endParaRPr lang="en-US" altLang="zh-CN" sz="4600" dirty="0" smtClean="0"/>
          </a:p>
          <a:p>
            <a:pPr marL="342900" indent="-342900">
              <a:spcBef>
                <a:spcPct val="20000"/>
              </a:spcBef>
            </a:pPr>
            <a:r>
              <a:rPr lang="en-US" altLang="zh-CN" sz="3200" dirty="0" smtClean="0"/>
              <a:t>	</a:t>
            </a:r>
            <a:r>
              <a:rPr lang="zh-CN" altLang="en-US" sz="3200" dirty="0" smtClean="0"/>
              <a:t>编号</a:t>
            </a:r>
            <a:endParaRPr lang="en-US" altLang="zh-CN" sz="3200" dirty="0" smtClean="0"/>
          </a:p>
          <a:p>
            <a:pPr marL="342900" lvl="0" indent="-342900">
              <a:spcBef>
                <a:spcPct val="20000"/>
              </a:spcBef>
            </a:pPr>
            <a:r>
              <a:rPr lang="en-US" altLang="zh-CN" sz="3200" dirty="0" smtClean="0"/>
              <a:t>	</a:t>
            </a:r>
            <a:r>
              <a:rPr lang="zh-CN" altLang="en-US" sz="3200" dirty="0" smtClean="0"/>
              <a:t>信息</a:t>
            </a:r>
            <a:r>
              <a:rPr lang="zh-CN" altLang="en-US" sz="3200" dirty="0" smtClean="0"/>
              <a:t>名称 </a:t>
            </a:r>
            <a:endParaRPr lang="en-US" altLang="zh-CN" sz="3200" dirty="0" smtClean="0"/>
          </a:p>
          <a:p>
            <a:pPr marL="342900" lvl="0" indent="-342900">
              <a:spcBef>
                <a:spcPct val="20000"/>
              </a:spcBef>
            </a:pPr>
            <a:r>
              <a:rPr lang="en-US" altLang="zh-CN" sz="3200" dirty="0" smtClean="0"/>
              <a:t>	</a:t>
            </a:r>
            <a:r>
              <a:rPr lang="zh-CN" altLang="en-US" sz="3200" dirty="0" smtClean="0"/>
              <a:t>起始</a:t>
            </a:r>
            <a:r>
              <a:rPr lang="zh-CN" altLang="en-US" sz="3200" dirty="0" smtClean="0"/>
              <a:t>时间 </a:t>
            </a:r>
          </a:p>
          <a:p>
            <a:pPr marL="342900" lvl="0" indent="-342900">
              <a:spcBef>
                <a:spcPct val="20000"/>
              </a:spcBef>
            </a:pPr>
            <a:r>
              <a:rPr lang="en-US" altLang="zh-CN" sz="3200" dirty="0" smtClean="0"/>
              <a:t>	</a:t>
            </a:r>
            <a:r>
              <a:rPr lang="zh-CN" altLang="en-US" sz="3200" dirty="0" smtClean="0"/>
              <a:t>结束时间 </a:t>
            </a:r>
            <a:endParaRPr lang="zh-CN" altLang="en-US" sz="3200" dirty="0" smtClean="0"/>
          </a:p>
          <a:p>
            <a:pPr marL="342900" lvl="0" indent="-342900">
              <a:spcBef>
                <a:spcPct val="20000"/>
              </a:spcBef>
            </a:pPr>
            <a:r>
              <a:rPr lang="en-US" altLang="zh-CN" sz="3200" dirty="0" smtClean="0"/>
              <a:t>	</a:t>
            </a:r>
            <a:r>
              <a:rPr lang="zh-CN" altLang="en-US" sz="3200" dirty="0" smtClean="0"/>
              <a:t>是否提示</a:t>
            </a:r>
            <a:endParaRPr lang="en-US" altLang="zh-CN" sz="3200" dirty="0" smtClean="0"/>
          </a:p>
          <a:p>
            <a:pPr marL="342900" lvl="0" indent="-342900">
              <a:spcBef>
                <a:spcPct val="20000"/>
              </a:spcBef>
            </a:pPr>
            <a:r>
              <a:rPr lang="en-US" altLang="zh-CN" sz="3200" dirty="0" smtClean="0"/>
              <a:t>	</a:t>
            </a:r>
            <a:r>
              <a:rPr lang="zh-CN" altLang="en-US" sz="3200" dirty="0" smtClean="0"/>
              <a:t>是否完成</a:t>
            </a:r>
            <a:endParaRPr lang="en-US" altLang="zh-CN" sz="3200" dirty="0" smtClean="0"/>
          </a:p>
          <a:p>
            <a:pPr marL="342900" lvl="0" indent="-342900">
              <a:spcBef>
                <a:spcPct val="20000"/>
              </a:spcBef>
            </a:pPr>
            <a:r>
              <a:rPr lang="en-US" altLang="zh-CN" sz="3200" dirty="0" smtClean="0"/>
              <a:t>	</a:t>
            </a:r>
            <a:r>
              <a:rPr lang="zh-CN" altLang="en-US" sz="3200" dirty="0" smtClean="0"/>
              <a:t>地点</a:t>
            </a:r>
            <a:endParaRPr lang="en-US" altLang="zh-CN" sz="3200" dirty="0" smtClean="0"/>
          </a:p>
          <a:p>
            <a:pPr marL="342900" lvl="0" indent="-342900">
              <a:spcBef>
                <a:spcPct val="20000"/>
              </a:spcBef>
            </a:pPr>
            <a:r>
              <a:rPr lang="en-US" altLang="zh-CN" sz="3200" dirty="0" smtClean="0"/>
              <a:t>	</a:t>
            </a:r>
            <a:r>
              <a:rPr lang="zh-CN" altLang="en-US" sz="3200" dirty="0" smtClean="0"/>
              <a:t>人物</a:t>
            </a:r>
            <a:endParaRPr lang="en-US" altLang="zh-CN" sz="3200" dirty="0" smtClean="0"/>
          </a:p>
          <a:p>
            <a:pPr marL="342900" lvl="0" indent="-342900">
              <a:spcBef>
                <a:spcPct val="20000"/>
              </a:spcBef>
            </a:pPr>
            <a:r>
              <a:rPr lang="en-US" altLang="zh-CN" sz="3200" dirty="0" smtClean="0"/>
              <a:t>	</a:t>
            </a:r>
            <a:r>
              <a:rPr lang="zh-CN" altLang="en-US" sz="3200" dirty="0" smtClean="0"/>
              <a:t>描述</a:t>
            </a:r>
            <a:endParaRPr lang="en-US" altLang="zh-CN" sz="3200" dirty="0" smtClean="0"/>
          </a:p>
          <a:p>
            <a:pPr marL="342900" lvl="0" indent="-342900">
              <a:spcBef>
                <a:spcPct val="20000"/>
              </a:spcBef>
            </a:pPr>
            <a:r>
              <a:rPr lang="en-US" altLang="zh-CN" sz="3200" dirty="0" smtClean="0"/>
              <a:t>	</a:t>
            </a:r>
            <a:r>
              <a:rPr lang="zh-CN" altLang="en-US" sz="3200" dirty="0" smtClean="0"/>
              <a:t>优先级</a:t>
            </a:r>
            <a:endParaRPr lang="en-US" altLang="zh-CN"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r>
              <a:rPr lang="zh-CN" altLang="en-US" dirty="0" smtClean="0"/>
              <a:t>功能描述</a:t>
            </a:r>
            <a:endParaRPr lang="zh-CN" altLang="en-US" dirty="0"/>
          </a:p>
        </p:txBody>
      </p:sp>
      <p:graphicFrame>
        <p:nvGraphicFramePr>
          <p:cNvPr id="4" name="内容占位符 3"/>
          <p:cNvGraphicFramePr>
            <a:graphicFrameLocks noGrp="1"/>
          </p:cNvGraphicFramePr>
          <p:nvPr>
            <p:ph idx="1"/>
          </p:nvPr>
        </p:nvGraphicFramePr>
        <p:xfrm>
          <a:off x="467544" y="2060848"/>
          <a:ext cx="3322712" cy="2913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nvGraphicFramePr>
        <p:xfrm>
          <a:off x="4283968" y="2492896"/>
          <a:ext cx="4509363" cy="24743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功能分析</a:t>
            </a:r>
            <a:endParaRPr lang="zh-CN" altLang="en-US" dirty="0"/>
          </a:p>
        </p:txBody>
      </p:sp>
      <p:sp>
        <p:nvSpPr>
          <p:cNvPr id="3" name="内容占位符 2"/>
          <p:cNvSpPr>
            <a:spLocks noGrp="1"/>
          </p:cNvSpPr>
          <p:nvPr>
            <p:ph idx="1"/>
          </p:nvPr>
        </p:nvSpPr>
        <p:spPr/>
        <p:txBody>
          <a:bodyPr/>
          <a:lstStyle/>
          <a:p>
            <a:pPr>
              <a:buNone/>
            </a:pPr>
            <a:r>
              <a:rPr lang="en-US" altLang="zh-CN" dirty="0" smtClean="0"/>
              <a:t>1</a:t>
            </a:r>
            <a:r>
              <a:rPr lang="zh-CN" altLang="en-US" dirty="0" smtClean="0"/>
              <a:t>）便签应该是有什么样的功能？</a:t>
            </a:r>
            <a:endParaRPr lang="en-US" altLang="zh-CN" dirty="0" smtClean="0"/>
          </a:p>
          <a:p>
            <a:pPr>
              <a:buNone/>
            </a:pPr>
            <a:r>
              <a:rPr lang="en-US" altLang="zh-CN" dirty="0" smtClean="0"/>
              <a:t>	</a:t>
            </a:r>
            <a:r>
              <a:rPr lang="en-US" altLang="zh-CN" dirty="0" smtClean="0"/>
              <a:t>	1.</a:t>
            </a:r>
            <a:r>
              <a:rPr lang="zh-CN" altLang="en-US" dirty="0" smtClean="0"/>
              <a:t>可以将任务的描述贴条在桌面上</a:t>
            </a:r>
            <a:endParaRPr lang="en-US" altLang="zh-CN" dirty="0" smtClean="0"/>
          </a:p>
          <a:p>
            <a:pPr>
              <a:buNone/>
            </a:pPr>
            <a:r>
              <a:rPr lang="en-US" altLang="zh-CN" dirty="0" smtClean="0"/>
              <a:t>	</a:t>
            </a:r>
            <a:r>
              <a:rPr lang="en-US" altLang="zh-CN" dirty="0" smtClean="0"/>
              <a:t>	2.</a:t>
            </a:r>
            <a:r>
              <a:rPr lang="zh-CN" altLang="en-US" dirty="0" smtClean="0"/>
              <a:t>如果有结束时间，时间到了会询问任务是否完成。</a:t>
            </a:r>
            <a:endParaRPr lang="en-US" altLang="zh-CN" dirty="0" smtClean="0"/>
          </a:p>
          <a:p>
            <a:pPr>
              <a:buNone/>
            </a:pPr>
            <a:r>
              <a:rPr lang="en-US" altLang="zh-CN" dirty="0" smtClean="0"/>
              <a:t>		</a:t>
            </a:r>
            <a:r>
              <a:rPr lang="en-US" altLang="zh-CN" dirty="0" smtClean="0"/>
              <a:t>3.</a:t>
            </a:r>
            <a:r>
              <a:rPr lang="zh-CN" altLang="en-US" dirty="0" smtClean="0"/>
              <a:t>可以将任务管理里面的任务一键生成便签</a:t>
            </a:r>
            <a:endParaRPr lang="en-US" altLang="zh-CN" dirty="0" smtClean="0"/>
          </a:p>
          <a:p>
            <a:pPr>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a:t>
            </a:r>
            <a:r>
              <a:rPr lang="zh-CN" altLang="en-US" dirty="0" smtClean="0"/>
              <a:t>功能描述</a:t>
            </a:r>
            <a:endParaRPr lang="zh-CN" altLang="en-US" dirty="0"/>
          </a:p>
        </p:txBody>
      </p:sp>
      <p:graphicFrame>
        <p:nvGraphicFramePr>
          <p:cNvPr id="4" name="内容占位符 3"/>
          <p:cNvGraphicFramePr>
            <a:graphicFrameLocks noGrp="1"/>
          </p:cNvGraphicFramePr>
          <p:nvPr>
            <p:ph idx="1"/>
          </p:nvPr>
        </p:nvGraphicFramePr>
        <p:xfrm>
          <a:off x="467544" y="2060848"/>
          <a:ext cx="3600400" cy="2913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nvGraphicFramePr>
        <p:xfrm>
          <a:off x="4572000" y="1628800"/>
          <a:ext cx="4320480" cy="36881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系统界面</a:t>
            </a:r>
            <a:endParaRPr lang="zh-CN" altLang="en-US" dirty="0"/>
          </a:p>
        </p:txBody>
      </p:sp>
      <p:sp>
        <p:nvSpPr>
          <p:cNvPr id="3" name="内容占位符 2"/>
          <p:cNvSpPr>
            <a:spLocks noGrp="1"/>
          </p:cNvSpPr>
          <p:nvPr>
            <p:ph idx="1"/>
          </p:nvPr>
        </p:nvSpPr>
        <p:spPr>
          <a:xfrm>
            <a:off x="539552" y="1124744"/>
            <a:ext cx="8229600" cy="4525963"/>
          </a:xfrm>
        </p:spPr>
        <p:txBody>
          <a:bodyPr/>
          <a:lstStyle/>
          <a:p>
            <a:pPr>
              <a:buNone/>
            </a:pPr>
            <a:r>
              <a:rPr lang="zh-CN" altLang="en-US" dirty="0" smtClean="0"/>
              <a:t>主界面兼任务管理界面</a:t>
            </a:r>
            <a:endParaRPr lang="en-US" altLang="zh-CN" dirty="0" smtClean="0"/>
          </a:p>
          <a:p>
            <a:pPr>
              <a:buNone/>
            </a:pPr>
            <a:endParaRPr lang="en-US" altLang="zh-CN" dirty="0" smtClean="0"/>
          </a:p>
          <a:p>
            <a:pPr>
              <a:buNone/>
            </a:pPr>
            <a:endParaRPr lang="zh-CN" altLang="en-US" dirty="0"/>
          </a:p>
        </p:txBody>
      </p:sp>
      <p:pic>
        <p:nvPicPr>
          <p:cNvPr id="4" name="图片 3"/>
          <p:cNvPicPr/>
          <p:nvPr/>
        </p:nvPicPr>
        <p:blipFill>
          <a:blip r:embed="rId2" cstate="print"/>
          <a:srcRect/>
          <a:stretch>
            <a:fillRect/>
          </a:stretch>
        </p:blipFill>
        <p:spPr bwMode="auto">
          <a:xfrm>
            <a:off x="2195736" y="1844824"/>
            <a:ext cx="4286250" cy="42862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系统界面</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新建</a:t>
            </a:r>
            <a:endParaRPr lang="zh-CN" altLang="en-US" dirty="0"/>
          </a:p>
        </p:txBody>
      </p:sp>
      <p:pic>
        <p:nvPicPr>
          <p:cNvPr id="5" name="图片 4"/>
          <p:cNvPicPr/>
          <p:nvPr/>
        </p:nvPicPr>
        <p:blipFill>
          <a:blip r:embed="rId2" cstate="print"/>
          <a:srcRect/>
          <a:stretch>
            <a:fillRect/>
          </a:stretch>
        </p:blipFill>
        <p:spPr bwMode="auto">
          <a:xfrm>
            <a:off x="1979712" y="1484784"/>
            <a:ext cx="4857750" cy="48196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系统界面</a:t>
            </a:r>
            <a:endParaRPr lang="zh-CN" altLang="en-US" dirty="0"/>
          </a:p>
        </p:txBody>
      </p:sp>
      <p:sp>
        <p:nvSpPr>
          <p:cNvPr id="3" name="内容占位符 2"/>
          <p:cNvSpPr>
            <a:spLocks noGrp="1"/>
          </p:cNvSpPr>
          <p:nvPr>
            <p:ph idx="1"/>
          </p:nvPr>
        </p:nvSpPr>
        <p:spPr/>
        <p:txBody>
          <a:bodyPr/>
          <a:lstStyle/>
          <a:p>
            <a:r>
              <a:rPr lang="zh-CN" altLang="en-US" dirty="0" smtClean="0"/>
              <a:t>修改</a:t>
            </a:r>
            <a:endParaRPr lang="zh-CN" altLang="en-US" dirty="0"/>
          </a:p>
        </p:txBody>
      </p:sp>
      <p:pic>
        <p:nvPicPr>
          <p:cNvPr id="4" name="图片 3"/>
          <p:cNvPicPr/>
          <p:nvPr/>
        </p:nvPicPr>
        <p:blipFill>
          <a:blip r:embed="rId2" cstate="print"/>
          <a:srcRect/>
          <a:stretch>
            <a:fillRect/>
          </a:stretch>
        </p:blipFill>
        <p:spPr bwMode="auto">
          <a:xfrm>
            <a:off x="2123728" y="1340768"/>
            <a:ext cx="4819650" cy="47529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情景分析</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pPr>
              <a:buNone/>
            </a:pPr>
            <a:r>
              <a:rPr lang="en-US" altLang="zh-CN" sz="2800" dirty="0" smtClean="0"/>
              <a:t>		</a:t>
            </a:r>
            <a:r>
              <a:rPr lang="zh-CN" altLang="en-US" sz="2800" dirty="0" smtClean="0"/>
              <a:t>人物</a:t>
            </a:r>
            <a:r>
              <a:rPr lang="en-US" altLang="zh-CN" sz="2800" dirty="0" smtClean="0"/>
              <a:t>:</a:t>
            </a:r>
            <a:r>
              <a:rPr lang="zh-CN" altLang="en-US" sz="2800" dirty="0" smtClean="0"/>
              <a:t>白领</a:t>
            </a:r>
            <a:r>
              <a:rPr lang="en-US" altLang="zh-CN" sz="2800" dirty="0" smtClean="0"/>
              <a:t>A</a:t>
            </a:r>
          </a:p>
          <a:p>
            <a:pPr>
              <a:buNone/>
            </a:pPr>
            <a:r>
              <a:rPr lang="en-US" altLang="zh-CN" sz="2800" dirty="0" smtClean="0"/>
              <a:t>		</a:t>
            </a:r>
            <a:r>
              <a:rPr lang="zh-CN" altLang="en-US" sz="2800" dirty="0" smtClean="0"/>
              <a:t>地点：办公室</a:t>
            </a:r>
            <a:endParaRPr lang="en-US" altLang="zh-CN" sz="2800" dirty="0" smtClean="0"/>
          </a:p>
          <a:p>
            <a:pPr>
              <a:buNone/>
            </a:pPr>
            <a:r>
              <a:rPr lang="en-US" altLang="zh-CN" sz="2800" dirty="0" smtClean="0"/>
              <a:t>		</a:t>
            </a:r>
            <a:r>
              <a:rPr lang="zh-CN" altLang="en-US" sz="2800" dirty="0" smtClean="0"/>
              <a:t>白领</a:t>
            </a:r>
            <a:r>
              <a:rPr lang="en-US" altLang="zh-CN" sz="2800" dirty="0" smtClean="0"/>
              <a:t>A</a:t>
            </a:r>
            <a:r>
              <a:rPr lang="zh-CN" altLang="en-US" sz="2800" dirty="0" smtClean="0"/>
              <a:t>是个很忙长时间对着电脑的人他经常会因为事情太多而忘了要做其他的事情，所以他养成了一个做时间表的习惯，然而手写太过麻烦而且容易丢，用手机的话有时候静音了看不到。但是他用了这个软件以后，每天只要打开电脑就知道今天要做什么，时间到了还会提示。</a:t>
            </a:r>
            <a:endParaRPr lang="zh-CN" altLang="en-US" sz="28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系统界面</a:t>
            </a:r>
            <a:endParaRPr lang="zh-CN" altLang="en-US" dirty="0"/>
          </a:p>
        </p:txBody>
      </p:sp>
      <p:sp>
        <p:nvSpPr>
          <p:cNvPr id="3" name="内容占位符 2"/>
          <p:cNvSpPr>
            <a:spLocks noGrp="1"/>
          </p:cNvSpPr>
          <p:nvPr>
            <p:ph idx="1"/>
          </p:nvPr>
        </p:nvSpPr>
        <p:spPr/>
        <p:txBody>
          <a:bodyPr/>
          <a:lstStyle/>
          <a:p>
            <a:pPr>
              <a:buNone/>
            </a:pPr>
            <a:r>
              <a:rPr lang="zh-CN" altLang="en-US" dirty="0" smtClean="0"/>
              <a:t>便签管理界面</a:t>
            </a:r>
            <a:endParaRPr lang="zh-CN" altLang="en-US" dirty="0"/>
          </a:p>
        </p:txBody>
      </p:sp>
      <p:pic>
        <p:nvPicPr>
          <p:cNvPr id="5" name="图片 4"/>
          <p:cNvPicPr/>
          <p:nvPr/>
        </p:nvPicPr>
        <p:blipFill>
          <a:blip r:embed="rId2" cstate="print"/>
          <a:srcRect/>
          <a:stretch>
            <a:fillRect/>
          </a:stretch>
        </p:blipFill>
        <p:spPr bwMode="auto">
          <a:xfrm>
            <a:off x="3635896" y="1340768"/>
            <a:ext cx="4867275" cy="47910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系统界面</a:t>
            </a:r>
            <a:endParaRPr lang="zh-CN" altLang="en-US" dirty="0"/>
          </a:p>
        </p:txBody>
      </p:sp>
      <p:sp>
        <p:nvSpPr>
          <p:cNvPr id="3" name="内容占位符 2"/>
          <p:cNvSpPr>
            <a:spLocks noGrp="1"/>
          </p:cNvSpPr>
          <p:nvPr>
            <p:ph idx="1"/>
          </p:nvPr>
        </p:nvSpPr>
        <p:spPr/>
        <p:txBody>
          <a:bodyPr/>
          <a:lstStyle/>
          <a:p>
            <a:r>
              <a:rPr lang="zh-CN" altLang="en-US" dirty="0" smtClean="0"/>
              <a:t>设置</a:t>
            </a:r>
            <a:endParaRPr lang="en-US" altLang="zh-CN" dirty="0" smtClean="0"/>
          </a:p>
          <a:p>
            <a:endParaRPr lang="zh-CN" altLang="en-US" dirty="0"/>
          </a:p>
        </p:txBody>
      </p:sp>
      <p:pic>
        <p:nvPicPr>
          <p:cNvPr id="4" name="图片 3"/>
          <p:cNvPicPr/>
          <p:nvPr/>
        </p:nvPicPr>
        <p:blipFill>
          <a:blip r:embed="rId2" cstate="print"/>
          <a:srcRect/>
          <a:stretch>
            <a:fillRect/>
          </a:stretch>
        </p:blipFill>
        <p:spPr bwMode="auto">
          <a:xfrm>
            <a:off x="3124200" y="1971675"/>
            <a:ext cx="2895600" cy="29146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情景分析</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a:buNone/>
            </a:pPr>
            <a:r>
              <a:rPr lang="en-US" altLang="zh-CN" sz="2800" dirty="0" smtClean="0"/>
              <a:t>		</a:t>
            </a:r>
            <a:r>
              <a:rPr lang="zh-CN" altLang="en-US" sz="2800" dirty="0" smtClean="0"/>
              <a:t>人物：学生</a:t>
            </a:r>
            <a:r>
              <a:rPr lang="en-US" altLang="zh-CN" sz="2800" dirty="0" smtClean="0"/>
              <a:t>B</a:t>
            </a:r>
          </a:p>
          <a:p>
            <a:pPr>
              <a:buNone/>
            </a:pPr>
            <a:r>
              <a:rPr lang="en-US" altLang="zh-CN" sz="2800" dirty="0" smtClean="0"/>
              <a:t>		</a:t>
            </a:r>
            <a:r>
              <a:rPr lang="zh-CN" altLang="en-US" sz="2800" dirty="0" smtClean="0"/>
              <a:t>地点：宿舍</a:t>
            </a:r>
            <a:endParaRPr lang="en-US" altLang="zh-CN" sz="2800" dirty="0" smtClean="0"/>
          </a:p>
          <a:p>
            <a:pPr>
              <a:buNone/>
            </a:pPr>
            <a:r>
              <a:rPr lang="en-US" altLang="zh-CN" sz="2800" dirty="0" smtClean="0"/>
              <a:t>		</a:t>
            </a:r>
            <a:r>
              <a:rPr lang="zh-CN" altLang="en-US" sz="2800" dirty="0" smtClean="0"/>
              <a:t>学生</a:t>
            </a:r>
            <a:r>
              <a:rPr lang="en-US" altLang="zh-CN" sz="2800" dirty="0" smtClean="0"/>
              <a:t>B</a:t>
            </a:r>
            <a:r>
              <a:rPr lang="zh-CN" altLang="en-US" sz="2800" dirty="0" smtClean="0"/>
              <a:t>在周末的时候经常喜欢用电脑看视频、玩游戏，然而经常会忘记时间而错过某些事情。当他用了这个软件以后，有什么事情要做直接贴个便条在电脑上，切换桌面就能看到，还有时间提示，再也不怕忘了时间了</a:t>
            </a:r>
            <a:endParaRPr lang="en-US" altLang="zh-CN" sz="2800" dirty="0" smtClean="0"/>
          </a:p>
          <a:p>
            <a:pPr>
              <a:buNone/>
            </a:pPr>
            <a:endParaRPr lang="zh-CN" altLang="en-US" sz="28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项目背景</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现在的人们经常对着电脑的时间越来越长。</a:t>
            </a:r>
            <a:endParaRPr lang="en-US" altLang="zh-CN" dirty="0" smtClean="0"/>
          </a:p>
          <a:p>
            <a:pPr>
              <a:buNone/>
            </a:pPr>
            <a:r>
              <a:rPr lang="en-US" altLang="zh-CN" dirty="0" smtClean="0"/>
              <a:t>	</a:t>
            </a:r>
            <a:r>
              <a:rPr lang="en-US" altLang="zh-CN" dirty="0" smtClean="0"/>
              <a:t>	</a:t>
            </a:r>
            <a:r>
              <a:rPr lang="zh-CN" altLang="en-US" dirty="0" smtClean="0"/>
              <a:t>有时候长时间使用电脑会忘记本来已经制定好的计划。</a:t>
            </a:r>
            <a:endParaRPr lang="en-US" altLang="zh-CN" dirty="0" smtClean="0"/>
          </a:p>
          <a:p>
            <a:pPr>
              <a:buNone/>
            </a:pPr>
            <a:r>
              <a:rPr lang="en-US" altLang="zh-CN" dirty="0" smtClean="0"/>
              <a:t>	</a:t>
            </a:r>
            <a:r>
              <a:rPr lang="en-US" altLang="zh-CN" dirty="0" smtClean="0"/>
              <a:t>	</a:t>
            </a:r>
            <a:r>
              <a:rPr lang="zh-CN" altLang="en-US" dirty="0" smtClean="0"/>
              <a:t>对着电脑太专注甚至可能连手机也不会注意。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产品简介</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         这是一款简单的任务管理产品，帮你把要做的事情列出来，一项一项，这样就不怕忘记了什么时间做什么事；同时它还可以将你要做的事情做成桌面便签，提示自己。</a:t>
            </a:r>
            <a:endParaRPr lang="zh-CN" alt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a:t>
            </a:r>
            <a:r>
              <a:rPr lang="zh-CN" altLang="en-US" dirty="0" smtClean="0"/>
              <a:t>特点</a:t>
            </a:r>
            <a:endParaRPr lang="zh-CN" altLang="en-US" dirty="0"/>
          </a:p>
        </p:txBody>
      </p:sp>
      <p:sp>
        <p:nvSpPr>
          <p:cNvPr id="3" name="内容占位符 2"/>
          <p:cNvSpPr>
            <a:spLocks noGrp="1"/>
          </p:cNvSpPr>
          <p:nvPr>
            <p:ph idx="1"/>
          </p:nvPr>
        </p:nvSpPr>
        <p:spPr>
          <a:xfrm>
            <a:off x="323528" y="1600200"/>
            <a:ext cx="8363272" cy="4525963"/>
          </a:xfrm>
        </p:spPr>
        <p:txBody>
          <a:bodyPr anchor="t"/>
          <a:lstStyle/>
          <a:p>
            <a:pPr marL="514350" indent="-514350">
              <a:buFont typeface="+mj-lt"/>
              <a:buAutoNum type="arabicPeriod"/>
            </a:pPr>
            <a:r>
              <a:rPr lang="zh-CN" altLang="en-US" dirty="0" smtClean="0"/>
              <a:t>简单</a:t>
            </a:r>
            <a:endParaRPr lang="en-US" altLang="zh-CN" dirty="0" smtClean="0"/>
          </a:p>
          <a:p>
            <a:pPr marL="914400" lvl="1" indent="-514350">
              <a:buNone/>
            </a:pPr>
            <a:r>
              <a:rPr lang="en-US" altLang="zh-CN" dirty="0" smtClean="0"/>
              <a:t>	         </a:t>
            </a:r>
            <a:r>
              <a:rPr lang="zh-CN" altLang="en-US" dirty="0" smtClean="0"/>
              <a:t>只需要几步就可以新建一个事件，而且好修改，甚至是不太会用电脑的人，只要看了一眼就大概知道怎么用</a:t>
            </a:r>
            <a:endParaRPr lang="en-US" altLang="zh-CN" dirty="0" smtClean="0"/>
          </a:p>
          <a:p>
            <a:pPr marL="514350" indent="-514350">
              <a:buFont typeface="+mj-lt"/>
              <a:buAutoNum type="arabicPeriod"/>
            </a:pPr>
            <a:r>
              <a:rPr lang="zh-CN" altLang="en-US" dirty="0" smtClean="0"/>
              <a:t>占用小</a:t>
            </a:r>
            <a:endParaRPr lang="en-US" altLang="zh-CN" dirty="0" smtClean="0"/>
          </a:p>
          <a:p>
            <a:pPr marL="914400" lvl="1" indent="-514350">
              <a:buNone/>
            </a:pPr>
            <a:r>
              <a:rPr lang="en-US" altLang="zh-CN" dirty="0" smtClean="0"/>
              <a:t>	        </a:t>
            </a:r>
            <a:r>
              <a:rPr lang="zh-CN" altLang="en-US" dirty="0" smtClean="0"/>
              <a:t>软件本身不大，占用的内存也不大，当程序打开后电脑并不会和以前有太大区别</a:t>
            </a:r>
            <a:endParaRPr lang="en-US" altLang="zh-CN" dirty="0" smtClean="0"/>
          </a:p>
          <a:p>
            <a:pPr>
              <a:buNone/>
            </a:pPr>
            <a:r>
              <a:rPr lang="en-US" altLang="zh-CN" dirty="0" smtClean="0"/>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ssolve">
                                      <p:cBhvr>
                                        <p:cTn id="15" dur="500"/>
                                        <p:tgtEl>
                                          <p:spTgt spid="3">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ssolv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软件目标</a:t>
            </a:r>
            <a:endParaRPr lang="zh-CN" altLang="en-US" dirty="0"/>
          </a:p>
        </p:txBody>
      </p:sp>
      <p:sp>
        <p:nvSpPr>
          <p:cNvPr id="3" name="内容占位符 2"/>
          <p:cNvSpPr>
            <a:spLocks noGrp="1"/>
          </p:cNvSpPr>
          <p:nvPr>
            <p:ph idx="1"/>
          </p:nvPr>
        </p:nvSpPr>
        <p:spPr/>
        <p:txBody>
          <a:bodyPr/>
          <a:lstStyle/>
          <a:p>
            <a:pPr>
              <a:buNone/>
            </a:pPr>
            <a:r>
              <a:rPr lang="en-US" altLang="zh-CN" dirty="0" smtClean="0"/>
              <a:t>1</a:t>
            </a:r>
            <a:r>
              <a:rPr lang="zh-CN" altLang="en-US" dirty="0" smtClean="0"/>
              <a:t>总目标</a:t>
            </a:r>
            <a:endParaRPr lang="en-US" altLang="zh-CN" dirty="0" smtClean="0"/>
          </a:p>
          <a:p>
            <a:pPr>
              <a:buNone/>
            </a:pPr>
            <a:r>
              <a:rPr lang="en-US" altLang="zh-CN" dirty="0" smtClean="0"/>
              <a:t>2</a:t>
            </a:r>
            <a:r>
              <a:rPr lang="zh-CN" altLang="en-US" dirty="0" smtClean="0"/>
              <a:t>子目标</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总目标</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我们</a:t>
            </a:r>
            <a:r>
              <a:rPr lang="zh-CN" altLang="en-US" dirty="0" smtClean="0"/>
              <a:t>的目标是做个面对经常对着电脑人群的一款软件，而软件最主要能做的的事情就是帮你把要做的事情列出来，一项一项，这样就不怕忘记了什么时间做什么事</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软件子目标</a:t>
            </a:r>
            <a:r>
              <a:rPr lang="en-US" altLang="zh-CN" dirty="0" smtClean="0"/>
              <a:t/>
            </a:r>
            <a:br>
              <a:rPr lang="en-US" altLang="zh-CN" dirty="0" smtClean="0"/>
            </a:br>
            <a:r>
              <a:rPr lang="en-US" altLang="zh-CN" sz="2700" dirty="0" smtClean="0"/>
              <a:t>         ——</a:t>
            </a:r>
            <a:r>
              <a:rPr lang="zh-CN" altLang="en-US" sz="2700" dirty="0" smtClean="0"/>
              <a:t>便签功能</a:t>
            </a:r>
            <a:endParaRPr lang="zh-CN" altLang="en-US" sz="2700"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有些时候，你无法确定这个任务的结束时间，但是你又怕会</a:t>
            </a:r>
            <a:r>
              <a:rPr lang="zh-CN" altLang="en-US" dirty="0" smtClean="0"/>
              <a:t>忘记做某事时，就</a:t>
            </a:r>
            <a:r>
              <a:rPr lang="zh-CN" altLang="en-US" dirty="0" smtClean="0"/>
              <a:t>可以生成一个桌面便签，只要用电脑就可以想起这件事</a:t>
            </a:r>
            <a:endParaRPr lang="en-US" altLang="zh-CN" dirty="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123</Words>
  <Application>Microsoft Office PowerPoint</Application>
  <PresentationFormat>全屏显示(4:3)</PresentationFormat>
  <Paragraphs>97</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需求分析ppt</vt:lpstr>
      <vt:lpstr>情景分析1</vt:lpstr>
      <vt:lpstr>情景分析2</vt:lpstr>
      <vt:lpstr>项目背景</vt:lpstr>
      <vt:lpstr>产品简介</vt:lpstr>
      <vt:lpstr>软件特点</vt:lpstr>
      <vt:lpstr>软件目标</vt:lpstr>
      <vt:lpstr>总目标</vt:lpstr>
      <vt:lpstr>软件子目标          ——便签功能</vt:lpstr>
      <vt:lpstr>软件结构</vt:lpstr>
      <vt:lpstr>具体功能</vt:lpstr>
      <vt:lpstr>1.1功能分析</vt:lpstr>
      <vt:lpstr>1.1功能分析</vt:lpstr>
      <vt:lpstr>1.2功能描述</vt:lpstr>
      <vt:lpstr>2.1功能分析</vt:lpstr>
      <vt:lpstr>2.2功能描述</vt:lpstr>
      <vt:lpstr>系统界面</vt:lpstr>
      <vt:lpstr>系统界面</vt:lpstr>
      <vt:lpstr>系统界面</vt:lpstr>
      <vt:lpstr>系统界面</vt:lpstr>
      <vt:lpstr>系统界面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需求分析ppt</dc:title>
  <dc:creator>lenovo</dc:creator>
  <cp:lastModifiedBy>lenovo</cp:lastModifiedBy>
  <cp:revision>11</cp:revision>
  <dcterms:created xsi:type="dcterms:W3CDTF">2016-04-11T11:06:59Z</dcterms:created>
  <dcterms:modified xsi:type="dcterms:W3CDTF">2016-04-11T12:27:18Z</dcterms:modified>
</cp:coreProperties>
</file>