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70" r:id="rId15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3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" y="0"/>
            <a:ext cx="9144000" cy="6857999"/>
          </a:xfrm>
          <a:prstGeom prst="rect">
            <a:avLst/>
          </a:prstGeom>
          <a:solidFill>
            <a:srgbClr val="1DB5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80684" y="3053294"/>
            <a:ext cx="5129214" cy="4846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2000" b="0">
                <a:solidFill>
                  <a:srgbClr val="FFFFFF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679010" y="1635932"/>
            <a:ext cx="5130887" cy="1212557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rgbClr val="FFFFF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6" name="任意多边形 45"/>
          <p:cNvSpPr/>
          <p:nvPr/>
        </p:nvSpPr>
        <p:spPr>
          <a:xfrm>
            <a:off x="2909381" y="3323732"/>
            <a:ext cx="1007385" cy="249995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6456 w 974135"/>
              <a:gd name="connsiteY7" fmla="*/ 154678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" fmla="*/ 0 w 974135"/>
              <a:gd name="connsiteY0" fmla="*/ 240415 h 240415"/>
              <a:gd name="connsiteX1" fmla="*/ 55140 w 974135"/>
              <a:gd name="connsiteY1" fmla="*/ 107160 h 240415"/>
              <a:gd name="connsiteX2" fmla="*/ 183799 w 974135"/>
              <a:gd name="connsiteY2" fmla="*/ 88781 h 240415"/>
              <a:gd name="connsiteX3" fmla="*/ 294078 w 974135"/>
              <a:gd name="connsiteY3" fmla="*/ 1476 h 240415"/>
              <a:gd name="connsiteX4" fmla="*/ 487067 w 974135"/>
              <a:gd name="connsiteY4" fmla="*/ 79591 h 240415"/>
              <a:gd name="connsiteX5" fmla="*/ 629512 w 974135"/>
              <a:gd name="connsiteY5" fmla="*/ 52021 h 240415"/>
              <a:gd name="connsiteX6" fmla="*/ 767361 w 974135"/>
              <a:gd name="connsiteY6" fmla="*/ 130135 h 240415"/>
              <a:gd name="connsiteX7" fmla="*/ 856456 w 974135"/>
              <a:gd name="connsiteY7" fmla="*/ 156154 h 240415"/>
              <a:gd name="connsiteX8" fmla="*/ 974135 w 974135"/>
              <a:gd name="connsiteY8" fmla="*/ 208250 h 240415"/>
              <a:gd name="connsiteX9" fmla="*/ 0 w 974135"/>
              <a:gd name="connsiteY9" fmla="*/ 240415 h 240415"/>
              <a:gd name="connsiteX0" fmla="*/ 0 w 974135"/>
              <a:gd name="connsiteY0" fmla="*/ 240077 h 240077"/>
              <a:gd name="connsiteX1" fmla="*/ 55140 w 974135"/>
              <a:gd name="connsiteY1" fmla="*/ 106822 h 240077"/>
              <a:gd name="connsiteX2" fmla="*/ 183799 w 974135"/>
              <a:gd name="connsiteY2" fmla="*/ 88443 h 240077"/>
              <a:gd name="connsiteX3" fmla="*/ 294078 w 974135"/>
              <a:gd name="connsiteY3" fmla="*/ 1138 h 240077"/>
              <a:gd name="connsiteX4" fmla="*/ 487067 w 974135"/>
              <a:gd name="connsiteY4" fmla="*/ 79253 h 240077"/>
              <a:gd name="connsiteX5" fmla="*/ 629512 w 974135"/>
              <a:gd name="connsiteY5" fmla="*/ 51683 h 240077"/>
              <a:gd name="connsiteX6" fmla="*/ 767361 w 974135"/>
              <a:gd name="connsiteY6" fmla="*/ 129797 h 240077"/>
              <a:gd name="connsiteX7" fmla="*/ 856456 w 974135"/>
              <a:gd name="connsiteY7" fmla="*/ 155816 h 240077"/>
              <a:gd name="connsiteX8" fmla="*/ 974135 w 974135"/>
              <a:gd name="connsiteY8" fmla="*/ 207912 h 240077"/>
              <a:gd name="connsiteX9" fmla="*/ 0 w 974135"/>
              <a:gd name="connsiteY9" fmla="*/ 240077 h 240077"/>
              <a:gd name="connsiteX0" fmla="*/ 0 w 974135"/>
              <a:gd name="connsiteY0" fmla="*/ 240077 h 240077"/>
              <a:gd name="connsiteX1" fmla="*/ 55140 w 974135"/>
              <a:gd name="connsiteY1" fmla="*/ 106822 h 240077"/>
              <a:gd name="connsiteX2" fmla="*/ 183799 w 974135"/>
              <a:gd name="connsiteY2" fmla="*/ 88443 h 240077"/>
              <a:gd name="connsiteX3" fmla="*/ 294078 w 974135"/>
              <a:gd name="connsiteY3" fmla="*/ 1138 h 240077"/>
              <a:gd name="connsiteX4" fmla="*/ 487067 w 974135"/>
              <a:gd name="connsiteY4" fmla="*/ 79253 h 240077"/>
              <a:gd name="connsiteX5" fmla="*/ 629512 w 974135"/>
              <a:gd name="connsiteY5" fmla="*/ 51683 h 240077"/>
              <a:gd name="connsiteX6" fmla="*/ 767361 w 974135"/>
              <a:gd name="connsiteY6" fmla="*/ 129797 h 240077"/>
              <a:gd name="connsiteX7" fmla="*/ 856456 w 974135"/>
              <a:gd name="connsiteY7" fmla="*/ 155816 h 240077"/>
              <a:gd name="connsiteX8" fmla="*/ 974135 w 974135"/>
              <a:gd name="connsiteY8" fmla="*/ 207912 h 240077"/>
              <a:gd name="connsiteX9" fmla="*/ 0 w 974135"/>
              <a:gd name="connsiteY9" fmla="*/ 240077 h 240077"/>
              <a:gd name="connsiteX0" fmla="*/ 0 w 974135"/>
              <a:gd name="connsiteY0" fmla="*/ 240532 h 240532"/>
              <a:gd name="connsiteX1" fmla="*/ 55140 w 974135"/>
              <a:gd name="connsiteY1" fmla="*/ 107277 h 240532"/>
              <a:gd name="connsiteX2" fmla="*/ 183799 w 974135"/>
              <a:gd name="connsiteY2" fmla="*/ 88898 h 240532"/>
              <a:gd name="connsiteX3" fmla="*/ 294078 w 974135"/>
              <a:gd name="connsiteY3" fmla="*/ 1593 h 240532"/>
              <a:gd name="connsiteX4" fmla="*/ 487067 w 974135"/>
              <a:gd name="connsiteY4" fmla="*/ 79708 h 240532"/>
              <a:gd name="connsiteX5" fmla="*/ 629512 w 974135"/>
              <a:gd name="connsiteY5" fmla="*/ 52138 h 240532"/>
              <a:gd name="connsiteX6" fmla="*/ 767361 w 974135"/>
              <a:gd name="connsiteY6" fmla="*/ 130252 h 240532"/>
              <a:gd name="connsiteX7" fmla="*/ 856456 w 974135"/>
              <a:gd name="connsiteY7" fmla="*/ 156271 h 240532"/>
              <a:gd name="connsiteX8" fmla="*/ 974135 w 974135"/>
              <a:gd name="connsiteY8" fmla="*/ 208367 h 240532"/>
              <a:gd name="connsiteX9" fmla="*/ 0 w 974135"/>
              <a:gd name="connsiteY9" fmla="*/ 240532 h 240532"/>
              <a:gd name="connsiteX0" fmla="*/ 0 w 974135"/>
              <a:gd name="connsiteY0" fmla="*/ 240532 h 240532"/>
              <a:gd name="connsiteX1" fmla="*/ 55140 w 974135"/>
              <a:gd name="connsiteY1" fmla="*/ 107277 h 240532"/>
              <a:gd name="connsiteX2" fmla="*/ 183799 w 974135"/>
              <a:gd name="connsiteY2" fmla="*/ 88898 h 240532"/>
              <a:gd name="connsiteX3" fmla="*/ 294078 w 974135"/>
              <a:gd name="connsiteY3" fmla="*/ 1593 h 240532"/>
              <a:gd name="connsiteX4" fmla="*/ 487067 w 974135"/>
              <a:gd name="connsiteY4" fmla="*/ 79708 h 240532"/>
              <a:gd name="connsiteX5" fmla="*/ 629512 w 974135"/>
              <a:gd name="connsiteY5" fmla="*/ 52138 h 240532"/>
              <a:gd name="connsiteX6" fmla="*/ 767361 w 974135"/>
              <a:gd name="connsiteY6" fmla="*/ 130252 h 240532"/>
              <a:gd name="connsiteX7" fmla="*/ 856456 w 974135"/>
              <a:gd name="connsiteY7" fmla="*/ 156271 h 240532"/>
              <a:gd name="connsiteX8" fmla="*/ 974135 w 974135"/>
              <a:gd name="connsiteY8" fmla="*/ 208367 h 240532"/>
              <a:gd name="connsiteX9" fmla="*/ 0 w 974135"/>
              <a:gd name="connsiteY9" fmla="*/ 240532 h 240532"/>
              <a:gd name="connsiteX0" fmla="*/ 0 w 974135"/>
              <a:gd name="connsiteY0" fmla="*/ 243274 h 243274"/>
              <a:gd name="connsiteX1" fmla="*/ 55140 w 974135"/>
              <a:gd name="connsiteY1" fmla="*/ 110019 h 243274"/>
              <a:gd name="connsiteX2" fmla="*/ 183799 w 974135"/>
              <a:gd name="connsiteY2" fmla="*/ 91640 h 243274"/>
              <a:gd name="connsiteX3" fmla="*/ 322127 w 974135"/>
              <a:gd name="connsiteY3" fmla="*/ 1530 h 243274"/>
              <a:gd name="connsiteX4" fmla="*/ 487067 w 974135"/>
              <a:gd name="connsiteY4" fmla="*/ 82450 h 243274"/>
              <a:gd name="connsiteX5" fmla="*/ 629512 w 974135"/>
              <a:gd name="connsiteY5" fmla="*/ 54880 h 243274"/>
              <a:gd name="connsiteX6" fmla="*/ 767361 w 974135"/>
              <a:gd name="connsiteY6" fmla="*/ 132994 h 243274"/>
              <a:gd name="connsiteX7" fmla="*/ 856456 w 974135"/>
              <a:gd name="connsiteY7" fmla="*/ 159013 h 243274"/>
              <a:gd name="connsiteX8" fmla="*/ 974135 w 974135"/>
              <a:gd name="connsiteY8" fmla="*/ 211109 h 243274"/>
              <a:gd name="connsiteX9" fmla="*/ 0 w 974135"/>
              <a:gd name="connsiteY9" fmla="*/ 243274 h 243274"/>
              <a:gd name="connsiteX0" fmla="*/ 0 w 974135"/>
              <a:gd name="connsiteY0" fmla="*/ 243274 h 243274"/>
              <a:gd name="connsiteX1" fmla="*/ 55140 w 974135"/>
              <a:gd name="connsiteY1" fmla="*/ 110019 h 243274"/>
              <a:gd name="connsiteX2" fmla="*/ 183799 w 974135"/>
              <a:gd name="connsiteY2" fmla="*/ 91640 h 243274"/>
              <a:gd name="connsiteX3" fmla="*/ 322127 w 974135"/>
              <a:gd name="connsiteY3" fmla="*/ 1530 h 243274"/>
              <a:gd name="connsiteX4" fmla="*/ 487067 w 974135"/>
              <a:gd name="connsiteY4" fmla="*/ 82450 h 243274"/>
              <a:gd name="connsiteX5" fmla="*/ 629512 w 974135"/>
              <a:gd name="connsiteY5" fmla="*/ 54880 h 243274"/>
              <a:gd name="connsiteX6" fmla="*/ 767361 w 974135"/>
              <a:gd name="connsiteY6" fmla="*/ 132994 h 243274"/>
              <a:gd name="connsiteX7" fmla="*/ 856456 w 974135"/>
              <a:gd name="connsiteY7" fmla="*/ 159013 h 243274"/>
              <a:gd name="connsiteX8" fmla="*/ 974135 w 974135"/>
              <a:gd name="connsiteY8" fmla="*/ 211109 h 243274"/>
              <a:gd name="connsiteX9" fmla="*/ 0 w 974135"/>
              <a:gd name="connsiteY9" fmla="*/ 243274 h 243274"/>
              <a:gd name="connsiteX0" fmla="*/ 0 w 974135"/>
              <a:gd name="connsiteY0" fmla="*/ 241830 h 241830"/>
              <a:gd name="connsiteX1" fmla="*/ 55140 w 974135"/>
              <a:gd name="connsiteY1" fmla="*/ 108575 h 241830"/>
              <a:gd name="connsiteX2" fmla="*/ 183799 w 974135"/>
              <a:gd name="connsiteY2" fmla="*/ 90196 h 241830"/>
              <a:gd name="connsiteX3" fmla="*/ 322127 w 974135"/>
              <a:gd name="connsiteY3" fmla="*/ 86 h 241830"/>
              <a:gd name="connsiteX4" fmla="*/ 487067 w 974135"/>
              <a:gd name="connsiteY4" fmla="*/ 81006 h 241830"/>
              <a:gd name="connsiteX5" fmla="*/ 629512 w 974135"/>
              <a:gd name="connsiteY5" fmla="*/ 53436 h 241830"/>
              <a:gd name="connsiteX6" fmla="*/ 767361 w 974135"/>
              <a:gd name="connsiteY6" fmla="*/ 131550 h 241830"/>
              <a:gd name="connsiteX7" fmla="*/ 856456 w 974135"/>
              <a:gd name="connsiteY7" fmla="*/ 157569 h 241830"/>
              <a:gd name="connsiteX8" fmla="*/ 974135 w 974135"/>
              <a:gd name="connsiteY8" fmla="*/ 209665 h 241830"/>
              <a:gd name="connsiteX9" fmla="*/ 0 w 974135"/>
              <a:gd name="connsiteY9" fmla="*/ 241830 h 241830"/>
              <a:gd name="connsiteX0" fmla="*/ 0 w 974135"/>
              <a:gd name="connsiteY0" fmla="*/ 241744 h 241744"/>
              <a:gd name="connsiteX1" fmla="*/ 55140 w 974135"/>
              <a:gd name="connsiteY1" fmla="*/ 108489 h 241744"/>
              <a:gd name="connsiteX2" fmla="*/ 183799 w 974135"/>
              <a:gd name="connsiteY2" fmla="*/ 90110 h 241744"/>
              <a:gd name="connsiteX3" fmla="*/ 322127 w 974135"/>
              <a:gd name="connsiteY3" fmla="*/ 0 h 241744"/>
              <a:gd name="connsiteX4" fmla="*/ 487067 w 974135"/>
              <a:gd name="connsiteY4" fmla="*/ 80920 h 241744"/>
              <a:gd name="connsiteX5" fmla="*/ 629512 w 974135"/>
              <a:gd name="connsiteY5" fmla="*/ 53350 h 241744"/>
              <a:gd name="connsiteX6" fmla="*/ 767361 w 974135"/>
              <a:gd name="connsiteY6" fmla="*/ 131464 h 241744"/>
              <a:gd name="connsiteX7" fmla="*/ 856456 w 974135"/>
              <a:gd name="connsiteY7" fmla="*/ 157483 h 241744"/>
              <a:gd name="connsiteX8" fmla="*/ 974135 w 974135"/>
              <a:gd name="connsiteY8" fmla="*/ 209579 h 241744"/>
              <a:gd name="connsiteX9" fmla="*/ 0 w 974135"/>
              <a:gd name="connsiteY9" fmla="*/ 241744 h 24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91"/>
          <p:cNvSpPr>
            <a:spLocks/>
          </p:cNvSpPr>
          <p:nvPr/>
        </p:nvSpPr>
        <p:spPr bwMode="auto">
          <a:xfrm>
            <a:off x="101601" y="3046467"/>
            <a:ext cx="1236486" cy="506358"/>
          </a:xfrm>
          <a:custGeom>
            <a:avLst/>
            <a:gdLst>
              <a:gd name="T0" fmla="*/ 197 w 482"/>
              <a:gd name="T1" fmla="*/ 0 h 197"/>
              <a:gd name="T2" fmla="*/ 70 w 482"/>
              <a:gd name="T3" fmla="*/ 116 h 197"/>
              <a:gd name="T4" fmla="*/ 0 w 482"/>
              <a:gd name="T5" fmla="*/ 197 h 197"/>
              <a:gd name="T6" fmla="*/ 482 w 482"/>
              <a:gd name="T7" fmla="*/ 197 h 197"/>
              <a:gd name="T8" fmla="*/ 373 w 482"/>
              <a:gd name="T9" fmla="*/ 101 h 197"/>
              <a:gd name="T10" fmla="*/ 324 w 482"/>
              <a:gd name="T11" fmla="*/ 113 h 197"/>
              <a:gd name="T12" fmla="*/ 197 w 482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2" h="197">
                <a:moveTo>
                  <a:pt x="197" y="0"/>
                </a:moveTo>
                <a:cubicBezTo>
                  <a:pt x="131" y="0"/>
                  <a:pt x="76" y="51"/>
                  <a:pt x="70" y="116"/>
                </a:cubicBezTo>
                <a:cubicBezTo>
                  <a:pt x="30" y="122"/>
                  <a:pt x="0" y="156"/>
                  <a:pt x="0" y="197"/>
                </a:cubicBezTo>
                <a:cubicBezTo>
                  <a:pt x="482" y="197"/>
                  <a:pt x="482" y="197"/>
                  <a:pt x="482" y="197"/>
                </a:cubicBezTo>
                <a:cubicBezTo>
                  <a:pt x="475" y="143"/>
                  <a:pt x="429" y="101"/>
                  <a:pt x="373" y="101"/>
                </a:cubicBezTo>
                <a:cubicBezTo>
                  <a:pt x="356" y="101"/>
                  <a:pt x="339" y="105"/>
                  <a:pt x="324" y="113"/>
                </a:cubicBezTo>
                <a:cubicBezTo>
                  <a:pt x="317" y="49"/>
                  <a:pt x="263" y="0"/>
                  <a:pt x="197" y="0"/>
                </a:cubicBezTo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54038" y="5066740"/>
            <a:ext cx="166229" cy="1811897"/>
            <a:chOff x="554038" y="4591050"/>
            <a:chExt cx="206375" cy="2249488"/>
          </a:xfrm>
          <a:solidFill>
            <a:srgbClr val="FFFFFF">
              <a:alpha val="50196"/>
            </a:srgbClr>
          </a:solidFill>
        </p:grpSpPr>
        <p:sp>
          <p:nvSpPr>
            <p:cNvPr id="57" name="Freeform 1118"/>
            <p:cNvSpPr>
              <a:spLocks noEditPoints="1"/>
            </p:cNvSpPr>
            <p:nvPr/>
          </p:nvSpPr>
          <p:spPr bwMode="auto">
            <a:xfrm>
              <a:off x="576263" y="4591050"/>
              <a:ext cx="155575" cy="398463"/>
            </a:xfrm>
            <a:custGeom>
              <a:avLst/>
              <a:gdLst>
                <a:gd name="T0" fmla="*/ 5 w 49"/>
                <a:gd name="T1" fmla="*/ 118 h 125"/>
                <a:gd name="T2" fmla="*/ 5 w 49"/>
                <a:gd name="T3" fmla="*/ 118 h 125"/>
                <a:gd name="T4" fmla="*/ 12 w 49"/>
                <a:gd name="T5" fmla="*/ 125 h 125"/>
                <a:gd name="T6" fmla="*/ 12 w 49"/>
                <a:gd name="T7" fmla="*/ 125 h 125"/>
                <a:gd name="T8" fmla="*/ 12 w 49"/>
                <a:gd name="T9" fmla="*/ 125 h 125"/>
                <a:gd name="T10" fmla="*/ 5 w 49"/>
                <a:gd name="T11" fmla="*/ 118 h 125"/>
                <a:gd name="T12" fmla="*/ 5 w 49"/>
                <a:gd name="T13" fmla="*/ 118 h 125"/>
                <a:gd name="T14" fmla="*/ 0 w 49"/>
                <a:gd name="T15" fmla="*/ 77 h 125"/>
                <a:gd name="T16" fmla="*/ 0 w 49"/>
                <a:gd name="T17" fmla="*/ 80 h 125"/>
                <a:gd name="T18" fmla="*/ 0 w 49"/>
                <a:gd name="T19" fmla="*/ 80 h 125"/>
                <a:gd name="T20" fmla="*/ 0 w 49"/>
                <a:gd name="T21" fmla="*/ 77 h 125"/>
                <a:gd name="T22" fmla="*/ 25 w 49"/>
                <a:gd name="T23" fmla="*/ 0 h 125"/>
                <a:gd name="T24" fmla="*/ 25 w 49"/>
                <a:gd name="T25" fmla="*/ 0 h 125"/>
                <a:gd name="T26" fmla="*/ 25 w 49"/>
                <a:gd name="T27" fmla="*/ 0 h 125"/>
                <a:gd name="T28" fmla="*/ 25 w 49"/>
                <a:gd name="T29" fmla="*/ 0 h 125"/>
                <a:gd name="T30" fmla="*/ 25 w 49"/>
                <a:gd name="T31" fmla="*/ 0 h 125"/>
                <a:gd name="T32" fmla="*/ 25 w 49"/>
                <a:gd name="T33" fmla="*/ 0 h 125"/>
                <a:gd name="T34" fmla="*/ 25 w 49"/>
                <a:gd name="T35" fmla="*/ 0 h 125"/>
                <a:gd name="T36" fmla="*/ 20 w 49"/>
                <a:gd name="T37" fmla="*/ 125 h 125"/>
                <a:gd name="T38" fmla="*/ 37 w 49"/>
                <a:gd name="T39" fmla="*/ 125 h 125"/>
                <a:gd name="T40" fmla="*/ 37 w 49"/>
                <a:gd name="T41" fmla="*/ 125 h 125"/>
                <a:gd name="T42" fmla="*/ 44 w 49"/>
                <a:gd name="T43" fmla="*/ 118 h 125"/>
                <a:gd name="T44" fmla="*/ 44 w 49"/>
                <a:gd name="T45" fmla="*/ 118 h 125"/>
                <a:gd name="T46" fmla="*/ 39 w 49"/>
                <a:gd name="T47" fmla="*/ 116 h 125"/>
                <a:gd name="T48" fmla="*/ 48 w 49"/>
                <a:gd name="T49" fmla="*/ 80 h 125"/>
                <a:gd name="T50" fmla="*/ 49 w 49"/>
                <a:gd name="T51" fmla="*/ 81 h 125"/>
                <a:gd name="T52" fmla="*/ 49 w 49"/>
                <a:gd name="T53" fmla="*/ 77 h 125"/>
                <a:gd name="T54" fmla="*/ 48 w 49"/>
                <a:gd name="T55" fmla="*/ 65 h 125"/>
                <a:gd name="T56" fmla="*/ 46 w 49"/>
                <a:gd name="T57" fmla="*/ 53 h 125"/>
                <a:gd name="T58" fmla="*/ 45 w 49"/>
                <a:gd name="T59" fmla="*/ 47 h 125"/>
                <a:gd name="T60" fmla="*/ 45 w 49"/>
                <a:gd name="T61" fmla="*/ 44 h 125"/>
                <a:gd name="T62" fmla="*/ 44 w 49"/>
                <a:gd name="T63" fmla="*/ 41 h 125"/>
                <a:gd name="T64" fmla="*/ 44 w 49"/>
                <a:gd name="T65" fmla="*/ 38 h 125"/>
                <a:gd name="T66" fmla="*/ 43 w 49"/>
                <a:gd name="T67" fmla="*/ 35 h 125"/>
                <a:gd name="T68" fmla="*/ 43 w 49"/>
                <a:gd name="T69" fmla="*/ 33 h 125"/>
                <a:gd name="T70" fmla="*/ 42 w 49"/>
                <a:gd name="T71" fmla="*/ 30 h 125"/>
                <a:gd name="T72" fmla="*/ 41 w 49"/>
                <a:gd name="T73" fmla="*/ 27 h 125"/>
                <a:gd name="T74" fmla="*/ 40 w 49"/>
                <a:gd name="T75" fmla="*/ 25 h 125"/>
                <a:gd name="T76" fmla="*/ 38 w 49"/>
                <a:gd name="T77" fmla="*/ 20 h 125"/>
                <a:gd name="T78" fmla="*/ 34 w 49"/>
                <a:gd name="T79" fmla="*/ 12 h 125"/>
                <a:gd name="T80" fmla="*/ 33 w 49"/>
                <a:gd name="T81" fmla="*/ 11 h 125"/>
                <a:gd name="T82" fmla="*/ 33 w 49"/>
                <a:gd name="T83" fmla="*/ 10 h 125"/>
                <a:gd name="T84" fmla="*/ 32 w 49"/>
                <a:gd name="T85" fmla="*/ 9 h 125"/>
                <a:gd name="T86" fmla="*/ 32 w 49"/>
                <a:gd name="T87" fmla="*/ 8 h 125"/>
                <a:gd name="T88" fmla="*/ 30 w 49"/>
                <a:gd name="T89" fmla="*/ 5 h 125"/>
                <a:gd name="T90" fmla="*/ 28 w 49"/>
                <a:gd name="T91" fmla="*/ 3 h 125"/>
                <a:gd name="T92" fmla="*/ 26 w 49"/>
                <a:gd name="T93" fmla="*/ 1 h 125"/>
                <a:gd name="T94" fmla="*/ 25 w 49"/>
                <a:gd name="T95" fmla="*/ 0 h 125"/>
                <a:gd name="T96" fmla="*/ 25 w 49"/>
                <a:gd name="T9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19"/>
            <p:cNvSpPr>
              <a:spLocks noEditPoints="1"/>
            </p:cNvSpPr>
            <p:nvPr/>
          </p:nvSpPr>
          <p:spPr bwMode="auto">
            <a:xfrm>
              <a:off x="611188" y="4989513"/>
              <a:ext cx="85725" cy="22225"/>
            </a:xfrm>
            <a:custGeom>
              <a:avLst/>
              <a:gdLst>
                <a:gd name="T0" fmla="*/ 0 w 27"/>
                <a:gd name="T1" fmla="*/ 7 h 7"/>
                <a:gd name="T2" fmla="*/ 0 w 27"/>
                <a:gd name="T3" fmla="*/ 7 h 7"/>
                <a:gd name="T4" fmla="*/ 4 w 27"/>
                <a:gd name="T5" fmla="*/ 7 h 7"/>
                <a:gd name="T6" fmla="*/ 0 w 27"/>
                <a:gd name="T7" fmla="*/ 7 h 7"/>
                <a:gd name="T8" fmla="*/ 9 w 27"/>
                <a:gd name="T9" fmla="*/ 0 h 7"/>
                <a:gd name="T10" fmla="*/ 10 w 27"/>
                <a:gd name="T11" fmla="*/ 3 h 7"/>
                <a:gd name="T12" fmla="*/ 21 w 27"/>
                <a:gd name="T13" fmla="*/ 3 h 7"/>
                <a:gd name="T14" fmla="*/ 21 w 27"/>
                <a:gd name="T15" fmla="*/ 7 h 7"/>
                <a:gd name="T16" fmla="*/ 27 w 27"/>
                <a:gd name="T17" fmla="*/ 7 h 7"/>
                <a:gd name="T18" fmla="*/ 27 w 27"/>
                <a:gd name="T19" fmla="*/ 0 h 7"/>
                <a:gd name="T20" fmla="*/ 26 w 27"/>
                <a:gd name="T21" fmla="*/ 0 h 7"/>
                <a:gd name="T22" fmla="*/ 9 w 2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120"/>
            <p:cNvSpPr>
              <a:spLocks noEditPoints="1"/>
            </p:cNvSpPr>
            <p:nvPr/>
          </p:nvSpPr>
          <p:spPr bwMode="auto">
            <a:xfrm>
              <a:off x="554038" y="4846638"/>
              <a:ext cx="38100" cy="165100"/>
            </a:xfrm>
            <a:custGeom>
              <a:avLst/>
              <a:gdLst>
                <a:gd name="T0" fmla="*/ 0 w 12"/>
                <a:gd name="T1" fmla="*/ 52 h 52"/>
                <a:gd name="T2" fmla="*/ 0 w 12"/>
                <a:gd name="T3" fmla="*/ 52 h 52"/>
                <a:gd name="T4" fmla="*/ 0 w 12"/>
                <a:gd name="T5" fmla="*/ 52 h 52"/>
                <a:gd name="T6" fmla="*/ 12 w 12"/>
                <a:gd name="T7" fmla="*/ 38 h 52"/>
                <a:gd name="T8" fmla="*/ 0 w 12"/>
                <a:gd name="T9" fmla="*/ 52 h 52"/>
                <a:gd name="T10" fmla="*/ 12 w 12"/>
                <a:gd name="T11" fmla="*/ 38 h 52"/>
                <a:gd name="T12" fmla="*/ 12 w 12"/>
                <a:gd name="T13" fmla="*/ 38 h 52"/>
                <a:gd name="T14" fmla="*/ 7 w 12"/>
                <a:gd name="T15" fmla="*/ 0 h 52"/>
                <a:gd name="T16" fmla="*/ 7 w 12"/>
                <a:gd name="T17" fmla="*/ 0 h 52"/>
                <a:gd name="T18" fmla="*/ 0 w 12"/>
                <a:gd name="T19" fmla="*/ 7 h 52"/>
                <a:gd name="T20" fmla="*/ 7 w 12"/>
                <a:gd name="T21" fmla="*/ 0 h 52"/>
                <a:gd name="T22" fmla="*/ 7 w 1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121"/>
            <p:cNvSpPr>
              <a:spLocks/>
            </p:cNvSpPr>
            <p:nvPr/>
          </p:nvSpPr>
          <p:spPr bwMode="auto">
            <a:xfrm>
              <a:off x="700088" y="4846638"/>
              <a:ext cx="60325" cy="171450"/>
            </a:xfrm>
            <a:custGeom>
              <a:avLst/>
              <a:gdLst>
                <a:gd name="T0" fmla="*/ 9 w 19"/>
                <a:gd name="T1" fmla="*/ 0 h 54"/>
                <a:gd name="T2" fmla="*/ 0 w 19"/>
                <a:gd name="T3" fmla="*/ 36 h 54"/>
                <a:gd name="T4" fmla="*/ 5 w 19"/>
                <a:gd name="T5" fmla="*/ 38 h 54"/>
                <a:gd name="T6" fmla="*/ 19 w 19"/>
                <a:gd name="T7" fmla="*/ 54 h 54"/>
                <a:gd name="T8" fmla="*/ 19 w 19"/>
                <a:gd name="T9" fmla="*/ 9 h 54"/>
                <a:gd name="T10" fmla="*/ 10 w 19"/>
                <a:gd name="T11" fmla="*/ 1 h 54"/>
                <a:gd name="T12" fmla="*/ 9 w 19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122"/>
            <p:cNvSpPr>
              <a:spLocks noChangeArrowheads="1"/>
            </p:cNvSpPr>
            <p:nvPr/>
          </p:nvSpPr>
          <p:spPr bwMode="auto">
            <a:xfrm>
              <a:off x="655638" y="459105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123"/>
            <p:cNvSpPr>
              <a:spLocks/>
            </p:cNvSpPr>
            <p:nvPr/>
          </p:nvSpPr>
          <p:spPr bwMode="auto">
            <a:xfrm>
              <a:off x="655638" y="4591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124"/>
            <p:cNvSpPr>
              <a:spLocks noEditPoints="1"/>
            </p:cNvSpPr>
            <p:nvPr/>
          </p:nvSpPr>
          <p:spPr bwMode="auto">
            <a:xfrm>
              <a:off x="576263" y="4591050"/>
              <a:ext cx="79375" cy="420688"/>
            </a:xfrm>
            <a:custGeom>
              <a:avLst/>
              <a:gdLst>
                <a:gd name="T0" fmla="*/ 12 w 25"/>
                <a:gd name="T1" fmla="*/ 125 h 132"/>
                <a:gd name="T2" fmla="*/ 12 w 25"/>
                <a:gd name="T3" fmla="*/ 125 h 132"/>
                <a:gd name="T4" fmla="*/ 11 w 25"/>
                <a:gd name="T5" fmla="*/ 125 h 132"/>
                <a:gd name="T6" fmla="*/ 11 w 25"/>
                <a:gd name="T7" fmla="*/ 132 h 132"/>
                <a:gd name="T8" fmla="*/ 11 w 25"/>
                <a:gd name="T9" fmla="*/ 125 h 132"/>
                <a:gd name="T10" fmla="*/ 12 w 25"/>
                <a:gd name="T11" fmla="*/ 125 h 132"/>
                <a:gd name="T12" fmla="*/ 12 w 25"/>
                <a:gd name="T13" fmla="*/ 125 h 132"/>
                <a:gd name="T14" fmla="*/ 5 w 25"/>
                <a:gd name="T15" fmla="*/ 118 h 132"/>
                <a:gd name="T16" fmla="*/ 5 w 25"/>
                <a:gd name="T17" fmla="*/ 118 h 132"/>
                <a:gd name="T18" fmla="*/ 5 w 25"/>
                <a:gd name="T19" fmla="*/ 118 h 132"/>
                <a:gd name="T20" fmla="*/ 5 w 25"/>
                <a:gd name="T21" fmla="*/ 118 h 132"/>
                <a:gd name="T22" fmla="*/ 25 w 25"/>
                <a:gd name="T23" fmla="*/ 0 h 132"/>
                <a:gd name="T24" fmla="*/ 25 w 25"/>
                <a:gd name="T25" fmla="*/ 0 h 132"/>
                <a:gd name="T26" fmla="*/ 24 w 25"/>
                <a:gd name="T27" fmla="*/ 0 h 132"/>
                <a:gd name="T28" fmla="*/ 23 w 25"/>
                <a:gd name="T29" fmla="*/ 1 h 132"/>
                <a:gd name="T30" fmla="*/ 22 w 25"/>
                <a:gd name="T31" fmla="*/ 3 h 132"/>
                <a:gd name="T32" fmla="*/ 20 w 25"/>
                <a:gd name="T33" fmla="*/ 5 h 132"/>
                <a:gd name="T34" fmla="*/ 18 w 25"/>
                <a:gd name="T35" fmla="*/ 8 h 132"/>
                <a:gd name="T36" fmla="*/ 17 w 25"/>
                <a:gd name="T37" fmla="*/ 9 h 132"/>
                <a:gd name="T38" fmla="*/ 17 w 25"/>
                <a:gd name="T39" fmla="*/ 10 h 132"/>
                <a:gd name="T40" fmla="*/ 16 w 25"/>
                <a:gd name="T41" fmla="*/ 11 h 132"/>
                <a:gd name="T42" fmla="*/ 15 w 25"/>
                <a:gd name="T43" fmla="*/ 12 h 132"/>
                <a:gd name="T44" fmla="*/ 11 w 25"/>
                <a:gd name="T45" fmla="*/ 20 h 132"/>
                <a:gd name="T46" fmla="*/ 9 w 25"/>
                <a:gd name="T47" fmla="*/ 25 h 132"/>
                <a:gd name="T48" fmla="*/ 8 w 25"/>
                <a:gd name="T49" fmla="*/ 27 h 132"/>
                <a:gd name="T50" fmla="*/ 8 w 25"/>
                <a:gd name="T51" fmla="*/ 30 h 132"/>
                <a:gd name="T52" fmla="*/ 7 w 25"/>
                <a:gd name="T53" fmla="*/ 33 h 132"/>
                <a:gd name="T54" fmla="*/ 6 w 25"/>
                <a:gd name="T55" fmla="*/ 35 h 132"/>
                <a:gd name="T56" fmla="*/ 6 w 25"/>
                <a:gd name="T57" fmla="*/ 38 h 132"/>
                <a:gd name="T58" fmla="*/ 5 w 25"/>
                <a:gd name="T59" fmla="*/ 41 h 132"/>
                <a:gd name="T60" fmla="*/ 5 w 25"/>
                <a:gd name="T61" fmla="*/ 44 h 132"/>
                <a:gd name="T62" fmla="*/ 4 w 25"/>
                <a:gd name="T63" fmla="*/ 47 h 132"/>
                <a:gd name="T64" fmla="*/ 3 w 25"/>
                <a:gd name="T65" fmla="*/ 53 h 132"/>
                <a:gd name="T66" fmla="*/ 1 w 25"/>
                <a:gd name="T67" fmla="*/ 65 h 132"/>
                <a:gd name="T68" fmla="*/ 0 w 25"/>
                <a:gd name="T69" fmla="*/ 77 h 132"/>
                <a:gd name="T70" fmla="*/ 0 w 25"/>
                <a:gd name="T71" fmla="*/ 77 h 132"/>
                <a:gd name="T72" fmla="*/ 0 w 25"/>
                <a:gd name="T73" fmla="*/ 77 h 132"/>
                <a:gd name="T74" fmla="*/ 1 w 25"/>
                <a:gd name="T75" fmla="*/ 65 h 132"/>
                <a:gd name="T76" fmla="*/ 3 w 25"/>
                <a:gd name="T77" fmla="*/ 53 h 132"/>
                <a:gd name="T78" fmla="*/ 4 w 25"/>
                <a:gd name="T79" fmla="*/ 47 h 132"/>
                <a:gd name="T80" fmla="*/ 5 w 25"/>
                <a:gd name="T81" fmla="*/ 44 h 132"/>
                <a:gd name="T82" fmla="*/ 5 w 25"/>
                <a:gd name="T83" fmla="*/ 41 h 132"/>
                <a:gd name="T84" fmla="*/ 6 w 25"/>
                <a:gd name="T85" fmla="*/ 38 h 132"/>
                <a:gd name="T86" fmla="*/ 6 w 25"/>
                <a:gd name="T87" fmla="*/ 35 h 132"/>
                <a:gd name="T88" fmla="*/ 7 w 25"/>
                <a:gd name="T89" fmla="*/ 33 h 132"/>
                <a:gd name="T90" fmla="*/ 8 w 25"/>
                <a:gd name="T91" fmla="*/ 30 h 132"/>
                <a:gd name="T92" fmla="*/ 8 w 25"/>
                <a:gd name="T93" fmla="*/ 27 h 132"/>
                <a:gd name="T94" fmla="*/ 9 w 25"/>
                <a:gd name="T95" fmla="*/ 25 h 132"/>
                <a:gd name="T96" fmla="*/ 11 w 25"/>
                <a:gd name="T97" fmla="*/ 20 h 132"/>
                <a:gd name="T98" fmla="*/ 15 w 25"/>
                <a:gd name="T99" fmla="*/ 12 h 132"/>
                <a:gd name="T100" fmla="*/ 16 w 25"/>
                <a:gd name="T101" fmla="*/ 11 h 132"/>
                <a:gd name="T102" fmla="*/ 17 w 25"/>
                <a:gd name="T103" fmla="*/ 10 h 132"/>
                <a:gd name="T104" fmla="*/ 17 w 25"/>
                <a:gd name="T105" fmla="*/ 9 h 132"/>
                <a:gd name="T106" fmla="*/ 18 w 25"/>
                <a:gd name="T107" fmla="*/ 8 h 132"/>
                <a:gd name="T108" fmla="*/ 20 w 25"/>
                <a:gd name="T109" fmla="*/ 5 h 132"/>
                <a:gd name="T110" fmla="*/ 22 w 25"/>
                <a:gd name="T111" fmla="*/ 3 h 132"/>
                <a:gd name="T112" fmla="*/ 23 w 25"/>
                <a:gd name="T113" fmla="*/ 1 h 132"/>
                <a:gd name="T114" fmla="*/ 24 w 25"/>
                <a:gd name="T115" fmla="*/ 0 h 132"/>
                <a:gd name="T116" fmla="*/ 25 w 25"/>
                <a:gd name="T1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125"/>
            <p:cNvSpPr>
              <a:spLocks/>
            </p:cNvSpPr>
            <p:nvPr/>
          </p:nvSpPr>
          <p:spPr bwMode="auto">
            <a:xfrm>
              <a:off x="576263" y="4591050"/>
              <a:ext cx="79375" cy="398463"/>
            </a:xfrm>
            <a:custGeom>
              <a:avLst/>
              <a:gdLst>
                <a:gd name="T0" fmla="*/ 25 w 25"/>
                <a:gd name="T1" fmla="*/ 0 h 125"/>
                <a:gd name="T2" fmla="*/ 25 w 25"/>
                <a:gd name="T3" fmla="*/ 0 h 125"/>
                <a:gd name="T4" fmla="*/ 24 w 25"/>
                <a:gd name="T5" fmla="*/ 0 h 125"/>
                <a:gd name="T6" fmla="*/ 23 w 25"/>
                <a:gd name="T7" fmla="*/ 1 h 125"/>
                <a:gd name="T8" fmla="*/ 22 w 25"/>
                <a:gd name="T9" fmla="*/ 3 h 125"/>
                <a:gd name="T10" fmla="*/ 20 w 25"/>
                <a:gd name="T11" fmla="*/ 5 h 125"/>
                <a:gd name="T12" fmla="*/ 18 w 25"/>
                <a:gd name="T13" fmla="*/ 8 h 125"/>
                <a:gd name="T14" fmla="*/ 17 w 25"/>
                <a:gd name="T15" fmla="*/ 9 h 125"/>
                <a:gd name="T16" fmla="*/ 17 w 25"/>
                <a:gd name="T17" fmla="*/ 10 h 125"/>
                <a:gd name="T18" fmla="*/ 16 w 25"/>
                <a:gd name="T19" fmla="*/ 11 h 125"/>
                <a:gd name="T20" fmla="*/ 15 w 25"/>
                <a:gd name="T21" fmla="*/ 12 h 125"/>
                <a:gd name="T22" fmla="*/ 11 w 25"/>
                <a:gd name="T23" fmla="*/ 20 h 125"/>
                <a:gd name="T24" fmla="*/ 9 w 25"/>
                <a:gd name="T25" fmla="*/ 25 h 125"/>
                <a:gd name="T26" fmla="*/ 8 w 25"/>
                <a:gd name="T27" fmla="*/ 27 h 125"/>
                <a:gd name="T28" fmla="*/ 8 w 25"/>
                <a:gd name="T29" fmla="*/ 30 h 125"/>
                <a:gd name="T30" fmla="*/ 7 w 25"/>
                <a:gd name="T31" fmla="*/ 33 h 125"/>
                <a:gd name="T32" fmla="*/ 6 w 25"/>
                <a:gd name="T33" fmla="*/ 35 h 125"/>
                <a:gd name="T34" fmla="*/ 6 w 25"/>
                <a:gd name="T35" fmla="*/ 38 h 125"/>
                <a:gd name="T36" fmla="*/ 5 w 25"/>
                <a:gd name="T37" fmla="*/ 41 h 125"/>
                <a:gd name="T38" fmla="*/ 5 w 25"/>
                <a:gd name="T39" fmla="*/ 44 h 125"/>
                <a:gd name="T40" fmla="*/ 4 w 25"/>
                <a:gd name="T41" fmla="*/ 47 h 125"/>
                <a:gd name="T42" fmla="*/ 3 w 25"/>
                <a:gd name="T43" fmla="*/ 53 h 125"/>
                <a:gd name="T44" fmla="*/ 1 w 25"/>
                <a:gd name="T45" fmla="*/ 65 h 125"/>
                <a:gd name="T46" fmla="*/ 0 w 25"/>
                <a:gd name="T47" fmla="*/ 77 h 125"/>
                <a:gd name="T48" fmla="*/ 0 w 25"/>
                <a:gd name="T49" fmla="*/ 77 h 125"/>
                <a:gd name="T50" fmla="*/ 0 w 25"/>
                <a:gd name="T51" fmla="*/ 80 h 125"/>
                <a:gd name="T52" fmla="*/ 3 w 25"/>
                <a:gd name="T53" fmla="*/ 78 h 125"/>
                <a:gd name="T54" fmla="*/ 11 w 25"/>
                <a:gd name="T55" fmla="*/ 115 h 125"/>
                <a:gd name="T56" fmla="*/ 5 w 25"/>
                <a:gd name="T57" fmla="*/ 118 h 125"/>
                <a:gd name="T58" fmla="*/ 5 w 25"/>
                <a:gd name="T59" fmla="*/ 118 h 125"/>
                <a:gd name="T60" fmla="*/ 5 w 25"/>
                <a:gd name="T61" fmla="*/ 118 h 125"/>
                <a:gd name="T62" fmla="*/ 12 w 25"/>
                <a:gd name="T63" fmla="*/ 125 h 125"/>
                <a:gd name="T64" fmla="*/ 12 w 25"/>
                <a:gd name="T65" fmla="*/ 125 h 125"/>
                <a:gd name="T66" fmla="*/ 12 w 25"/>
                <a:gd name="T67" fmla="*/ 125 h 125"/>
                <a:gd name="T68" fmla="*/ 20 w 25"/>
                <a:gd name="T69" fmla="*/ 125 h 125"/>
                <a:gd name="T70" fmla="*/ 25 w 25"/>
                <a:gd name="T7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26"/>
            <p:cNvSpPr>
              <a:spLocks/>
            </p:cNvSpPr>
            <p:nvPr/>
          </p:nvSpPr>
          <p:spPr bwMode="auto">
            <a:xfrm>
              <a:off x="611188" y="4989513"/>
              <a:ext cx="31750" cy="22225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7 h 7"/>
                <a:gd name="T4" fmla="*/ 4 w 10"/>
                <a:gd name="T5" fmla="*/ 7 h 7"/>
                <a:gd name="T6" fmla="*/ 4 w 10"/>
                <a:gd name="T7" fmla="*/ 3 h 7"/>
                <a:gd name="T8" fmla="*/ 10 w 10"/>
                <a:gd name="T9" fmla="*/ 3 h 7"/>
                <a:gd name="T10" fmla="*/ 9 w 10"/>
                <a:gd name="T11" fmla="*/ 0 h 7"/>
                <a:gd name="T12" fmla="*/ 1 w 10"/>
                <a:gd name="T13" fmla="*/ 0 h 7"/>
                <a:gd name="T14" fmla="*/ 0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127"/>
            <p:cNvSpPr>
              <a:spLocks noEditPoints="1"/>
            </p:cNvSpPr>
            <p:nvPr/>
          </p:nvSpPr>
          <p:spPr bwMode="auto">
            <a:xfrm>
              <a:off x="554038" y="501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128"/>
            <p:cNvSpPr>
              <a:spLocks/>
            </p:cNvSpPr>
            <p:nvPr/>
          </p:nvSpPr>
          <p:spPr bwMode="auto">
            <a:xfrm>
              <a:off x="554038" y="4840288"/>
              <a:ext cx="57150" cy="171450"/>
            </a:xfrm>
            <a:custGeom>
              <a:avLst/>
              <a:gdLst>
                <a:gd name="T0" fmla="*/ 10 w 18"/>
                <a:gd name="T1" fmla="*/ 0 h 54"/>
                <a:gd name="T2" fmla="*/ 7 w 18"/>
                <a:gd name="T3" fmla="*/ 2 h 54"/>
                <a:gd name="T4" fmla="*/ 7 w 18"/>
                <a:gd name="T5" fmla="*/ 2 h 54"/>
                <a:gd name="T6" fmla="*/ 0 w 18"/>
                <a:gd name="T7" fmla="*/ 9 h 54"/>
                <a:gd name="T8" fmla="*/ 0 w 18"/>
                <a:gd name="T9" fmla="*/ 54 h 54"/>
                <a:gd name="T10" fmla="*/ 0 w 18"/>
                <a:gd name="T11" fmla="*/ 54 h 54"/>
                <a:gd name="T12" fmla="*/ 0 w 18"/>
                <a:gd name="T13" fmla="*/ 54 h 54"/>
                <a:gd name="T14" fmla="*/ 0 w 18"/>
                <a:gd name="T15" fmla="*/ 54 h 54"/>
                <a:gd name="T16" fmla="*/ 0 w 18"/>
                <a:gd name="T17" fmla="*/ 54 h 54"/>
                <a:gd name="T18" fmla="*/ 12 w 18"/>
                <a:gd name="T19" fmla="*/ 40 h 54"/>
                <a:gd name="T20" fmla="*/ 12 w 18"/>
                <a:gd name="T21" fmla="*/ 40 h 54"/>
                <a:gd name="T22" fmla="*/ 12 w 18"/>
                <a:gd name="T23" fmla="*/ 40 h 54"/>
                <a:gd name="T24" fmla="*/ 18 w 18"/>
                <a:gd name="T25" fmla="*/ 37 h 54"/>
                <a:gd name="T26" fmla="*/ 10 w 18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129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130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31"/>
            <p:cNvSpPr>
              <a:spLocks/>
            </p:cNvSpPr>
            <p:nvPr/>
          </p:nvSpPr>
          <p:spPr bwMode="auto">
            <a:xfrm>
              <a:off x="623888" y="4999038"/>
              <a:ext cx="53975" cy="12700"/>
            </a:xfrm>
            <a:custGeom>
              <a:avLst/>
              <a:gdLst>
                <a:gd name="T0" fmla="*/ 17 w 17"/>
                <a:gd name="T1" fmla="*/ 0 h 4"/>
                <a:gd name="T2" fmla="*/ 6 w 17"/>
                <a:gd name="T3" fmla="*/ 0 h 4"/>
                <a:gd name="T4" fmla="*/ 7 w 17"/>
                <a:gd name="T5" fmla="*/ 4 h 4"/>
                <a:gd name="T6" fmla="*/ 0 w 17"/>
                <a:gd name="T7" fmla="*/ 4 h 4"/>
                <a:gd name="T8" fmla="*/ 17 w 17"/>
                <a:gd name="T9" fmla="*/ 4 h 4"/>
                <a:gd name="T10" fmla="*/ 17 w 1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132"/>
            <p:cNvSpPr>
              <a:spLocks/>
            </p:cNvSpPr>
            <p:nvPr/>
          </p:nvSpPr>
          <p:spPr bwMode="auto">
            <a:xfrm>
              <a:off x="623888" y="4999038"/>
              <a:ext cx="22225" cy="12700"/>
            </a:xfrm>
            <a:custGeom>
              <a:avLst/>
              <a:gdLst>
                <a:gd name="T0" fmla="*/ 6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4 h 4"/>
                <a:gd name="T8" fmla="*/ 6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770813" y="6020038"/>
            <a:ext cx="181573" cy="837962"/>
            <a:chOff x="10679113" y="6145213"/>
            <a:chExt cx="225425" cy="1040339"/>
          </a:xfrm>
          <a:solidFill>
            <a:srgbClr val="FFFFFF">
              <a:alpha val="50196"/>
            </a:srgbClr>
          </a:solidFill>
        </p:grpSpPr>
        <p:sp>
          <p:nvSpPr>
            <p:cNvPr id="73" name="Freeform 1107"/>
            <p:cNvSpPr>
              <a:spLocks noEditPoints="1"/>
            </p:cNvSpPr>
            <p:nvPr/>
          </p:nvSpPr>
          <p:spPr bwMode="auto">
            <a:xfrm>
              <a:off x="10704513" y="6145213"/>
              <a:ext cx="168275" cy="430213"/>
            </a:xfrm>
            <a:custGeom>
              <a:avLst/>
              <a:gdLst>
                <a:gd name="T0" fmla="*/ 5 w 53"/>
                <a:gd name="T1" fmla="*/ 128 h 135"/>
                <a:gd name="T2" fmla="*/ 5 w 53"/>
                <a:gd name="T3" fmla="*/ 128 h 135"/>
                <a:gd name="T4" fmla="*/ 12 w 53"/>
                <a:gd name="T5" fmla="*/ 135 h 135"/>
                <a:gd name="T6" fmla="*/ 12 w 53"/>
                <a:gd name="T7" fmla="*/ 135 h 135"/>
                <a:gd name="T8" fmla="*/ 5 w 53"/>
                <a:gd name="T9" fmla="*/ 128 h 135"/>
                <a:gd name="T10" fmla="*/ 5 w 53"/>
                <a:gd name="T11" fmla="*/ 128 h 135"/>
                <a:gd name="T12" fmla="*/ 0 w 53"/>
                <a:gd name="T13" fmla="*/ 85 h 135"/>
                <a:gd name="T14" fmla="*/ 0 w 53"/>
                <a:gd name="T15" fmla="*/ 87 h 135"/>
                <a:gd name="T16" fmla="*/ 0 w 53"/>
                <a:gd name="T17" fmla="*/ 87 h 135"/>
                <a:gd name="T18" fmla="*/ 0 w 53"/>
                <a:gd name="T19" fmla="*/ 85 h 135"/>
                <a:gd name="T20" fmla="*/ 27 w 53"/>
                <a:gd name="T21" fmla="*/ 0 h 135"/>
                <a:gd name="T22" fmla="*/ 27 w 53"/>
                <a:gd name="T23" fmla="*/ 0 h 135"/>
                <a:gd name="T24" fmla="*/ 27 w 53"/>
                <a:gd name="T25" fmla="*/ 0 h 135"/>
                <a:gd name="T26" fmla="*/ 27 w 53"/>
                <a:gd name="T27" fmla="*/ 0 h 135"/>
                <a:gd name="T28" fmla="*/ 27 w 53"/>
                <a:gd name="T29" fmla="*/ 0 h 135"/>
                <a:gd name="T30" fmla="*/ 27 w 53"/>
                <a:gd name="T31" fmla="*/ 0 h 135"/>
                <a:gd name="T32" fmla="*/ 27 w 53"/>
                <a:gd name="T33" fmla="*/ 0 h 135"/>
                <a:gd name="T34" fmla="*/ 22 w 53"/>
                <a:gd name="T35" fmla="*/ 135 h 135"/>
                <a:gd name="T36" fmla="*/ 40 w 53"/>
                <a:gd name="T37" fmla="*/ 135 h 135"/>
                <a:gd name="T38" fmla="*/ 40 w 53"/>
                <a:gd name="T39" fmla="*/ 135 h 135"/>
                <a:gd name="T40" fmla="*/ 48 w 53"/>
                <a:gd name="T41" fmla="*/ 128 h 135"/>
                <a:gd name="T42" fmla="*/ 48 w 53"/>
                <a:gd name="T43" fmla="*/ 128 h 135"/>
                <a:gd name="T44" fmla="*/ 42 w 53"/>
                <a:gd name="T45" fmla="*/ 126 h 135"/>
                <a:gd name="T46" fmla="*/ 52 w 53"/>
                <a:gd name="T47" fmla="*/ 86 h 135"/>
                <a:gd name="T48" fmla="*/ 53 w 53"/>
                <a:gd name="T49" fmla="*/ 87 h 135"/>
                <a:gd name="T50" fmla="*/ 53 w 53"/>
                <a:gd name="T51" fmla="*/ 84 h 135"/>
                <a:gd name="T52" fmla="*/ 52 w 53"/>
                <a:gd name="T53" fmla="*/ 71 h 135"/>
                <a:gd name="T54" fmla="*/ 50 w 53"/>
                <a:gd name="T55" fmla="*/ 57 h 135"/>
                <a:gd name="T56" fmla="*/ 49 w 53"/>
                <a:gd name="T57" fmla="*/ 51 h 135"/>
                <a:gd name="T58" fmla="*/ 48 w 53"/>
                <a:gd name="T59" fmla="*/ 48 h 135"/>
                <a:gd name="T60" fmla="*/ 48 w 53"/>
                <a:gd name="T61" fmla="*/ 45 h 135"/>
                <a:gd name="T62" fmla="*/ 47 w 53"/>
                <a:gd name="T63" fmla="*/ 42 h 135"/>
                <a:gd name="T64" fmla="*/ 47 w 53"/>
                <a:gd name="T65" fmla="*/ 39 h 135"/>
                <a:gd name="T66" fmla="*/ 46 w 53"/>
                <a:gd name="T67" fmla="*/ 36 h 135"/>
                <a:gd name="T68" fmla="*/ 45 w 53"/>
                <a:gd name="T69" fmla="*/ 33 h 135"/>
                <a:gd name="T70" fmla="*/ 44 w 53"/>
                <a:gd name="T71" fmla="*/ 30 h 135"/>
                <a:gd name="T72" fmla="*/ 43 w 53"/>
                <a:gd name="T73" fmla="*/ 27 h 135"/>
                <a:gd name="T74" fmla="*/ 41 w 53"/>
                <a:gd name="T75" fmla="*/ 22 h 135"/>
                <a:gd name="T76" fmla="*/ 37 w 53"/>
                <a:gd name="T77" fmla="*/ 13 h 135"/>
                <a:gd name="T78" fmla="*/ 36 w 53"/>
                <a:gd name="T79" fmla="*/ 12 h 135"/>
                <a:gd name="T80" fmla="*/ 35 w 53"/>
                <a:gd name="T81" fmla="*/ 11 h 135"/>
                <a:gd name="T82" fmla="*/ 35 w 53"/>
                <a:gd name="T83" fmla="*/ 10 h 135"/>
                <a:gd name="T84" fmla="*/ 34 w 53"/>
                <a:gd name="T85" fmla="*/ 9 h 135"/>
                <a:gd name="T86" fmla="*/ 32 w 53"/>
                <a:gd name="T87" fmla="*/ 6 h 135"/>
                <a:gd name="T88" fmla="*/ 30 w 53"/>
                <a:gd name="T89" fmla="*/ 3 h 135"/>
                <a:gd name="T90" fmla="*/ 28 w 53"/>
                <a:gd name="T91" fmla="*/ 2 h 135"/>
                <a:gd name="T92" fmla="*/ 27 w 53"/>
                <a:gd name="T93" fmla="*/ 0 h 135"/>
                <a:gd name="T94" fmla="*/ 27 w 53"/>
                <a:gd name="T9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108"/>
            <p:cNvSpPr>
              <a:spLocks/>
            </p:cNvSpPr>
            <p:nvPr/>
          </p:nvSpPr>
          <p:spPr bwMode="auto">
            <a:xfrm>
              <a:off x="10774363" y="6575425"/>
              <a:ext cx="60325" cy="25400"/>
            </a:xfrm>
            <a:custGeom>
              <a:avLst/>
              <a:gdLst>
                <a:gd name="T0" fmla="*/ 0 w 19"/>
                <a:gd name="T1" fmla="*/ 0 h 8"/>
                <a:gd name="T2" fmla="*/ 2 w 19"/>
                <a:gd name="T3" fmla="*/ 8 h 8"/>
                <a:gd name="T4" fmla="*/ 19 w 19"/>
                <a:gd name="T5" fmla="*/ 8 h 8"/>
                <a:gd name="T6" fmla="*/ 19 w 19"/>
                <a:gd name="T7" fmla="*/ 0 h 8"/>
                <a:gd name="T8" fmla="*/ 18 w 19"/>
                <a:gd name="T9" fmla="*/ 0 h 8"/>
                <a:gd name="T10" fmla="*/ 0 w 1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109"/>
            <p:cNvSpPr>
              <a:spLocks noEditPoints="1"/>
            </p:cNvSpPr>
            <p:nvPr/>
          </p:nvSpPr>
          <p:spPr bwMode="auto">
            <a:xfrm>
              <a:off x="10679113" y="6423025"/>
              <a:ext cx="25400" cy="177800"/>
            </a:xfrm>
            <a:custGeom>
              <a:avLst/>
              <a:gdLst>
                <a:gd name="T0" fmla="*/ 0 w 8"/>
                <a:gd name="T1" fmla="*/ 56 h 56"/>
                <a:gd name="T2" fmla="*/ 0 w 8"/>
                <a:gd name="T3" fmla="*/ 56 h 56"/>
                <a:gd name="T4" fmla="*/ 0 w 8"/>
                <a:gd name="T5" fmla="*/ 56 h 56"/>
                <a:gd name="T6" fmla="*/ 0 w 8"/>
                <a:gd name="T7" fmla="*/ 56 h 56"/>
                <a:gd name="T8" fmla="*/ 8 w 8"/>
                <a:gd name="T9" fmla="*/ 45 h 56"/>
                <a:gd name="T10" fmla="*/ 0 w 8"/>
                <a:gd name="T11" fmla="*/ 56 h 56"/>
                <a:gd name="T12" fmla="*/ 8 w 8"/>
                <a:gd name="T13" fmla="*/ 45 h 56"/>
                <a:gd name="T14" fmla="*/ 8 w 8"/>
                <a:gd name="T15" fmla="*/ 45 h 56"/>
                <a:gd name="T16" fmla="*/ 8 w 8"/>
                <a:gd name="T17" fmla="*/ 45 h 56"/>
                <a:gd name="T18" fmla="*/ 8 w 8"/>
                <a:gd name="T19" fmla="*/ 45 h 56"/>
                <a:gd name="T20" fmla="*/ 8 w 8"/>
                <a:gd name="T21" fmla="*/ 0 h 56"/>
                <a:gd name="T22" fmla="*/ 8 w 8"/>
                <a:gd name="T23" fmla="*/ 0 h 56"/>
                <a:gd name="T24" fmla="*/ 0 w 8"/>
                <a:gd name="T25" fmla="*/ 7 h 56"/>
                <a:gd name="T26" fmla="*/ 8 w 8"/>
                <a:gd name="T27" fmla="*/ 0 h 56"/>
                <a:gd name="T28" fmla="*/ 8 w 8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110"/>
            <p:cNvSpPr>
              <a:spLocks/>
            </p:cNvSpPr>
            <p:nvPr/>
          </p:nvSpPr>
          <p:spPr bwMode="auto">
            <a:xfrm>
              <a:off x="10837863" y="6419850"/>
              <a:ext cx="66675" cy="187325"/>
            </a:xfrm>
            <a:custGeom>
              <a:avLst/>
              <a:gdLst>
                <a:gd name="T0" fmla="*/ 10 w 21"/>
                <a:gd name="T1" fmla="*/ 0 h 59"/>
                <a:gd name="T2" fmla="*/ 0 w 21"/>
                <a:gd name="T3" fmla="*/ 40 h 59"/>
                <a:gd name="T4" fmla="*/ 6 w 21"/>
                <a:gd name="T5" fmla="*/ 42 h 59"/>
                <a:gd name="T6" fmla="*/ 21 w 21"/>
                <a:gd name="T7" fmla="*/ 59 h 59"/>
                <a:gd name="T8" fmla="*/ 21 w 21"/>
                <a:gd name="T9" fmla="*/ 10 h 59"/>
                <a:gd name="T10" fmla="*/ 11 w 21"/>
                <a:gd name="T11" fmla="*/ 1 h 59"/>
                <a:gd name="T12" fmla="*/ 10 w 21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111"/>
            <p:cNvSpPr>
              <a:spLocks noChangeArrowheads="1"/>
            </p:cNvSpPr>
            <p:nvPr/>
          </p:nvSpPr>
          <p:spPr bwMode="auto">
            <a:xfrm>
              <a:off x="10790238" y="614521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112"/>
            <p:cNvSpPr>
              <a:spLocks/>
            </p:cNvSpPr>
            <p:nvPr/>
          </p:nvSpPr>
          <p:spPr bwMode="auto"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113"/>
            <p:cNvSpPr>
              <a:spLocks noEditPoints="1"/>
            </p:cNvSpPr>
            <p:nvPr/>
          </p:nvSpPr>
          <p:spPr bwMode="auto">
            <a:xfrm>
              <a:off x="10704513" y="6145213"/>
              <a:ext cx="85725" cy="455613"/>
            </a:xfrm>
            <a:custGeom>
              <a:avLst/>
              <a:gdLst>
                <a:gd name="T0" fmla="*/ 24 w 27"/>
                <a:gd name="T1" fmla="*/ 143 h 143"/>
                <a:gd name="T2" fmla="*/ 12 w 27"/>
                <a:gd name="T3" fmla="*/ 143 h 143"/>
                <a:gd name="T4" fmla="*/ 13 w 27"/>
                <a:gd name="T5" fmla="*/ 135 h 143"/>
                <a:gd name="T6" fmla="*/ 12 w 27"/>
                <a:gd name="T7" fmla="*/ 143 h 143"/>
                <a:gd name="T8" fmla="*/ 13 w 27"/>
                <a:gd name="T9" fmla="*/ 135 h 143"/>
                <a:gd name="T10" fmla="*/ 5 w 27"/>
                <a:gd name="T11" fmla="*/ 128 h 143"/>
                <a:gd name="T12" fmla="*/ 5 w 27"/>
                <a:gd name="T13" fmla="*/ 128 h 143"/>
                <a:gd name="T14" fmla="*/ 5 w 27"/>
                <a:gd name="T15" fmla="*/ 128 h 143"/>
                <a:gd name="T16" fmla="*/ 27 w 27"/>
                <a:gd name="T17" fmla="*/ 0 h 143"/>
                <a:gd name="T18" fmla="*/ 25 w 27"/>
                <a:gd name="T19" fmla="*/ 2 h 143"/>
                <a:gd name="T20" fmla="*/ 21 w 27"/>
                <a:gd name="T21" fmla="*/ 6 h 143"/>
                <a:gd name="T22" fmla="*/ 18 w 27"/>
                <a:gd name="T23" fmla="*/ 10 h 143"/>
                <a:gd name="T24" fmla="*/ 17 w 27"/>
                <a:gd name="T25" fmla="*/ 12 h 143"/>
                <a:gd name="T26" fmla="*/ 12 w 27"/>
                <a:gd name="T27" fmla="*/ 22 h 143"/>
                <a:gd name="T28" fmla="*/ 9 w 27"/>
                <a:gd name="T29" fmla="*/ 30 h 143"/>
                <a:gd name="T30" fmla="*/ 7 w 27"/>
                <a:gd name="T31" fmla="*/ 36 h 143"/>
                <a:gd name="T32" fmla="*/ 6 w 27"/>
                <a:gd name="T33" fmla="*/ 42 h 143"/>
                <a:gd name="T34" fmla="*/ 5 w 27"/>
                <a:gd name="T35" fmla="*/ 48 h 143"/>
                <a:gd name="T36" fmla="*/ 3 w 27"/>
                <a:gd name="T37" fmla="*/ 57 h 143"/>
                <a:gd name="T38" fmla="*/ 0 w 27"/>
                <a:gd name="T39" fmla="*/ 84 h 143"/>
                <a:gd name="T40" fmla="*/ 0 w 27"/>
                <a:gd name="T41" fmla="*/ 84 h 143"/>
                <a:gd name="T42" fmla="*/ 3 w 27"/>
                <a:gd name="T43" fmla="*/ 57 h 143"/>
                <a:gd name="T44" fmla="*/ 5 w 27"/>
                <a:gd name="T45" fmla="*/ 48 h 143"/>
                <a:gd name="T46" fmla="*/ 6 w 27"/>
                <a:gd name="T47" fmla="*/ 42 h 143"/>
                <a:gd name="T48" fmla="*/ 7 w 27"/>
                <a:gd name="T49" fmla="*/ 36 h 143"/>
                <a:gd name="T50" fmla="*/ 9 w 27"/>
                <a:gd name="T51" fmla="*/ 30 h 143"/>
                <a:gd name="T52" fmla="*/ 12 w 27"/>
                <a:gd name="T53" fmla="*/ 22 h 143"/>
                <a:gd name="T54" fmla="*/ 17 w 27"/>
                <a:gd name="T55" fmla="*/ 12 h 143"/>
                <a:gd name="T56" fmla="*/ 18 w 27"/>
                <a:gd name="T57" fmla="*/ 10 h 143"/>
                <a:gd name="T58" fmla="*/ 21 w 27"/>
                <a:gd name="T59" fmla="*/ 6 h 143"/>
                <a:gd name="T60" fmla="*/ 25 w 27"/>
                <a:gd name="T61" fmla="*/ 2 h 143"/>
                <a:gd name="T62" fmla="*/ 27 w 27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14"/>
            <p:cNvSpPr>
              <a:spLocks/>
            </p:cNvSpPr>
            <p:nvPr/>
          </p:nvSpPr>
          <p:spPr bwMode="auto">
            <a:xfrm>
              <a:off x="10704513" y="6145213"/>
              <a:ext cx="85725" cy="430213"/>
            </a:xfrm>
            <a:custGeom>
              <a:avLst/>
              <a:gdLst>
                <a:gd name="T0" fmla="*/ 27 w 27"/>
                <a:gd name="T1" fmla="*/ 0 h 135"/>
                <a:gd name="T2" fmla="*/ 27 w 27"/>
                <a:gd name="T3" fmla="*/ 0 h 135"/>
                <a:gd name="T4" fmla="*/ 26 w 27"/>
                <a:gd name="T5" fmla="*/ 0 h 135"/>
                <a:gd name="T6" fmla="*/ 25 w 27"/>
                <a:gd name="T7" fmla="*/ 2 h 135"/>
                <a:gd name="T8" fmla="*/ 23 w 27"/>
                <a:gd name="T9" fmla="*/ 3 h 135"/>
                <a:gd name="T10" fmla="*/ 21 w 27"/>
                <a:gd name="T11" fmla="*/ 6 h 135"/>
                <a:gd name="T12" fmla="*/ 19 w 27"/>
                <a:gd name="T13" fmla="*/ 9 h 135"/>
                <a:gd name="T14" fmla="*/ 18 w 27"/>
                <a:gd name="T15" fmla="*/ 10 h 135"/>
                <a:gd name="T16" fmla="*/ 18 w 27"/>
                <a:gd name="T17" fmla="*/ 11 h 135"/>
                <a:gd name="T18" fmla="*/ 17 w 27"/>
                <a:gd name="T19" fmla="*/ 12 h 135"/>
                <a:gd name="T20" fmla="*/ 17 w 27"/>
                <a:gd name="T21" fmla="*/ 13 h 135"/>
                <a:gd name="T22" fmla="*/ 12 w 27"/>
                <a:gd name="T23" fmla="*/ 22 h 135"/>
                <a:gd name="T24" fmla="*/ 10 w 27"/>
                <a:gd name="T25" fmla="*/ 27 h 135"/>
                <a:gd name="T26" fmla="*/ 9 w 27"/>
                <a:gd name="T27" fmla="*/ 30 h 135"/>
                <a:gd name="T28" fmla="*/ 8 w 27"/>
                <a:gd name="T29" fmla="*/ 33 h 135"/>
                <a:gd name="T30" fmla="*/ 7 w 27"/>
                <a:gd name="T31" fmla="*/ 36 h 135"/>
                <a:gd name="T32" fmla="*/ 7 w 27"/>
                <a:gd name="T33" fmla="*/ 39 h 135"/>
                <a:gd name="T34" fmla="*/ 6 w 27"/>
                <a:gd name="T35" fmla="*/ 42 h 135"/>
                <a:gd name="T36" fmla="*/ 5 w 27"/>
                <a:gd name="T37" fmla="*/ 45 h 135"/>
                <a:gd name="T38" fmla="*/ 5 w 27"/>
                <a:gd name="T39" fmla="*/ 48 h 135"/>
                <a:gd name="T40" fmla="*/ 4 w 27"/>
                <a:gd name="T41" fmla="*/ 51 h 135"/>
                <a:gd name="T42" fmla="*/ 3 w 27"/>
                <a:gd name="T43" fmla="*/ 57 h 135"/>
                <a:gd name="T44" fmla="*/ 1 w 27"/>
                <a:gd name="T45" fmla="*/ 71 h 135"/>
                <a:gd name="T46" fmla="*/ 0 w 27"/>
                <a:gd name="T47" fmla="*/ 84 h 135"/>
                <a:gd name="T48" fmla="*/ 0 w 27"/>
                <a:gd name="T49" fmla="*/ 85 h 135"/>
                <a:gd name="T50" fmla="*/ 0 w 27"/>
                <a:gd name="T51" fmla="*/ 87 h 135"/>
                <a:gd name="T52" fmla="*/ 3 w 27"/>
                <a:gd name="T53" fmla="*/ 85 h 135"/>
                <a:gd name="T54" fmla="*/ 12 w 27"/>
                <a:gd name="T55" fmla="*/ 124 h 135"/>
                <a:gd name="T56" fmla="*/ 5 w 27"/>
                <a:gd name="T57" fmla="*/ 128 h 135"/>
                <a:gd name="T58" fmla="*/ 5 w 27"/>
                <a:gd name="T59" fmla="*/ 128 h 135"/>
                <a:gd name="T60" fmla="*/ 5 w 27"/>
                <a:gd name="T61" fmla="*/ 128 h 135"/>
                <a:gd name="T62" fmla="*/ 12 w 27"/>
                <a:gd name="T63" fmla="*/ 135 h 135"/>
                <a:gd name="T64" fmla="*/ 12 w 27"/>
                <a:gd name="T65" fmla="*/ 135 h 135"/>
                <a:gd name="T66" fmla="*/ 13 w 27"/>
                <a:gd name="T67" fmla="*/ 135 h 135"/>
                <a:gd name="T68" fmla="*/ 22 w 27"/>
                <a:gd name="T69" fmla="*/ 135 h 135"/>
                <a:gd name="T70" fmla="*/ 27 w 27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115"/>
            <p:cNvSpPr>
              <a:spLocks/>
            </p:cNvSpPr>
            <p:nvPr/>
          </p:nvSpPr>
          <p:spPr bwMode="auto">
            <a:xfrm>
              <a:off x="10742613" y="6575425"/>
              <a:ext cx="38100" cy="25400"/>
            </a:xfrm>
            <a:custGeom>
              <a:avLst/>
              <a:gdLst>
                <a:gd name="T0" fmla="*/ 0 w 12"/>
                <a:gd name="T1" fmla="*/ 0 h 8"/>
                <a:gd name="T2" fmla="*/ 0 w 12"/>
                <a:gd name="T3" fmla="*/ 8 h 8"/>
                <a:gd name="T4" fmla="*/ 12 w 12"/>
                <a:gd name="T5" fmla="*/ 8 h 8"/>
                <a:gd name="T6" fmla="*/ 10 w 12"/>
                <a:gd name="T7" fmla="*/ 0 h 8"/>
                <a:gd name="T8" fmla="*/ 1 w 12"/>
                <a:gd name="T9" fmla="*/ 0 h 8"/>
                <a:gd name="T10" fmla="*/ 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116"/>
            <p:cNvSpPr>
              <a:spLocks noEditPoints="1"/>
            </p:cNvSpPr>
            <p:nvPr/>
          </p:nvSpPr>
          <p:spPr bwMode="auto">
            <a:xfrm>
              <a:off x="10679113" y="6565900"/>
              <a:ext cx="25400" cy="34925"/>
            </a:xfrm>
            <a:custGeom>
              <a:avLst/>
              <a:gdLst>
                <a:gd name="T0" fmla="*/ 0 w 8"/>
                <a:gd name="T1" fmla="*/ 11 h 11"/>
                <a:gd name="T2" fmla="*/ 0 w 8"/>
                <a:gd name="T3" fmla="*/ 11 h 11"/>
                <a:gd name="T4" fmla="*/ 0 w 8"/>
                <a:gd name="T5" fmla="*/ 11 h 11"/>
                <a:gd name="T6" fmla="*/ 8 w 8"/>
                <a:gd name="T7" fmla="*/ 0 h 11"/>
                <a:gd name="T8" fmla="*/ 8 w 8"/>
                <a:gd name="T9" fmla="*/ 0 h 11"/>
                <a:gd name="T10" fmla="*/ 8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117"/>
            <p:cNvSpPr>
              <a:spLocks/>
            </p:cNvSpPr>
            <p:nvPr/>
          </p:nvSpPr>
          <p:spPr bwMode="auto">
            <a:xfrm>
              <a:off x="10679113" y="6416675"/>
              <a:ext cx="63500" cy="184150"/>
            </a:xfrm>
            <a:custGeom>
              <a:avLst/>
              <a:gdLst>
                <a:gd name="T0" fmla="*/ 11 w 20"/>
                <a:gd name="T1" fmla="*/ 0 h 58"/>
                <a:gd name="T2" fmla="*/ 8 w 20"/>
                <a:gd name="T3" fmla="*/ 2 h 58"/>
                <a:gd name="T4" fmla="*/ 8 w 20"/>
                <a:gd name="T5" fmla="*/ 2 h 58"/>
                <a:gd name="T6" fmla="*/ 0 w 20"/>
                <a:gd name="T7" fmla="*/ 9 h 58"/>
                <a:gd name="T8" fmla="*/ 0 w 20"/>
                <a:gd name="T9" fmla="*/ 58 h 58"/>
                <a:gd name="T10" fmla="*/ 0 w 20"/>
                <a:gd name="T11" fmla="*/ 58 h 58"/>
                <a:gd name="T12" fmla="*/ 0 w 20"/>
                <a:gd name="T13" fmla="*/ 58 h 58"/>
                <a:gd name="T14" fmla="*/ 8 w 20"/>
                <a:gd name="T15" fmla="*/ 47 h 58"/>
                <a:gd name="T16" fmla="*/ 8 w 20"/>
                <a:gd name="T17" fmla="*/ 47 h 58"/>
                <a:gd name="T18" fmla="*/ 8 w 20"/>
                <a:gd name="T19" fmla="*/ 47 h 58"/>
                <a:gd name="T20" fmla="*/ 13 w 20"/>
                <a:gd name="T21" fmla="*/ 43 h 58"/>
                <a:gd name="T22" fmla="*/ 20 w 20"/>
                <a:gd name="T23" fmla="*/ 39 h 58"/>
                <a:gd name="T24" fmla="*/ 11 w 20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1141"/>
            <p:cNvSpPr>
              <a:spLocks noChangeArrowheads="1"/>
            </p:cNvSpPr>
            <p:nvPr/>
          </p:nvSpPr>
          <p:spPr bwMode="auto">
            <a:xfrm>
              <a:off x="10763569" y="6607175"/>
              <a:ext cx="45719" cy="57837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142"/>
            <p:cNvSpPr>
              <a:spLocks noChangeArrowheads="1"/>
            </p:cNvSpPr>
            <p:nvPr/>
          </p:nvSpPr>
          <p:spPr bwMode="auto">
            <a:xfrm>
              <a:off x="10764838" y="6607175"/>
              <a:ext cx="44450" cy="258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Freeform 1173"/>
          <p:cNvSpPr>
            <a:spLocks/>
          </p:cNvSpPr>
          <p:nvPr/>
        </p:nvSpPr>
        <p:spPr bwMode="auto">
          <a:xfrm>
            <a:off x="2469336" y="1848397"/>
            <a:ext cx="833700" cy="241929"/>
          </a:xfrm>
          <a:custGeom>
            <a:avLst/>
            <a:gdLst>
              <a:gd name="T0" fmla="*/ 196 w 403"/>
              <a:gd name="T1" fmla="*/ 0 h 115"/>
              <a:gd name="T2" fmla="*/ 92 w 403"/>
              <a:gd name="T3" fmla="*/ 66 h 115"/>
              <a:gd name="T4" fmla="*/ 76 w 403"/>
              <a:gd name="T5" fmla="*/ 64 h 115"/>
              <a:gd name="T6" fmla="*/ 0 w 403"/>
              <a:gd name="T7" fmla="*/ 115 h 115"/>
              <a:gd name="T8" fmla="*/ 403 w 403"/>
              <a:gd name="T9" fmla="*/ 115 h 115"/>
              <a:gd name="T10" fmla="*/ 327 w 403"/>
              <a:gd name="T11" fmla="*/ 64 h 115"/>
              <a:gd name="T12" fmla="*/ 301 w 403"/>
              <a:gd name="T13" fmla="*/ 69 h 115"/>
              <a:gd name="T14" fmla="*/ 196 w 403"/>
              <a:gd name="T1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8593889" y="4005264"/>
            <a:ext cx="1" cy="2861475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6689667" y="5312332"/>
            <a:ext cx="1" cy="1554407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5209616" y="4572000"/>
            <a:ext cx="0" cy="2286000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615239" y="5773739"/>
            <a:ext cx="1" cy="1104898"/>
          </a:xfrm>
          <a:prstGeom prst="line">
            <a:avLst/>
          </a:prstGeom>
          <a:ln w="127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575050" y="1516857"/>
            <a:ext cx="5234847" cy="0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657600" y="2983708"/>
            <a:ext cx="5152297" cy="0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592"/>
          <p:cNvSpPr>
            <a:spLocks/>
          </p:cNvSpPr>
          <p:nvPr/>
        </p:nvSpPr>
        <p:spPr bwMode="auto">
          <a:xfrm>
            <a:off x="8098000" y="3574603"/>
            <a:ext cx="902749" cy="369539"/>
          </a:xfrm>
          <a:custGeom>
            <a:avLst/>
            <a:gdLst>
              <a:gd name="T0" fmla="*/ 208 w 352"/>
              <a:gd name="T1" fmla="*/ 0 h 144"/>
              <a:gd name="T2" fmla="*/ 115 w 352"/>
              <a:gd name="T3" fmla="*/ 82 h 144"/>
              <a:gd name="T4" fmla="*/ 79 w 352"/>
              <a:gd name="T5" fmla="*/ 74 h 144"/>
              <a:gd name="T6" fmla="*/ 0 w 352"/>
              <a:gd name="T7" fmla="*/ 144 h 144"/>
              <a:gd name="T8" fmla="*/ 352 w 352"/>
              <a:gd name="T9" fmla="*/ 144 h 144"/>
              <a:gd name="T10" fmla="*/ 301 w 352"/>
              <a:gd name="T11" fmla="*/ 84 h 144"/>
              <a:gd name="T12" fmla="*/ 208 w 352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2" h="144">
                <a:moveTo>
                  <a:pt x="208" y="0"/>
                </a:moveTo>
                <a:cubicBezTo>
                  <a:pt x="160" y="0"/>
                  <a:pt x="120" y="36"/>
                  <a:pt x="115" y="82"/>
                </a:cubicBezTo>
                <a:cubicBezTo>
                  <a:pt x="104" y="77"/>
                  <a:pt x="92" y="74"/>
                  <a:pt x="79" y="74"/>
                </a:cubicBezTo>
                <a:cubicBezTo>
                  <a:pt x="38" y="74"/>
                  <a:pt x="4" y="104"/>
                  <a:pt x="0" y="144"/>
                </a:cubicBezTo>
                <a:cubicBezTo>
                  <a:pt x="352" y="144"/>
                  <a:pt x="352" y="144"/>
                  <a:pt x="352" y="144"/>
                </a:cubicBezTo>
                <a:cubicBezTo>
                  <a:pt x="352" y="113"/>
                  <a:pt x="330" y="89"/>
                  <a:pt x="301" y="84"/>
                </a:cubicBezTo>
                <a:cubicBezTo>
                  <a:pt x="297" y="37"/>
                  <a:pt x="257" y="0"/>
                  <a:pt x="208" y="0"/>
                </a:cubicBezTo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058"/>
          <p:cNvSpPr>
            <a:spLocks/>
          </p:cNvSpPr>
          <p:nvPr/>
        </p:nvSpPr>
        <p:spPr bwMode="auto">
          <a:xfrm>
            <a:off x="1227988" y="1836406"/>
            <a:ext cx="2563757" cy="3957520"/>
          </a:xfrm>
          <a:custGeom>
            <a:avLst/>
            <a:gdLst>
              <a:gd name="T0" fmla="*/ 500 w 999"/>
              <a:gd name="T1" fmla="*/ 0 h 1542"/>
              <a:gd name="T2" fmla="*/ 237 w 999"/>
              <a:gd name="T3" fmla="*/ 1542 h 1542"/>
              <a:gd name="T4" fmla="*/ 500 w 999"/>
              <a:gd name="T5" fmla="*/ 1542 h 1542"/>
              <a:gd name="T6" fmla="*/ 762 w 999"/>
              <a:gd name="T7" fmla="*/ 1542 h 1542"/>
              <a:gd name="T8" fmla="*/ 500 w 999"/>
              <a:gd name="T9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9" h="1542">
                <a:moveTo>
                  <a:pt x="500" y="0"/>
                </a:moveTo>
                <a:cubicBezTo>
                  <a:pt x="500" y="0"/>
                  <a:pt x="0" y="584"/>
                  <a:pt x="237" y="1542"/>
                </a:cubicBezTo>
                <a:cubicBezTo>
                  <a:pt x="500" y="1542"/>
                  <a:pt x="500" y="1542"/>
                  <a:pt x="500" y="1542"/>
                </a:cubicBezTo>
                <a:cubicBezTo>
                  <a:pt x="762" y="1542"/>
                  <a:pt x="762" y="1542"/>
                  <a:pt x="762" y="1542"/>
                </a:cubicBezTo>
                <a:cubicBezTo>
                  <a:pt x="999" y="584"/>
                  <a:pt x="500" y="0"/>
                  <a:pt x="500" y="0"/>
                </a:cubicBezTo>
              </a:path>
            </a:pathLst>
          </a:custGeom>
          <a:solidFill>
            <a:srgbClr val="FDD4C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87936" y="6252972"/>
            <a:ext cx="843930" cy="682816"/>
            <a:chOff x="2087936" y="6252972"/>
            <a:chExt cx="843930" cy="682816"/>
          </a:xfrm>
        </p:grpSpPr>
        <p:sp>
          <p:nvSpPr>
            <p:cNvPr id="96" name="Oval 604"/>
            <p:cNvSpPr>
              <a:spLocks noChangeArrowheads="1"/>
            </p:cNvSpPr>
            <p:nvPr/>
          </p:nvSpPr>
          <p:spPr bwMode="auto">
            <a:xfrm>
              <a:off x="2087936" y="625297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605"/>
            <p:cNvSpPr>
              <a:spLocks noChangeArrowheads="1"/>
            </p:cNvSpPr>
            <p:nvPr/>
          </p:nvSpPr>
          <p:spPr bwMode="auto">
            <a:xfrm>
              <a:off x="2087936" y="6330971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606"/>
            <p:cNvSpPr>
              <a:spLocks noChangeArrowheads="1"/>
            </p:cNvSpPr>
            <p:nvPr/>
          </p:nvSpPr>
          <p:spPr bwMode="auto">
            <a:xfrm>
              <a:off x="2087936" y="640769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607"/>
            <p:cNvSpPr>
              <a:spLocks noChangeArrowheads="1"/>
            </p:cNvSpPr>
            <p:nvPr/>
          </p:nvSpPr>
          <p:spPr bwMode="auto">
            <a:xfrm>
              <a:off x="2087936" y="648441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608"/>
            <p:cNvSpPr>
              <a:spLocks noChangeArrowheads="1"/>
            </p:cNvSpPr>
            <p:nvPr/>
          </p:nvSpPr>
          <p:spPr bwMode="auto">
            <a:xfrm>
              <a:off x="2087936" y="6561134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Oval 609"/>
            <p:cNvSpPr>
              <a:spLocks noChangeArrowheads="1"/>
            </p:cNvSpPr>
            <p:nvPr/>
          </p:nvSpPr>
          <p:spPr bwMode="auto">
            <a:xfrm>
              <a:off x="2087936" y="6635297"/>
              <a:ext cx="30688" cy="34525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Oval 610"/>
            <p:cNvSpPr>
              <a:spLocks noChangeArrowheads="1"/>
            </p:cNvSpPr>
            <p:nvPr/>
          </p:nvSpPr>
          <p:spPr bwMode="auto">
            <a:xfrm>
              <a:off x="2087936" y="671329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Oval 611"/>
            <p:cNvSpPr>
              <a:spLocks noChangeArrowheads="1"/>
            </p:cNvSpPr>
            <p:nvPr/>
          </p:nvSpPr>
          <p:spPr bwMode="auto">
            <a:xfrm>
              <a:off x="2087936" y="6790018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612"/>
            <p:cNvSpPr>
              <a:spLocks noChangeArrowheads="1"/>
            </p:cNvSpPr>
            <p:nvPr/>
          </p:nvSpPr>
          <p:spPr bwMode="auto">
            <a:xfrm>
              <a:off x="2087936" y="686673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Oval 631"/>
            <p:cNvSpPr>
              <a:spLocks noChangeArrowheads="1"/>
            </p:cNvSpPr>
            <p:nvPr/>
          </p:nvSpPr>
          <p:spPr bwMode="auto">
            <a:xfrm>
              <a:off x="2139083" y="6292611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Oval 632"/>
            <p:cNvSpPr>
              <a:spLocks noChangeArrowheads="1"/>
            </p:cNvSpPr>
            <p:nvPr/>
          </p:nvSpPr>
          <p:spPr bwMode="auto">
            <a:xfrm>
              <a:off x="2139083" y="636933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Oval 633"/>
            <p:cNvSpPr>
              <a:spLocks noChangeArrowheads="1"/>
            </p:cNvSpPr>
            <p:nvPr/>
          </p:nvSpPr>
          <p:spPr bwMode="auto">
            <a:xfrm>
              <a:off x="2139083" y="644605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Oval 634"/>
            <p:cNvSpPr>
              <a:spLocks noChangeArrowheads="1"/>
            </p:cNvSpPr>
            <p:nvPr/>
          </p:nvSpPr>
          <p:spPr bwMode="auto">
            <a:xfrm>
              <a:off x="2139083" y="652277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Oval 635"/>
            <p:cNvSpPr>
              <a:spLocks noChangeArrowheads="1"/>
            </p:cNvSpPr>
            <p:nvPr/>
          </p:nvSpPr>
          <p:spPr bwMode="auto">
            <a:xfrm>
              <a:off x="2139083" y="659693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Oval 636"/>
            <p:cNvSpPr>
              <a:spLocks noChangeArrowheads="1"/>
            </p:cNvSpPr>
            <p:nvPr/>
          </p:nvSpPr>
          <p:spPr bwMode="auto">
            <a:xfrm>
              <a:off x="2139083" y="667493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Oval 637"/>
            <p:cNvSpPr>
              <a:spLocks noChangeArrowheads="1"/>
            </p:cNvSpPr>
            <p:nvPr/>
          </p:nvSpPr>
          <p:spPr bwMode="auto">
            <a:xfrm>
              <a:off x="2139083" y="6751658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Oval 638"/>
            <p:cNvSpPr>
              <a:spLocks noChangeArrowheads="1"/>
            </p:cNvSpPr>
            <p:nvPr/>
          </p:nvSpPr>
          <p:spPr bwMode="auto">
            <a:xfrm>
              <a:off x="2139083" y="682837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639"/>
            <p:cNvSpPr>
              <a:spLocks noChangeArrowheads="1"/>
            </p:cNvSpPr>
            <p:nvPr/>
          </p:nvSpPr>
          <p:spPr bwMode="auto">
            <a:xfrm>
              <a:off x="2139083" y="6905100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657"/>
            <p:cNvSpPr>
              <a:spLocks noChangeArrowheads="1"/>
            </p:cNvSpPr>
            <p:nvPr/>
          </p:nvSpPr>
          <p:spPr bwMode="auto">
            <a:xfrm>
              <a:off x="2190231" y="625297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658"/>
            <p:cNvSpPr>
              <a:spLocks noChangeArrowheads="1"/>
            </p:cNvSpPr>
            <p:nvPr/>
          </p:nvSpPr>
          <p:spPr bwMode="auto">
            <a:xfrm>
              <a:off x="2190231" y="6330971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659"/>
            <p:cNvSpPr>
              <a:spLocks noChangeArrowheads="1"/>
            </p:cNvSpPr>
            <p:nvPr/>
          </p:nvSpPr>
          <p:spPr bwMode="auto">
            <a:xfrm>
              <a:off x="2190231" y="640769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660"/>
            <p:cNvSpPr>
              <a:spLocks noChangeArrowheads="1"/>
            </p:cNvSpPr>
            <p:nvPr/>
          </p:nvSpPr>
          <p:spPr bwMode="auto">
            <a:xfrm>
              <a:off x="2190231" y="648441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661"/>
            <p:cNvSpPr>
              <a:spLocks noChangeArrowheads="1"/>
            </p:cNvSpPr>
            <p:nvPr/>
          </p:nvSpPr>
          <p:spPr bwMode="auto">
            <a:xfrm>
              <a:off x="2190231" y="6561134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Oval 662"/>
            <p:cNvSpPr>
              <a:spLocks noChangeArrowheads="1"/>
            </p:cNvSpPr>
            <p:nvPr/>
          </p:nvSpPr>
          <p:spPr bwMode="auto">
            <a:xfrm>
              <a:off x="2190231" y="6635297"/>
              <a:ext cx="30688" cy="34525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Oval 663"/>
            <p:cNvSpPr>
              <a:spLocks noChangeArrowheads="1"/>
            </p:cNvSpPr>
            <p:nvPr/>
          </p:nvSpPr>
          <p:spPr bwMode="auto">
            <a:xfrm>
              <a:off x="2190231" y="671329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Oval 664"/>
            <p:cNvSpPr>
              <a:spLocks noChangeArrowheads="1"/>
            </p:cNvSpPr>
            <p:nvPr/>
          </p:nvSpPr>
          <p:spPr bwMode="auto">
            <a:xfrm>
              <a:off x="2190231" y="6790018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Oval 665"/>
            <p:cNvSpPr>
              <a:spLocks noChangeArrowheads="1"/>
            </p:cNvSpPr>
            <p:nvPr/>
          </p:nvSpPr>
          <p:spPr bwMode="auto">
            <a:xfrm>
              <a:off x="2190231" y="686673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Oval 684"/>
            <p:cNvSpPr>
              <a:spLocks noChangeArrowheads="1"/>
            </p:cNvSpPr>
            <p:nvPr/>
          </p:nvSpPr>
          <p:spPr bwMode="auto">
            <a:xfrm>
              <a:off x="2238821" y="6292611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685"/>
            <p:cNvSpPr>
              <a:spLocks noChangeArrowheads="1"/>
            </p:cNvSpPr>
            <p:nvPr/>
          </p:nvSpPr>
          <p:spPr bwMode="auto">
            <a:xfrm>
              <a:off x="2238821" y="636933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Oval 686"/>
            <p:cNvSpPr>
              <a:spLocks noChangeArrowheads="1"/>
            </p:cNvSpPr>
            <p:nvPr/>
          </p:nvSpPr>
          <p:spPr bwMode="auto">
            <a:xfrm>
              <a:off x="2238821" y="6446053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687"/>
            <p:cNvSpPr>
              <a:spLocks noChangeArrowheads="1"/>
            </p:cNvSpPr>
            <p:nvPr/>
          </p:nvSpPr>
          <p:spPr bwMode="auto">
            <a:xfrm>
              <a:off x="2238821" y="6522773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688"/>
            <p:cNvSpPr>
              <a:spLocks noChangeArrowheads="1"/>
            </p:cNvSpPr>
            <p:nvPr/>
          </p:nvSpPr>
          <p:spPr bwMode="auto">
            <a:xfrm>
              <a:off x="2238821" y="6596937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Oval 689"/>
            <p:cNvSpPr>
              <a:spLocks noChangeArrowheads="1"/>
            </p:cNvSpPr>
            <p:nvPr/>
          </p:nvSpPr>
          <p:spPr bwMode="auto">
            <a:xfrm>
              <a:off x="2238821" y="6674937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Oval 690"/>
            <p:cNvSpPr>
              <a:spLocks noChangeArrowheads="1"/>
            </p:cNvSpPr>
            <p:nvPr/>
          </p:nvSpPr>
          <p:spPr bwMode="auto">
            <a:xfrm>
              <a:off x="2238821" y="6751658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Oval 691"/>
            <p:cNvSpPr>
              <a:spLocks noChangeArrowheads="1"/>
            </p:cNvSpPr>
            <p:nvPr/>
          </p:nvSpPr>
          <p:spPr bwMode="auto">
            <a:xfrm>
              <a:off x="2238821" y="6828379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Oval 692"/>
            <p:cNvSpPr>
              <a:spLocks noChangeArrowheads="1"/>
            </p:cNvSpPr>
            <p:nvPr/>
          </p:nvSpPr>
          <p:spPr bwMode="auto">
            <a:xfrm>
              <a:off x="2238821" y="6905100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Oval 710"/>
            <p:cNvSpPr>
              <a:spLocks noChangeArrowheads="1"/>
            </p:cNvSpPr>
            <p:nvPr/>
          </p:nvSpPr>
          <p:spPr bwMode="auto">
            <a:xfrm>
              <a:off x="2289968" y="625297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Oval 711"/>
            <p:cNvSpPr>
              <a:spLocks noChangeArrowheads="1"/>
            </p:cNvSpPr>
            <p:nvPr/>
          </p:nvSpPr>
          <p:spPr bwMode="auto">
            <a:xfrm>
              <a:off x="2289968" y="6330971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Oval 712"/>
            <p:cNvSpPr>
              <a:spLocks noChangeArrowheads="1"/>
            </p:cNvSpPr>
            <p:nvPr/>
          </p:nvSpPr>
          <p:spPr bwMode="auto">
            <a:xfrm>
              <a:off x="2289968" y="640769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713"/>
            <p:cNvSpPr>
              <a:spLocks noChangeArrowheads="1"/>
            </p:cNvSpPr>
            <p:nvPr/>
          </p:nvSpPr>
          <p:spPr bwMode="auto">
            <a:xfrm>
              <a:off x="2289968" y="6484413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Oval 714"/>
            <p:cNvSpPr>
              <a:spLocks noChangeArrowheads="1"/>
            </p:cNvSpPr>
            <p:nvPr/>
          </p:nvSpPr>
          <p:spPr bwMode="auto">
            <a:xfrm>
              <a:off x="2289968" y="6561134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Oval 715"/>
            <p:cNvSpPr>
              <a:spLocks noChangeArrowheads="1"/>
            </p:cNvSpPr>
            <p:nvPr/>
          </p:nvSpPr>
          <p:spPr bwMode="auto">
            <a:xfrm>
              <a:off x="2289968" y="6635297"/>
              <a:ext cx="33246" cy="34525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Oval 716"/>
            <p:cNvSpPr>
              <a:spLocks noChangeArrowheads="1"/>
            </p:cNvSpPr>
            <p:nvPr/>
          </p:nvSpPr>
          <p:spPr bwMode="auto">
            <a:xfrm>
              <a:off x="2289968" y="6713297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Oval 717"/>
            <p:cNvSpPr>
              <a:spLocks noChangeArrowheads="1"/>
            </p:cNvSpPr>
            <p:nvPr/>
          </p:nvSpPr>
          <p:spPr bwMode="auto">
            <a:xfrm>
              <a:off x="2289968" y="6790018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Oval 718"/>
            <p:cNvSpPr>
              <a:spLocks noChangeArrowheads="1"/>
            </p:cNvSpPr>
            <p:nvPr/>
          </p:nvSpPr>
          <p:spPr bwMode="auto">
            <a:xfrm>
              <a:off x="2289968" y="6866739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Oval 737"/>
            <p:cNvSpPr>
              <a:spLocks noChangeArrowheads="1"/>
            </p:cNvSpPr>
            <p:nvPr/>
          </p:nvSpPr>
          <p:spPr bwMode="auto">
            <a:xfrm>
              <a:off x="2341115" y="6292611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Oval 738"/>
            <p:cNvSpPr>
              <a:spLocks noChangeArrowheads="1"/>
            </p:cNvSpPr>
            <p:nvPr/>
          </p:nvSpPr>
          <p:spPr bwMode="auto">
            <a:xfrm>
              <a:off x="2341115" y="636933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Oval 739"/>
            <p:cNvSpPr>
              <a:spLocks noChangeArrowheads="1"/>
            </p:cNvSpPr>
            <p:nvPr/>
          </p:nvSpPr>
          <p:spPr bwMode="auto">
            <a:xfrm>
              <a:off x="2341115" y="644605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Oval 740"/>
            <p:cNvSpPr>
              <a:spLocks noChangeArrowheads="1"/>
            </p:cNvSpPr>
            <p:nvPr/>
          </p:nvSpPr>
          <p:spPr bwMode="auto">
            <a:xfrm>
              <a:off x="2341115" y="652277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Oval 741"/>
            <p:cNvSpPr>
              <a:spLocks noChangeArrowheads="1"/>
            </p:cNvSpPr>
            <p:nvPr/>
          </p:nvSpPr>
          <p:spPr bwMode="auto">
            <a:xfrm>
              <a:off x="2341115" y="659693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Oval 742"/>
            <p:cNvSpPr>
              <a:spLocks noChangeArrowheads="1"/>
            </p:cNvSpPr>
            <p:nvPr/>
          </p:nvSpPr>
          <p:spPr bwMode="auto">
            <a:xfrm>
              <a:off x="2341115" y="667493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Oval 743"/>
            <p:cNvSpPr>
              <a:spLocks noChangeArrowheads="1"/>
            </p:cNvSpPr>
            <p:nvPr/>
          </p:nvSpPr>
          <p:spPr bwMode="auto">
            <a:xfrm>
              <a:off x="2341115" y="6751658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Oval 744"/>
            <p:cNvSpPr>
              <a:spLocks noChangeArrowheads="1"/>
            </p:cNvSpPr>
            <p:nvPr/>
          </p:nvSpPr>
          <p:spPr bwMode="auto">
            <a:xfrm>
              <a:off x="2341115" y="682837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745"/>
            <p:cNvSpPr>
              <a:spLocks noChangeArrowheads="1"/>
            </p:cNvSpPr>
            <p:nvPr/>
          </p:nvSpPr>
          <p:spPr bwMode="auto">
            <a:xfrm>
              <a:off x="2341115" y="6905100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763"/>
            <p:cNvSpPr>
              <a:spLocks noChangeArrowheads="1"/>
            </p:cNvSpPr>
            <p:nvPr/>
          </p:nvSpPr>
          <p:spPr bwMode="auto">
            <a:xfrm>
              <a:off x="2392262" y="625297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764"/>
            <p:cNvSpPr>
              <a:spLocks noChangeArrowheads="1"/>
            </p:cNvSpPr>
            <p:nvPr/>
          </p:nvSpPr>
          <p:spPr bwMode="auto">
            <a:xfrm>
              <a:off x="2392262" y="6330971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Oval 765"/>
            <p:cNvSpPr>
              <a:spLocks noChangeArrowheads="1"/>
            </p:cNvSpPr>
            <p:nvPr/>
          </p:nvSpPr>
          <p:spPr bwMode="auto">
            <a:xfrm>
              <a:off x="2392262" y="640769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766"/>
            <p:cNvSpPr>
              <a:spLocks noChangeArrowheads="1"/>
            </p:cNvSpPr>
            <p:nvPr/>
          </p:nvSpPr>
          <p:spPr bwMode="auto">
            <a:xfrm>
              <a:off x="2392262" y="648441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Oval 767"/>
            <p:cNvSpPr>
              <a:spLocks noChangeArrowheads="1"/>
            </p:cNvSpPr>
            <p:nvPr/>
          </p:nvSpPr>
          <p:spPr bwMode="auto">
            <a:xfrm>
              <a:off x="2392262" y="6561134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768"/>
            <p:cNvSpPr>
              <a:spLocks noChangeArrowheads="1"/>
            </p:cNvSpPr>
            <p:nvPr/>
          </p:nvSpPr>
          <p:spPr bwMode="auto">
            <a:xfrm>
              <a:off x="2392262" y="6635297"/>
              <a:ext cx="30688" cy="34525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Oval 769"/>
            <p:cNvSpPr>
              <a:spLocks noChangeArrowheads="1"/>
            </p:cNvSpPr>
            <p:nvPr/>
          </p:nvSpPr>
          <p:spPr bwMode="auto">
            <a:xfrm>
              <a:off x="2392262" y="671329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770"/>
            <p:cNvSpPr>
              <a:spLocks noChangeArrowheads="1"/>
            </p:cNvSpPr>
            <p:nvPr/>
          </p:nvSpPr>
          <p:spPr bwMode="auto">
            <a:xfrm>
              <a:off x="2392262" y="6790018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771"/>
            <p:cNvSpPr>
              <a:spLocks noChangeArrowheads="1"/>
            </p:cNvSpPr>
            <p:nvPr/>
          </p:nvSpPr>
          <p:spPr bwMode="auto">
            <a:xfrm>
              <a:off x="2392262" y="686673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791"/>
            <p:cNvSpPr>
              <a:spLocks noChangeArrowheads="1"/>
            </p:cNvSpPr>
            <p:nvPr/>
          </p:nvSpPr>
          <p:spPr bwMode="auto">
            <a:xfrm>
              <a:off x="2443410" y="629261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Oval 792"/>
            <p:cNvSpPr>
              <a:spLocks noChangeArrowheads="1"/>
            </p:cNvSpPr>
            <p:nvPr/>
          </p:nvSpPr>
          <p:spPr bwMode="auto">
            <a:xfrm>
              <a:off x="2443410" y="636933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793"/>
            <p:cNvSpPr>
              <a:spLocks noChangeArrowheads="1"/>
            </p:cNvSpPr>
            <p:nvPr/>
          </p:nvSpPr>
          <p:spPr bwMode="auto">
            <a:xfrm>
              <a:off x="2443410" y="644605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794"/>
            <p:cNvSpPr>
              <a:spLocks noChangeArrowheads="1"/>
            </p:cNvSpPr>
            <p:nvPr/>
          </p:nvSpPr>
          <p:spPr bwMode="auto">
            <a:xfrm>
              <a:off x="2443410" y="6522774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795"/>
            <p:cNvSpPr>
              <a:spLocks noChangeArrowheads="1"/>
            </p:cNvSpPr>
            <p:nvPr/>
          </p:nvSpPr>
          <p:spPr bwMode="auto">
            <a:xfrm>
              <a:off x="2443410" y="6596938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796"/>
            <p:cNvSpPr>
              <a:spLocks noChangeArrowheads="1"/>
            </p:cNvSpPr>
            <p:nvPr/>
          </p:nvSpPr>
          <p:spPr bwMode="auto">
            <a:xfrm>
              <a:off x="2443410" y="667493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Oval 797"/>
            <p:cNvSpPr>
              <a:spLocks noChangeArrowheads="1"/>
            </p:cNvSpPr>
            <p:nvPr/>
          </p:nvSpPr>
          <p:spPr bwMode="auto">
            <a:xfrm>
              <a:off x="2443410" y="6751658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Oval 798"/>
            <p:cNvSpPr>
              <a:spLocks noChangeArrowheads="1"/>
            </p:cNvSpPr>
            <p:nvPr/>
          </p:nvSpPr>
          <p:spPr bwMode="auto">
            <a:xfrm>
              <a:off x="2443410" y="682837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Oval 799"/>
            <p:cNvSpPr>
              <a:spLocks noChangeArrowheads="1"/>
            </p:cNvSpPr>
            <p:nvPr/>
          </p:nvSpPr>
          <p:spPr bwMode="auto">
            <a:xfrm>
              <a:off x="2443410" y="6905100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817"/>
            <p:cNvSpPr>
              <a:spLocks noChangeArrowheads="1"/>
            </p:cNvSpPr>
            <p:nvPr/>
          </p:nvSpPr>
          <p:spPr bwMode="auto">
            <a:xfrm>
              <a:off x="2493279" y="625297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Oval 818"/>
            <p:cNvSpPr>
              <a:spLocks noChangeArrowheads="1"/>
            </p:cNvSpPr>
            <p:nvPr/>
          </p:nvSpPr>
          <p:spPr bwMode="auto">
            <a:xfrm>
              <a:off x="2493279" y="633097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Oval 819"/>
            <p:cNvSpPr>
              <a:spLocks noChangeArrowheads="1"/>
            </p:cNvSpPr>
            <p:nvPr/>
          </p:nvSpPr>
          <p:spPr bwMode="auto">
            <a:xfrm>
              <a:off x="2493279" y="6407693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Oval 820"/>
            <p:cNvSpPr>
              <a:spLocks noChangeArrowheads="1"/>
            </p:cNvSpPr>
            <p:nvPr/>
          </p:nvSpPr>
          <p:spPr bwMode="auto">
            <a:xfrm>
              <a:off x="2493279" y="6484414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Oval 821"/>
            <p:cNvSpPr>
              <a:spLocks noChangeArrowheads="1"/>
            </p:cNvSpPr>
            <p:nvPr/>
          </p:nvSpPr>
          <p:spPr bwMode="auto">
            <a:xfrm>
              <a:off x="2493279" y="6561135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Oval 822"/>
            <p:cNvSpPr>
              <a:spLocks noChangeArrowheads="1"/>
            </p:cNvSpPr>
            <p:nvPr/>
          </p:nvSpPr>
          <p:spPr bwMode="auto">
            <a:xfrm>
              <a:off x="2493279" y="6635298"/>
              <a:ext cx="33246" cy="34525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Oval 823"/>
            <p:cNvSpPr>
              <a:spLocks noChangeArrowheads="1"/>
            </p:cNvSpPr>
            <p:nvPr/>
          </p:nvSpPr>
          <p:spPr bwMode="auto">
            <a:xfrm>
              <a:off x="2493279" y="6713297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Oval 824"/>
            <p:cNvSpPr>
              <a:spLocks noChangeArrowheads="1"/>
            </p:cNvSpPr>
            <p:nvPr/>
          </p:nvSpPr>
          <p:spPr bwMode="auto">
            <a:xfrm>
              <a:off x="2493279" y="6790018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Oval 825"/>
            <p:cNvSpPr>
              <a:spLocks noChangeArrowheads="1"/>
            </p:cNvSpPr>
            <p:nvPr/>
          </p:nvSpPr>
          <p:spPr bwMode="auto">
            <a:xfrm>
              <a:off x="2493279" y="6866739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844"/>
            <p:cNvSpPr>
              <a:spLocks noChangeArrowheads="1"/>
            </p:cNvSpPr>
            <p:nvPr/>
          </p:nvSpPr>
          <p:spPr bwMode="auto">
            <a:xfrm>
              <a:off x="2544426" y="629261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Oval 845"/>
            <p:cNvSpPr>
              <a:spLocks noChangeArrowheads="1"/>
            </p:cNvSpPr>
            <p:nvPr/>
          </p:nvSpPr>
          <p:spPr bwMode="auto">
            <a:xfrm>
              <a:off x="2544426" y="636933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Oval 846"/>
            <p:cNvSpPr>
              <a:spLocks noChangeArrowheads="1"/>
            </p:cNvSpPr>
            <p:nvPr/>
          </p:nvSpPr>
          <p:spPr bwMode="auto">
            <a:xfrm>
              <a:off x="2544426" y="6446053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Oval 847"/>
            <p:cNvSpPr>
              <a:spLocks noChangeArrowheads="1"/>
            </p:cNvSpPr>
            <p:nvPr/>
          </p:nvSpPr>
          <p:spPr bwMode="auto">
            <a:xfrm>
              <a:off x="2544426" y="6522774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Oval 848"/>
            <p:cNvSpPr>
              <a:spLocks noChangeArrowheads="1"/>
            </p:cNvSpPr>
            <p:nvPr/>
          </p:nvSpPr>
          <p:spPr bwMode="auto">
            <a:xfrm>
              <a:off x="2544426" y="6596938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Oval 849"/>
            <p:cNvSpPr>
              <a:spLocks noChangeArrowheads="1"/>
            </p:cNvSpPr>
            <p:nvPr/>
          </p:nvSpPr>
          <p:spPr bwMode="auto">
            <a:xfrm>
              <a:off x="2544426" y="6674937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Oval 850"/>
            <p:cNvSpPr>
              <a:spLocks noChangeArrowheads="1"/>
            </p:cNvSpPr>
            <p:nvPr/>
          </p:nvSpPr>
          <p:spPr bwMode="auto">
            <a:xfrm>
              <a:off x="2544426" y="6751658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851"/>
            <p:cNvSpPr>
              <a:spLocks noChangeArrowheads="1"/>
            </p:cNvSpPr>
            <p:nvPr/>
          </p:nvSpPr>
          <p:spPr bwMode="auto">
            <a:xfrm>
              <a:off x="2544426" y="6828379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Oval 852"/>
            <p:cNvSpPr>
              <a:spLocks noChangeArrowheads="1"/>
            </p:cNvSpPr>
            <p:nvPr/>
          </p:nvSpPr>
          <p:spPr bwMode="auto">
            <a:xfrm>
              <a:off x="2544426" y="6905100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Oval 870"/>
            <p:cNvSpPr>
              <a:spLocks noChangeArrowheads="1"/>
            </p:cNvSpPr>
            <p:nvPr/>
          </p:nvSpPr>
          <p:spPr bwMode="auto">
            <a:xfrm>
              <a:off x="2595573" y="625297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871"/>
            <p:cNvSpPr>
              <a:spLocks noChangeArrowheads="1"/>
            </p:cNvSpPr>
            <p:nvPr/>
          </p:nvSpPr>
          <p:spPr bwMode="auto">
            <a:xfrm>
              <a:off x="2595573" y="633097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Oval 872"/>
            <p:cNvSpPr>
              <a:spLocks noChangeArrowheads="1"/>
            </p:cNvSpPr>
            <p:nvPr/>
          </p:nvSpPr>
          <p:spPr bwMode="auto">
            <a:xfrm>
              <a:off x="2595573" y="640769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Oval 873"/>
            <p:cNvSpPr>
              <a:spLocks noChangeArrowheads="1"/>
            </p:cNvSpPr>
            <p:nvPr/>
          </p:nvSpPr>
          <p:spPr bwMode="auto">
            <a:xfrm>
              <a:off x="2595573" y="6484414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Oval 874"/>
            <p:cNvSpPr>
              <a:spLocks noChangeArrowheads="1"/>
            </p:cNvSpPr>
            <p:nvPr/>
          </p:nvSpPr>
          <p:spPr bwMode="auto">
            <a:xfrm>
              <a:off x="2595573" y="6561135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875"/>
            <p:cNvSpPr>
              <a:spLocks noChangeArrowheads="1"/>
            </p:cNvSpPr>
            <p:nvPr/>
          </p:nvSpPr>
          <p:spPr bwMode="auto">
            <a:xfrm>
              <a:off x="2595573" y="6635298"/>
              <a:ext cx="30688" cy="34525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Oval 876"/>
            <p:cNvSpPr>
              <a:spLocks noChangeArrowheads="1"/>
            </p:cNvSpPr>
            <p:nvPr/>
          </p:nvSpPr>
          <p:spPr bwMode="auto">
            <a:xfrm>
              <a:off x="2595573" y="671329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877"/>
            <p:cNvSpPr>
              <a:spLocks noChangeArrowheads="1"/>
            </p:cNvSpPr>
            <p:nvPr/>
          </p:nvSpPr>
          <p:spPr bwMode="auto">
            <a:xfrm>
              <a:off x="2595573" y="6790018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Oval 878"/>
            <p:cNvSpPr>
              <a:spLocks noChangeArrowheads="1"/>
            </p:cNvSpPr>
            <p:nvPr/>
          </p:nvSpPr>
          <p:spPr bwMode="auto">
            <a:xfrm>
              <a:off x="2595573" y="686673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Oval 897"/>
            <p:cNvSpPr>
              <a:spLocks noChangeArrowheads="1"/>
            </p:cNvSpPr>
            <p:nvPr/>
          </p:nvSpPr>
          <p:spPr bwMode="auto">
            <a:xfrm>
              <a:off x="2646720" y="629261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Oval 898"/>
            <p:cNvSpPr>
              <a:spLocks noChangeArrowheads="1"/>
            </p:cNvSpPr>
            <p:nvPr/>
          </p:nvSpPr>
          <p:spPr bwMode="auto">
            <a:xfrm>
              <a:off x="2646720" y="636933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Oval 899"/>
            <p:cNvSpPr>
              <a:spLocks noChangeArrowheads="1"/>
            </p:cNvSpPr>
            <p:nvPr/>
          </p:nvSpPr>
          <p:spPr bwMode="auto">
            <a:xfrm>
              <a:off x="2646720" y="644605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Oval 900"/>
            <p:cNvSpPr>
              <a:spLocks noChangeArrowheads="1"/>
            </p:cNvSpPr>
            <p:nvPr/>
          </p:nvSpPr>
          <p:spPr bwMode="auto">
            <a:xfrm>
              <a:off x="2646720" y="6522774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Oval 901"/>
            <p:cNvSpPr>
              <a:spLocks noChangeArrowheads="1"/>
            </p:cNvSpPr>
            <p:nvPr/>
          </p:nvSpPr>
          <p:spPr bwMode="auto">
            <a:xfrm>
              <a:off x="2646720" y="6596938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902"/>
            <p:cNvSpPr>
              <a:spLocks noChangeArrowheads="1"/>
            </p:cNvSpPr>
            <p:nvPr/>
          </p:nvSpPr>
          <p:spPr bwMode="auto">
            <a:xfrm>
              <a:off x="2646720" y="667493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Oval 903"/>
            <p:cNvSpPr>
              <a:spLocks noChangeArrowheads="1"/>
            </p:cNvSpPr>
            <p:nvPr/>
          </p:nvSpPr>
          <p:spPr bwMode="auto">
            <a:xfrm>
              <a:off x="2646720" y="6751658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Oval 904"/>
            <p:cNvSpPr>
              <a:spLocks noChangeArrowheads="1"/>
            </p:cNvSpPr>
            <p:nvPr/>
          </p:nvSpPr>
          <p:spPr bwMode="auto">
            <a:xfrm>
              <a:off x="2646720" y="682837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Oval 905"/>
            <p:cNvSpPr>
              <a:spLocks noChangeArrowheads="1"/>
            </p:cNvSpPr>
            <p:nvPr/>
          </p:nvSpPr>
          <p:spPr bwMode="auto">
            <a:xfrm>
              <a:off x="2646720" y="6905100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Oval 923"/>
            <p:cNvSpPr>
              <a:spLocks noChangeArrowheads="1"/>
            </p:cNvSpPr>
            <p:nvPr/>
          </p:nvSpPr>
          <p:spPr bwMode="auto">
            <a:xfrm>
              <a:off x="2697868" y="625297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924"/>
            <p:cNvSpPr>
              <a:spLocks noChangeArrowheads="1"/>
            </p:cNvSpPr>
            <p:nvPr/>
          </p:nvSpPr>
          <p:spPr bwMode="auto">
            <a:xfrm>
              <a:off x="2697868" y="633097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Oval 925"/>
            <p:cNvSpPr>
              <a:spLocks noChangeArrowheads="1"/>
            </p:cNvSpPr>
            <p:nvPr/>
          </p:nvSpPr>
          <p:spPr bwMode="auto">
            <a:xfrm>
              <a:off x="2697868" y="640769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Oval 926"/>
            <p:cNvSpPr>
              <a:spLocks noChangeArrowheads="1"/>
            </p:cNvSpPr>
            <p:nvPr/>
          </p:nvSpPr>
          <p:spPr bwMode="auto">
            <a:xfrm>
              <a:off x="2697868" y="6484414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Oval 927"/>
            <p:cNvSpPr>
              <a:spLocks noChangeArrowheads="1"/>
            </p:cNvSpPr>
            <p:nvPr/>
          </p:nvSpPr>
          <p:spPr bwMode="auto">
            <a:xfrm>
              <a:off x="2697868" y="6561135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Oval 928"/>
            <p:cNvSpPr>
              <a:spLocks noChangeArrowheads="1"/>
            </p:cNvSpPr>
            <p:nvPr/>
          </p:nvSpPr>
          <p:spPr bwMode="auto">
            <a:xfrm>
              <a:off x="2697868" y="6635298"/>
              <a:ext cx="30688" cy="34525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Oval 929"/>
            <p:cNvSpPr>
              <a:spLocks noChangeArrowheads="1"/>
            </p:cNvSpPr>
            <p:nvPr/>
          </p:nvSpPr>
          <p:spPr bwMode="auto">
            <a:xfrm>
              <a:off x="2697868" y="671329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Oval 930"/>
            <p:cNvSpPr>
              <a:spLocks noChangeArrowheads="1"/>
            </p:cNvSpPr>
            <p:nvPr/>
          </p:nvSpPr>
          <p:spPr bwMode="auto">
            <a:xfrm>
              <a:off x="2697868" y="6790018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Oval 931"/>
            <p:cNvSpPr>
              <a:spLocks noChangeArrowheads="1"/>
            </p:cNvSpPr>
            <p:nvPr/>
          </p:nvSpPr>
          <p:spPr bwMode="auto">
            <a:xfrm>
              <a:off x="2697868" y="686673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Oval 950"/>
            <p:cNvSpPr>
              <a:spLocks noChangeArrowheads="1"/>
            </p:cNvSpPr>
            <p:nvPr/>
          </p:nvSpPr>
          <p:spPr bwMode="auto">
            <a:xfrm>
              <a:off x="2749015" y="629261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Oval 951"/>
            <p:cNvSpPr>
              <a:spLocks noChangeArrowheads="1"/>
            </p:cNvSpPr>
            <p:nvPr/>
          </p:nvSpPr>
          <p:spPr bwMode="auto">
            <a:xfrm>
              <a:off x="2749015" y="636933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Oval 952"/>
            <p:cNvSpPr>
              <a:spLocks noChangeArrowheads="1"/>
            </p:cNvSpPr>
            <p:nvPr/>
          </p:nvSpPr>
          <p:spPr bwMode="auto">
            <a:xfrm>
              <a:off x="2749015" y="644605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Oval 953"/>
            <p:cNvSpPr>
              <a:spLocks noChangeArrowheads="1"/>
            </p:cNvSpPr>
            <p:nvPr/>
          </p:nvSpPr>
          <p:spPr bwMode="auto">
            <a:xfrm>
              <a:off x="2749015" y="6522774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Oval 954"/>
            <p:cNvSpPr>
              <a:spLocks noChangeArrowheads="1"/>
            </p:cNvSpPr>
            <p:nvPr/>
          </p:nvSpPr>
          <p:spPr bwMode="auto">
            <a:xfrm>
              <a:off x="2749015" y="6596938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Oval 955"/>
            <p:cNvSpPr>
              <a:spLocks noChangeArrowheads="1"/>
            </p:cNvSpPr>
            <p:nvPr/>
          </p:nvSpPr>
          <p:spPr bwMode="auto">
            <a:xfrm>
              <a:off x="2749015" y="667493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Oval 956"/>
            <p:cNvSpPr>
              <a:spLocks noChangeArrowheads="1"/>
            </p:cNvSpPr>
            <p:nvPr/>
          </p:nvSpPr>
          <p:spPr bwMode="auto">
            <a:xfrm>
              <a:off x="2749015" y="6751658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Oval 957"/>
            <p:cNvSpPr>
              <a:spLocks noChangeArrowheads="1"/>
            </p:cNvSpPr>
            <p:nvPr/>
          </p:nvSpPr>
          <p:spPr bwMode="auto">
            <a:xfrm>
              <a:off x="2749015" y="682837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Oval 958"/>
            <p:cNvSpPr>
              <a:spLocks noChangeArrowheads="1"/>
            </p:cNvSpPr>
            <p:nvPr/>
          </p:nvSpPr>
          <p:spPr bwMode="auto">
            <a:xfrm>
              <a:off x="2749015" y="6905100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Oval 976"/>
            <p:cNvSpPr>
              <a:spLocks noChangeArrowheads="1"/>
            </p:cNvSpPr>
            <p:nvPr/>
          </p:nvSpPr>
          <p:spPr bwMode="auto">
            <a:xfrm>
              <a:off x="2797605" y="625297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Oval 977"/>
            <p:cNvSpPr>
              <a:spLocks noChangeArrowheads="1"/>
            </p:cNvSpPr>
            <p:nvPr/>
          </p:nvSpPr>
          <p:spPr bwMode="auto">
            <a:xfrm>
              <a:off x="2797605" y="633097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Oval 978"/>
            <p:cNvSpPr>
              <a:spLocks noChangeArrowheads="1"/>
            </p:cNvSpPr>
            <p:nvPr/>
          </p:nvSpPr>
          <p:spPr bwMode="auto">
            <a:xfrm>
              <a:off x="2797605" y="6407693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Oval 979"/>
            <p:cNvSpPr>
              <a:spLocks noChangeArrowheads="1"/>
            </p:cNvSpPr>
            <p:nvPr/>
          </p:nvSpPr>
          <p:spPr bwMode="auto">
            <a:xfrm>
              <a:off x="2797605" y="6484414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Oval 980"/>
            <p:cNvSpPr>
              <a:spLocks noChangeArrowheads="1"/>
            </p:cNvSpPr>
            <p:nvPr/>
          </p:nvSpPr>
          <p:spPr bwMode="auto">
            <a:xfrm>
              <a:off x="2797605" y="6561135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Oval 981"/>
            <p:cNvSpPr>
              <a:spLocks noChangeArrowheads="1"/>
            </p:cNvSpPr>
            <p:nvPr/>
          </p:nvSpPr>
          <p:spPr bwMode="auto">
            <a:xfrm>
              <a:off x="2797605" y="6635298"/>
              <a:ext cx="33246" cy="34525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Oval 982"/>
            <p:cNvSpPr>
              <a:spLocks noChangeArrowheads="1"/>
            </p:cNvSpPr>
            <p:nvPr/>
          </p:nvSpPr>
          <p:spPr bwMode="auto">
            <a:xfrm>
              <a:off x="2797605" y="6713297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Oval 983"/>
            <p:cNvSpPr>
              <a:spLocks noChangeArrowheads="1"/>
            </p:cNvSpPr>
            <p:nvPr/>
          </p:nvSpPr>
          <p:spPr bwMode="auto">
            <a:xfrm>
              <a:off x="2797605" y="6790018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Oval 984"/>
            <p:cNvSpPr>
              <a:spLocks noChangeArrowheads="1"/>
            </p:cNvSpPr>
            <p:nvPr/>
          </p:nvSpPr>
          <p:spPr bwMode="auto">
            <a:xfrm>
              <a:off x="2797605" y="6866739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Oval 1004"/>
            <p:cNvSpPr>
              <a:spLocks noChangeArrowheads="1"/>
            </p:cNvSpPr>
            <p:nvPr/>
          </p:nvSpPr>
          <p:spPr bwMode="auto">
            <a:xfrm>
              <a:off x="2901178" y="625297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Oval 1005"/>
            <p:cNvSpPr>
              <a:spLocks noChangeArrowheads="1"/>
            </p:cNvSpPr>
            <p:nvPr/>
          </p:nvSpPr>
          <p:spPr bwMode="auto">
            <a:xfrm>
              <a:off x="2901178" y="6330971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Oval 1006"/>
            <p:cNvSpPr>
              <a:spLocks noChangeArrowheads="1"/>
            </p:cNvSpPr>
            <p:nvPr/>
          </p:nvSpPr>
          <p:spPr bwMode="auto">
            <a:xfrm>
              <a:off x="2901178" y="6407692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Oval 1007"/>
            <p:cNvSpPr>
              <a:spLocks noChangeArrowheads="1"/>
            </p:cNvSpPr>
            <p:nvPr/>
          </p:nvSpPr>
          <p:spPr bwMode="auto">
            <a:xfrm>
              <a:off x="2901178" y="6484413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Oval 1008"/>
            <p:cNvSpPr>
              <a:spLocks noChangeArrowheads="1"/>
            </p:cNvSpPr>
            <p:nvPr/>
          </p:nvSpPr>
          <p:spPr bwMode="auto">
            <a:xfrm>
              <a:off x="2901178" y="6561134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Oval 1009"/>
            <p:cNvSpPr>
              <a:spLocks noChangeArrowheads="1"/>
            </p:cNvSpPr>
            <p:nvPr/>
          </p:nvSpPr>
          <p:spPr bwMode="auto">
            <a:xfrm>
              <a:off x="2901178" y="6635297"/>
              <a:ext cx="30688" cy="34525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Oval 1010"/>
            <p:cNvSpPr>
              <a:spLocks noChangeArrowheads="1"/>
            </p:cNvSpPr>
            <p:nvPr/>
          </p:nvSpPr>
          <p:spPr bwMode="auto">
            <a:xfrm>
              <a:off x="2901178" y="6713297"/>
              <a:ext cx="30688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Oval 1011"/>
            <p:cNvSpPr>
              <a:spLocks noChangeArrowheads="1"/>
            </p:cNvSpPr>
            <p:nvPr/>
          </p:nvSpPr>
          <p:spPr bwMode="auto">
            <a:xfrm>
              <a:off x="2901178" y="6790018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Oval 1012"/>
            <p:cNvSpPr>
              <a:spLocks noChangeArrowheads="1"/>
            </p:cNvSpPr>
            <p:nvPr/>
          </p:nvSpPr>
          <p:spPr bwMode="auto">
            <a:xfrm>
              <a:off x="2901178" y="6866739"/>
              <a:ext cx="30688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Oval 1031"/>
            <p:cNvSpPr>
              <a:spLocks noChangeArrowheads="1"/>
            </p:cNvSpPr>
            <p:nvPr/>
          </p:nvSpPr>
          <p:spPr bwMode="auto">
            <a:xfrm>
              <a:off x="2848751" y="6292611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Oval 1032"/>
            <p:cNvSpPr>
              <a:spLocks noChangeArrowheads="1"/>
            </p:cNvSpPr>
            <p:nvPr/>
          </p:nvSpPr>
          <p:spPr bwMode="auto">
            <a:xfrm>
              <a:off x="2848751" y="6369332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Oval 1033"/>
            <p:cNvSpPr>
              <a:spLocks noChangeArrowheads="1"/>
            </p:cNvSpPr>
            <p:nvPr/>
          </p:nvSpPr>
          <p:spPr bwMode="auto">
            <a:xfrm>
              <a:off x="2848751" y="6446053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Oval 1034"/>
            <p:cNvSpPr>
              <a:spLocks noChangeArrowheads="1"/>
            </p:cNvSpPr>
            <p:nvPr/>
          </p:nvSpPr>
          <p:spPr bwMode="auto">
            <a:xfrm>
              <a:off x="2848751" y="6522773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Oval 1035"/>
            <p:cNvSpPr>
              <a:spLocks noChangeArrowheads="1"/>
            </p:cNvSpPr>
            <p:nvPr/>
          </p:nvSpPr>
          <p:spPr bwMode="auto">
            <a:xfrm>
              <a:off x="2848751" y="6596937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Oval 1036"/>
            <p:cNvSpPr>
              <a:spLocks noChangeArrowheads="1"/>
            </p:cNvSpPr>
            <p:nvPr/>
          </p:nvSpPr>
          <p:spPr bwMode="auto">
            <a:xfrm>
              <a:off x="2848751" y="6674937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Oval 1037"/>
            <p:cNvSpPr>
              <a:spLocks noChangeArrowheads="1"/>
            </p:cNvSpPr>
            <p:nvPr/>
          </p:nvSpPr>
          <p:spPr bwMode="auto">
            <a:xfrm>
              <a:off x="2848751" y="6751658"/>
              <a:ext cx="33246" cy="33246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Oval 1038"/>
            <p:cNvSpPr>
              <a:spLocks noChangeArrowheads="1"/>
            </p:cNvSpPr>
            <p:nvPr/>
          </p:nvSpPr>
          <p:spPr bwMode="auto">
            <a:xfrm>
              <a:off x="2848751" y="6828379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Oval 1039"/>
            <p:cNvSpPr>
              <a:spLocks noChangeArrowheads="1"/>
            </p:cNvSpPr>
            <p:nvPr/>
          </p:nvSpPr>
          <p:spPr bwMode="auto">
            <a:xfrm>
              <a:off x="2848751" y="6905100"/>
              <a:ext cx="33246" cy="30688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9" name="Freeform 1057"/>
          <p:cNvSpPr>
            <a:spLocks/>
          </p:cNvSpPr>
          <p:nvPr/>
        </p:nvSpPr>
        <p:spPr bwMode="auto">
          <a:xfrm>
            <a:off x="1905084" y="5760679"/>
            <a:ext cx="1208354" cy="469277"/>
          </a:xfrm>
          <a:custGeom>
            <a:avLst/>
            <a:gdLst>
              <a:gd name="T0" fmla="*/ 813 w 945"/>
              <a:gd name="T1" fmla="*/ 367 h 367"/>
              <a:gd name="T2" fmla="*/ 133 w 945"/>
              <a:gd name="T3" fmla="*/ 367 h 367"/>
              <a:gd name="T4" fmla="*/ 0 w 945"/>
              <a:gd name="T5" fmla="*/ 0 h 367"/>
              <a:gd name="T6" fmla="*/ 945 w 945"/>
              <a:gd name="T7" fmla="*/ 0 h 367"/>
              <a:gd name="T8" fmla="*/ 813 w 945"/>
              <a:gd name="T9" fmla="*/ 367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5" h="367">
                <a:moveTo>
                  <a:pt x="813" y="367"/>
                </a:moveTo>
                <a:lnTo>
                  <a:pt x="133" y="367"/>
                </a:lnTo>
                <a:lnTo>
                  <a:pt x="0" y="0"/>
                </a:lnTo>
                <a:lnTo>
                  <a:pt x="945" y="0"/>
                </a:lnTo>
                <a:lnTo>
                  <a:pt x="813" y="367"/>
                </a:lnTo>
                <a:close/>
              </a:path>
            </a:pathLst>
          </a:custGeom>
          <a:solidFill>
            <a:srgbClr val="BF47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任意多边形 249"/>
          <p:cNvSpPr>
            <a:spLocks/>
          </p:cNvSpPr>
          <p:nvPr/>
        </p:nvSpPr>
        <p:spPr bwMode="auto">
          <a:xfrm>
            <a:off x="1671970" y="1836406"/>
            <a:ext cx="1674830" cy="3957520"/>
          </a:xfrm>
          <a:custGeom>
            <a:avLst/>
            <a:gdLst>
              <a:gd name="connsiteX0" fmla="*/ 1041102 w 2079324"/>
              <a:gd name="connsiteY0" fmla="*/ 0 h 4913313"/>
              <a:gd name="connsiteX1" fmla="*/ 1875867 w 2079324"/>
              <a:gd name="connsiteY1" fmla="*/ 4913313 h 4913313"/>
              <a:gd name="connsiteX2" fmla="*/ 1041102 w 2079324"/>
              <a:gd name="connsiteY2" fmla="*/ 4913313 h 4913313"/>
              <a:gd name="connsiteX3" fmla="*/ 203152 w 2079324"/>
              <a:gd name="connsiteY3" fmla="*/ 4913313 h 4913313"/>
              <a:gd name="connsiteX4" fmla="*/ 1041102 w 2079324"/>
              <a:gd name="connsiteY4" fmla="*/ 0 h 491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324" h="4913313">
                <a:moveTo>
                  <a:pt x="1041102" y="0"/>
                </a:moveTo>
                <a:cubicBezTo>
                  <a:pt x="1041102" y="0"/>
                  <a:pt x="2630978" y="1860814"/>
                  <a:pt x="1875867" y="4913313"/>
                </a:cubicBezTo>
                <a:cubicBezTo>
                  <a:pt x="1875867" y="4913313"/>
                  <a:pt x="1875867" y="4913313"/>
                  <a:pt x="1041102" y="4913313"/>
                </a:cubicBezTo>
                <a:cubicBezTo>
                  <a:pt x="1041102" y="4913313"/>
                  <a:pt x="1041102" y="4913313"/>
                  <a:pt x="203152" y="4913313"/>
                </a:cubicBezTo>
                <a:cubicBezTo>
                  <a:pt x="-551960" y="1860814"/>
                  <a:pt x="1041102" y="0"/>
                  <a:pt x="1041102" y="0"/>
                </a:cubicBezTo>
                <a:close/>
              </a:path>
            </a:pathLst>
          </a:custGeom>
          <a:solidFill>
            <a:srgbClr val="FEE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1" name="Freeform 1059"/>
          <p:cNvSpPr>
            <a:spLocks/>
          </p:cNvSpPr>
          <p:nvPr/>
        </p:nvSpPr>
        <p:spPr bwMode="auto">
          <a:xfrm>
            <a:off x="1627611" y="3635511"/>
            <a:ext cx="1763302" cy="2158414"/>
          </a:xfrm>
          <a:custGeom>
            <a:avLst/>
            <a:gdLst>
              <a:gd name="T0" fmla="*/ 81 w 687"/>
              <a:gd name="T1" fmla="*/ 841 h 841"/>
              <a:gd name="T2" fmla="*/ 344 w 687"/>
              <a:gd name="T3" fmla="*/ 841 h 841"/>
              <a:gd name="T4" fmla="*/ 606 w 687"/>
              <a:gd name="T5" fmla="*/ 841 h 841"/>
              <a:gd name="T6" fmla="*/ 641 w 687"/>
              <a:gd name="T7" fmla="*/ 0 h 841"/>
              <a:gd name="T8" fmla="*/ 46 w 687"/>
              <a:gd name="T9" fmla="*/ 0 h 841"/>
              <a:gd name="T10" fmla="*/ 81 w 687"/>
              <a:gd name="T11" fmla="*/ 841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841">
                <a:moveTo>
                  <a:pt x="81" y="841"/>
                </a:moveTo>
                <a:cubicBezTo>
                  <a:pt x="344" y="841"/>
                  <a:pt x="344" y="841"/>
                  <a:pt x="344" y="841"/>
                </a:cubicBezTo>
                <a:cubicBezTo>
                  <a:pt x="606" y="841"/>
                  <a:pt x="606" y="841"/>
                  <a:pt x="606" y="841"/>
                </a:cubicBezTo>
                <a:cubicBezTo>
                  <a:pt x="687" y="514"/>
                  <a:pt x="682" y="232"/>
                  <a:pt x="64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5" y="232"/>
                  <a:pt x="0" y="514"/>
                  <a:pt x="81" y="841"/>
                </a:cubicBezTo>
                <a:close/>
              </a:path>
            </a:pathLst>
          </a:custGeom>
          <a:solidFill>
            <a:srgbClr val="F15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Freeform 1060"/>
          <p:cNvSpPr>
            <a:spLocks/>
          </p:cNvSpPr>
          <p:nvPr/>
        </p:nvSpPr>
        <p:spPr bwMode="auto">
          <a:xfrm>
            <a:off x="1958789" y="2473189"/>
            <a:ext cx="1100945" cy="379769"/>
          </a:xfrm>
          <a:custGeom>
            <a:avLst/>
            <a:gdLst>
              <a:gd name="T0" fmla="*/ 0 w 429"/>
              <a:gd name="T1" fmla="*/ 148 h 148"/>
              <a:gd name="T2" fmla="*/ 429 w 429"/>
              <a:gd name="T3" fmla="*/ 148 h 148"/>
              <a:gd name="T4" fmla="*/ 367 w 429"/>
              <a:gd name="T5" fmla="*/ 0 h 148"/>
              <a:gd name="T6" fmla="*/ 63 w 429"/>
              <a:gd name="T7" fmla="*/ 0 h 148"/>
              <a:gd name="T8" fmla="*/ 0 w 429"/>
              <a:gd name="T9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" h="148">
                <a:moveTo>
                  <a:pt x="0" y="148"/>
                </a:moveTo>
                <a:cubicBezTo>
                  <a:pt x="429" y="148"/>
                  <a:pt x="429" y="148"/>
                  <a:pt x="429" y="148"/>
                </a:cubicBezTo>
                <a:cubicBezTo>
                  <a:pt x="409" y="94"/>
                  <a:pt x="388" y="44"/>
                  <a:pt x="36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2" y="44"/>
                  <a:pt x="20" y="94"/>
                  <a:pt x="0" y="148"/>
                </a:cubicBezTo>
              </a:path>
            </a:pathLst>
          </a:custGeom>
          <a:solidFill>
            <a:srgbClr val="F15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Oval 1061"/>
          <p:cNvSpPr>
            <a:spLocks noChangeArrowheads="1"/>
          </p:cNvSpPr>
          <p:nvPr/>
        </p:nvSpPr>
        <p:spPr bwMode="auto">
          <a:xfrm>
            <a:off x="1833478" y="3676428"/>
            <a:ext cx="56262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Oval 1062"/>
          <p:cNvSpPr>
            <a:spLocks noChangeArrowheads="1"/>
          </p:cNvSpPr>
          <p:nvPr/>
        </p:nvSpPr>
        <p:spPr bwMode="auto">
          <a:xfrm>
            <a:off x="1976690" y="3676428"/>
            <a:ext cx="56262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Oval 1063"/>
          <p:cNvSpPr>
            <a:spLocks noChangeArrowheads="1"/>
          </p:cNvSpPr>
          <p:nvPr/>
        </p:nvSpPr>
        <p:spPr bwMode="auto">
          <a:xfrm>
            <a:off x="2123739" y="3676428"/>
            <a:ext cx="53705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Oval 1064"/>
          <p:cNvSpPr>
            <a:spLocks noChangeArrowheads="1"/>
          </p:cNvSpPr>
          <p:nvPr/>
        </p:nvSpPr>
        <p:spPr bwMode="auto">
          <a:xfrm>
            <a:off x="2266952" y="3676428"/>
            <a:ext cx="53705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Oval 1065"/>
          <p:cNvSpPr>
            <a:spLocks noChangeArrowheads="1"/>
          </p:cNvSpPr>
          <p:nvPr/>
        </p:nvSpPr>
        <p:spPr bwMode="auto">
          <a:xfrm>
            <a:off x="2410164" y="3676428"/>
            <a:ext cx="53705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Oval 1066"/>
          <p:cNvSpPr>
            <a:spLocks noChangeArrowheads="1"/>
          </p:cNvSpPr>
          <p:nvPr/>
        </p:nvSpPr>
        <p:spPr bwMode="auto">
          <a:xfrm>
            <a:off x="2554654" y="3676428"/>
            <a:ext cx="53705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Oval 1067"/>
          <p:cNvSpPr>
            <a:spLocks noChangeArrowheads="1"/>
          </p:cNvSpPr>
          <p:nvPr/>
        </p:nvSpPr>
        <p:spPr bwMode="auto">
          <a:xfrm>
            <a:off x="2697867" y="3676428"/>
            <a:ext cx="56262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0" name="Oval 1068"/>
          <p:cNvSpPr>
            <a:spLocks noChangeArrowheads="1"/>
          </p:cNvSpPr>
          <p:nvPr/>
        </p:nvSpPr>
        <p:spPr bwMode="auto">
          <a:xfrm>
            <a:off x="2841079" y="3676428"/>
            <a:ext cx="57541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1" name="Oval 1069"/>
          <p:cNvSpPr>
            <a:spLocks noChangeArrowheads="1"/>
          </p:cNvSpPr>
          <p:nvPr/>
        </p:nvSpPr>
        <p:spPr bwMode="auto">
          <a:xfrm>
            <a:off x="2988128" y="3676428"/>
            <a:ext cx="53705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2" name="Oval 1070"/>
          <p:cNvSpPr>
            <a:spLocks noChangeArrowheads="1"/>
          </p:cNvSpPr>
          <p:nvPr/>
        </p:nvSpPr>
        <p:spPr bwMode="auto">
          <a:xfrm>
            <a:off x="3131340" y="3676428"/>
            <a:ext cx="53705" cy="5754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3" name="Oval 1071"/>
          <p:cNvSpPr>
            <a:spLocks noChangeArrowheads="1"/>
          </p:cNvSpPr>
          <p:nvPr/>
        </p:nvSpPr>
        <p:spPr bwMode="auto">
          <a:xfrm>
            <a:off x="2040625" y="2768564"/>
            <a:ext cx="49869" cy="4859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Oval 1072"/>
          <p:cNvSpPr>
            <a:spLocks noChangeArrowheads="1"/>
          </p:cNvSpPr>
          <p:nvPr/>
        </p:nvSpPr>
        <p:spPr bwMode="auto">
          <a:xfrm>
            <a:off x="2167214" y="2768564"/>
            <a:ext cx="48590" cy="4859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Oval 1073"/>
          <p:cNvSpPr>
            <a:spLocks noChangeArrowheads="1"/>
          </p:cNvSpPr>
          <p:nvPr/>
        </p:nvSpPr>
        <p:spPr bwMode="auto">
          <a:xfrm>
            <a:off x="2295083" y="2768564"/>
            <a:ext cx="48590" cy="4859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Oval 1074"/>
          <p:cNvSpPr>
            <a:spLocks noChangeArrowheads="1"/>
          </p:cNvSpPr>
          <p:nvPr/>
        </p:nvSpPr>
        <p:spPr bwMode="auto">
          <a:xfrm>
            <a:off x="2420393" y="2768564"/>
            <a:ext cx="48590" cy="4859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Oval 1075"/>
          <p:cNvSpPr>
            <a:spLocks noChangeArrowheads="1"/>
          </p:cNvSpPr>
          <p:nvPr/>
        </p:nvSpPr>
        <p:spPr bwMode="auto">
          <a:xfrm>
            <a:off x="2549540" y="2768564"/>
            <a:ext cx="48590" cy="4859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Oval 1076"/>
          <p:cNvSpPr>
            <a:spLocks noChangeArrowheads="1"/>
          </p:cNvSpPr>
          <p:nvPr/>
        </p:nvSpPr>
        <p:spPr bwMode="auto">
          <a:xfrm>
            <a:off x="2674851" y="2768564"/>
            <a:ext cx="48590" cy="4859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Oval 1077"/>
          <p:cNvSpPr>
            <a:spLocks noChangeArrowheads="1"/>
          </p:cNvSpPr>
          <p:nvPr/>
        </p:nvSpPr>
        <p:spPr bwMode="auto">
          <a:xfrm>
            <a:off x="2802719" y="2768564"/>
            <a:ext cx="48590" cy="4859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Oval 1078"/>
          <p:cNvSpPr>
            <a:spLocks noChangeArrowheads="1"/>
          </p:cNvSpPr>
          <p:nvPr/>
        </p:nvSpPr>
        <p:spPr bwMode="auto">
          <a:xfrm>
            <a:off x="2929309" y="2768564"/>
            <a:ext cx="48590" cy="4859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Freeform 1079"/>
          <p:cNvSpPr>
            <a:spLocks/>
          </p:cNvSpPr>
          <p:nvPr/>
        </p:nvSpPr>
        <p:spPr bwMode="auto">
          <a:xfrm>
            <a:off x="1050925" y="4772259"/>
            <a:ext cx="820914" cy="1227534"/>
          </a:xfrm>
          <a:custGeom>
            <a:avLst/>
            <a:gdLst>
              <a:gd name="T0" fmla="*/ 642 w 642"/>
              <a:gd name="T1" fmla="*/ 761 h 960"/>
              <a:gd name="T2" fmla="*/ 26 w 642"/>
              <a:gd name="T3" fmla="*/ 960 h 960"/>
              <a:gd name="T4" fmla="*/ 0 w 642"/>
              <a:gd name="T5" fmla="*/ 725 h 960"/>
              <a:gd name="T6" fmla="*/ 558 w 642"/>
              <a:gd name="T7" fmla="*/ 0 h 960"/>
              <a:gd name="T8" fmla="*/ 642 w 642"/>
              <a:gd name="T9" fmla="*/ 761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960">
                <a:moveTo>
                  <a:pt x="642" y="761"/>
                </a:moveTo>
                <a:lnTo>
                  <a:pt x="26" y="960"/>
                </a:lnTo>
                <a:lnTo>
                  <a:pt x="0" y="725"/>
                </a:lnTo>
                <a:lnTo>
                  <a:pt x="558" y="0"/>
                </a:lnTo>
                <a:lnTo>
                  <a:pt x="642" y="761"/>
                </a:lnTo>
                <a:close/>
              </a:path>
            </a:pathLst>
          </a:custGeom>
          <a:solidFill>
            <a:srgbClr val="BF47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1080"/>
          <p:cNvSpPr>
            <a:spLocks/>
          </p:cNvSpPr>
          <p:nvPr/>
        </p:nvSpPr>
        <p:spPr bwMode="auto">
          <a:xfrm>
            <a:off x="3149242" y="4772259"/>
            <a:ext cx="818356" cy="1227534"/>
          </a:xfrm>
          <a:custGeom>
            <a:avLst/>
            <a:gdLst>
              <a:gd name="T0" fmla="*/ 0 w 640"/>
              <a:gd name="T1" fmla="*/ 761 h 960"/>
              <a:gd name="T2" fmla="*/ 614 w 640"/>
              <a:gd name="T3" fmla="*/ 960 h 960"/>
              <a:gd name="T4" fmla="*/ 640 w 640"/>
              <a:gd name="T5" fmla="*/ 725 h 960"/>
              <a:gd name="T6" fmla="*/ 82 w 640"/>
              <a:gd name="T7" fmla="*/ 0 h 960"/>
              <a:gd name="T8" fmla="*/ 0 w 640"/>
              <a:gd name="T9" fmla="*/ 761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960">
                <a:moveTo>
                  <a:pt x="0" y="761"/>
                </a:moveTo>
                <a:lnTo>
                  <a:pt x="614" y="960"/>
                </a:lnTo>
                <a:lnTo>
                  <a:pt x="640" y="725"/>
                </a:lnTo>
                <a:lnTo>
                  <a:pt x="82" y="0"/>
                </a:lnTo>
                <a:lnTo>
                  <a:pt x="0" y="761"/>
                </a:lnTo>
                <a:close/>
              </a:path>
            </a:pathLst>
          </a:custGeom>
          <a:solidFill>
            <a:srgbClr val="BF47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Freeform 1081"/>
          <p:cNvSpPr>
            <a:spLocks/>
          </p:cNvSpPr>
          <p:nvPr/>
        </p:nvSpPr>
        <p:spPr bwMode="auto">
          <a:xfrm>
            <a:off x="2456196" y="4772259"/>
            <a:ext cx="108688" cy="1227534"/>
          </a:xfrm>
          <a:custGeom>
            <a:avLst/>
            <a:gdLst>
              <a:gd name="T0" fmla="*/ 0 w 85"/>
              <a:gd name="T1" fmla="*/ 239 h 960"/>
              <a:gd name="T2" fmla="*/ 43 w 85"/>
              <a:gd name="T3" fmla="*/ 0 h 960"/>
              <a:gd name="T4" fmla="*/ 85 w 85"/>
              <a:gd name="T5" fmla="*/ 239 h 960"/>
              <a:gd name="T6" fmla="*/ 85 w 85"/>
              <a:gd name="T7" fmla="*/ 721 h 960"/>
              <a:gd name="T8" fmla="*/ 43 w 85"/>
              <a:gd name="T9" fmla="*/ 960 h 960"/>
              <a:gd name="T10" fmla="*/ 0 w 85"/>
              <a:gd name="T11" fmla="*/ 721 h 960"/>
              <a:gd name="T12" fmla="*/ 0 w 85"/>
              <a:gd name="T13" fmla="*/ 23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960">
                <a:moveTo>
                  <a:pt x="0" y="239"/>
                </a:moveTo>
                <a:lnTo>
                  <a:pt x="43" y="0"/>
                </a:lnTo>
                <a:lnTo>
                  <a:pt x="85" y="239"/>
                </a:lnTo>
                <a:lnTo>
                  <a:pt x="85" y="721"/>
                </a:lnTo>
                <a:lnTo>
                  <a:pt x="43" y="960"/>
                </a:lnTo>
                <a:lnTo>
                  <a:pt x="0" y="721"/>
                </a:lnTo>
                <a:lnTo>
                  <a:pt x="0" y="239"/>
                </a:lnTo>
                <a:close/>
              </a:path>
            </a:pathLst>
          </a:custGeom>
          <a:solidFill>
            <a:srgbClr val="BF47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Oval 1082"/>
          <p:cNvSpPr>
            <a:spLocks noChangeArrowheads="1"/>
          </p:cNvSpPr>
          <p:nvPr/>
        </p:nvSpPr>
        <p:spPr bwMode="auto">
          <a:xfrm>
            <a:off x="2210690" y="2950137"/>
            <a:ext cx="597145" cy="595866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Oval 1083"/>
          <p:cNvSpPr>
            <a:spLocks noChangeArrowheads="1"/>
          </p:cNvSpPr>
          <p:nvPr/>
        </p:nvSpPr>
        <p:spPr bwMode="auto">
          <a:xfrm>
            <a:off x="2274624" y="3012793"/>
            <a:ext cx="471834" cy="471834"/>
          </a:xfrm>
          <a:prstGeom prst="ellipse">
            <a:avLst/>
          </a:prstGeom>
          <a:solidFill>
            <a:srgbClr val="009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Freeform 1168"/>
          <p:cNvSpPr>
            <a:spLocks/>
          </p:cNvSpPr>
          <p:nvPr/>
        </p:nvSpPr>
        <p:spPr bwMode="auto">
          <a:xfrm>
            <a:off x="2881997" y="2465517"/>
            <a:ext cx="126590" cy="257015"/>
          </a:xfrm>
          <a:custGeom>
            <a:avLst/>
            <a:gdLst>
              <a:gd name="T0" fmla="*/ 5 w 49"/>
              <a:gd name="T1" fmla="*/ 0 h 100"/>
              <a:gd name="T2" fmla="*/ 0 w 49"/>
              <a:gd name="T3" fmla="*/ 3 h 100"/>
              <a:gd name="T4" fmla="*/ 7 w 49"/>
              <a:gd name="T5" fmla="*/ 3 h 100"/>
              <a:gd name="T6" fmla="*/ 49 w 49"/>
              <a:gd name="T7" fmla="*/ 100 h 100"/>
              <a:gd name="T8" fmla="*/ 49 w 49"/>
              <a:gd name="T9" fmla="*/ 100 h 100"/>
              <a:gd name="T10" fmla="*/ 5 w 49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100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7" y="3"/>
                  <a:pt x="7" y="3"/>
                  <a:pt x="7" y="3"/>
                </a:cubicBezTo>
                <a:cubicBezTo>
                  <a:pt x="21" y="33"/>
                  <a:pt x="35" y="65"/>
                  <a:pt x="49" y="100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35" y="64"/>
                  <a:pt x="20" y="31"/>
                  <a:pt x="5" y="0"/>
                </a:cubicBezTo>
              </a:path>
            </a:pathLst>
          </a:custGeom>
          <a:solidFill>
            <a:srgbClr val="C8D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38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8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6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220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0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5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1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0"/>
            <a:ext cx="9144000" cy="6857999"/>
          </a:xfrm>
          <a:prstGeom prst="rect">
            <a:avLst/>
          </a:prstGeom>
          <a:solidFill>
            <a:srgbClr val="1DB5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516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70936" y="1121434"/>
            <a:ext cx="8436634" cy="531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70936" y="182476"/>
            <a:ext cx="8436635" cy="72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SzPct val="50000"/>
        <a:buFont typeface="Wingdings 2" panose="05020102010507070707" pitchFamily="18" charset="2"/>
        <a:buChar char=""/>
        <a:defRPr lang="zh-CN" altLang="en-US" sz="2400" b="1" kern="1200" baseline="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11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" Target="slide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" Target="slide5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" Target="slide2.xml"/><Relationship Id="rId27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3" Type="http://schemas.openxmlformats.org/officeDocument/2006/relationships/tags" Target="../tags/tag10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slide" Target="slide9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slide" Target="slide7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slide" Target="slide5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slide" Target="slide11.xml"/><Relationship Id="rId3" Type="http://schemas.openxmlformats.org/officeDocument/2006/relationships/tags" Target="../tags/tag12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slide" Target="slide9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slide" Target="slide7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slide" Target="slide5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tags" Target="../tags/tag6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slide" Target="slide5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slide" Target="slide7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slide" Target="slide5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1260746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059304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2857863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3656421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MH_Others_5"/>
          <p:cNvSpPr/>
          <p:nvPr>
            <p:custDataLst>
              <p:tags r:id="rId7"/>
            </p:custDataLst>
          </p:nvPr>
        </p:nvSpPr>
        <p:spPr>
          <a:xfrm>
            <a:off x="2425699" y="4454980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MH_Others_6"/>
          <p:cNvSpPr/>
          <p:nvPr>
            <p:custDataLst>
              <p:tags r:id="rId8"/>
            </p:custDataLst>
          </p:nvPr>
        </p:nvSpPr>
        <p:spPr>
          <a:xfrm>
            <a:off x="2425699" y="5253539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MH_Entry_1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1211943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引言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22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1211942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2010502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项目基本情况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2010501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514600" y="2809061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项目执行结果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2743199" y="2809059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25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14600" y="3607620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项目开发工作评价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25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2743199" y="360761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MH_Entry_5">
            <a:hlinkClick r:id="rId26" action="ppaction://hlinksldjump"/>
          </p:cNvPr>
          <p:cNvSpPr/>
          <p:nvPr>
            <p:custDataLst>
              <p:tags r:id="rId17"/>
            </p:custDataLst>
          </p:nvPr>
        </p:nvSpPr>
        <p:spPr>
          <a:xfrm>
            <a:off x="2514600" y="4406179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1" name="MH_Number_5">
            <a:hlinkClick r:id="rId26" action="ppaction://hlinksldjump"/>
          </p:cNvPr>
          <p:cNvSpPr/>
          <p:nvPr>
            <p:custDataLst>
              <p:tags r:id="rId18"/>
            </p:custDataLst>
          </p:nvPr>
        </p:nvSpPr>
        <p:spPr>
          <a:xfrm>
            <a:off x="2743199" y="440617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05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MH_Entry_6">
            <a:hlinkClick r:id="rId27" action="ppaction://hlinksldjump"/>
          </p:cNvPr>
          <p:cNvSpPr/>
          <p:nvPr>
            <p:custDataLst>
              <p:tags r:id="rId19"/>
            </p:custDataLst>
          </p:nvPr>
        </p:nvSpPr>
        <p:spPr>
          <a:xfrm>
            <a:off x="2514600" y="5204738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经验和教训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4" name="MH_Number_6">
            <a:hlinkClick r:id="rId27" action="ppaction://hlinksldjump"/>
          </p:cNvPr>
          <p:cNvSpPr/>
          <p:nvPr>
            <p:custDataLst>
              <p:tags r:id="rId20"/>
            </p:custDataLst>
          </p:nvPr>
        </p:nvSpPr>
        <p:spPr>
          <a:xfrm>
            <a:off x="2743199" y="5204737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06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988" y="25649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整个软件系统比较稳定，进行过比较严密的测试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1760" y="764704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600" dirty="0"/>
              <a:t>项目开发工作评价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239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1260746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059304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2857863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3656421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MH_Others_5"/>
          <p:cNvSpPr/>
          <p:nvPr>
            <p:custDataLst>
              <p:tags r:id="rId7"/>
            </p:custDataLst>
          </p:nvPr>
        </p:nvSpPr>
        <p:spPr>
          <a:xfrm>
            <a:off x="2425699" y="4454980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MH_Others_6"/>
          <p:cNvSpPr/>
          <p:nvPr>
            <p:custDataLst>
              <p:tags r:id="rId8"/>
            </p:custDataLst>
          </p:nvPr>
        </p:nvSpPr>
        <p:spPr>
          <a:xfrm>
            <a:off x="2425699" y="5253539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MH_Entry_1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1211943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引言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22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1211942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2010502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项目基本情况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2010501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514600" y="2809061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项目执行结果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2743199" y="2809059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25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14600" y="3607620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项目开发工作评价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25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2743199" y="360761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MH_Entry_5"/>
          <p:cNvSpPr/>
          <p:nvPr>
            <p:custDataLst>
              <p:tags r:id="rId17"/>
            </p:custDataLst>
          </p:nvPr>
        </p:nvSpPr>
        <p:spPr>
          <a:xfrm>
            <a:off x="2514600" y="4406179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1" name="MH_Number_5"/>
          <p:cNvSpPr/>
          <p:nvPr>
            <p:custDataLst>
              <p:tags r:id="rId18"/>
            </p:custDataLst>
          </p:nvPr>
        </p:nvSpPr>
        <p:spPr>
          <a:xfrm>
            <a:off x="2743199" y="440617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05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MH_Entry_6"/>
          <p:cNvSpPr/>
          <p:nvPr>
            <p:custDataLst>
              <p:tags r:id="rId19"/>
            </p:custDataLst>
          </p:nvPr>
        </p:nvSpPr>
        <p:spPr>
          <a:xfrm>
            <a:off x="2514600" y="5204738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经验和教训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4" name="MH_Number_6"/>
          <p:cNvSpPr/>
          <p:nvPr>
            <p:custDataLst>
              <p:tags r:id="rId20"/>
            </p:custDataLst>
          </p:nvPr>
        </p:nvSpPr>
        <p:spPr>
          <a:xfrm>
            <a:off x="2743199" y="5204737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06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52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128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zh-CN" sz="2000" dirty="0"/>
              <a:t>需求管理</a:t>
            </a:r>
          </a:p>
          <a:p>
            <a:r>
              <a:rPr lang="zh-CN" altLang="zh-CN" sz="2000" dirty="0" smtClean="0"/>
              <a:t>产品</a:t>
            </a:r>
            <a:r>
              <a:rPr lang="zh-CN" altLang="zh-CN" sz="2000" dirty="0"/>
              <a:t>基于主要用户的需求完成开发，功能满足用户的需求</a:t>
            </a:r>
            <a:r>
              <a:rPr lang="zh-CN" altLang="zh-CN" sz="2000" dirty="0" smtClean="0"/>
              <a:t>。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5.2 </a:t>
            </a:r>
            <a:r>
              <a:rPr lang="zh-CN" altLang="zh-CN" sz="2000" dirty="0" smtClean="0"/>
              <a:t>计划管理</a:t>
            </a:r>
          </a:p>
          <a:p>
            <a:r>
              <a:rPr lang="zh-CN" altLang="zh-CN" sz="2000" dirty="0" smtClean="0"/>
              <a:t>按照</a:t>
            </a:r>
            <a:r>
              <a:rPr lang="zh-CN" altLang="zh-CN" sz="2000" dirty="0"/>
              <a:t>指定的甘特图来完成工作。计划好的事情要按时完成。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758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1260746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059304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2857863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3656421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MH_Others_5"/>
          <p:cNvSpPr/>
          <p:nvPr>
            <p:custDataLst>
              <p:tags r:id="rId7"/>
            </p:custDataLst>
          </p:nvPr>
        </p:nvSpPr>
        <p:spPr>
          <a:xfrm>
            <a:off x="2425699" y="4454980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MH_Others_6"/>
          <p:cNvSpPr/>
          <p:nvPr>
            <p:custDataLst>
              <p:tags r:id="rId8"/>
            </p:custDataLst>
          </p:nvPr>
        </p:nvSpPr>
        <p:spPr>
          <a:xfrm>
            <a:off x="2425699" y="5253539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MH_Entry_1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1211943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引言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22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1211942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2010502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项目基本情况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2010501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514600" y="2809061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项目执行结果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2743199" y="2809059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25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14600" y="3607620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项目开发工作评价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25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2743199" y="360761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MH_Entry_5">
            <a:hlinkClick r:id="rId26" action="ppaction://hlinksldjump"/>
          </p:cNvPr>
          <p:cNvSpPr/>
          <p:nvPr>
            <p:custDataLst>
              <p:tags r:id="rId17"/>
            </p:custDataLst>
          </p:nvPr>
        </p:nvSpPr>
        <p:spPr>
          <a:xfrm>
            <a:off x="2514600" y="4406179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1" name="MH_Number_5">
            <a:hlinkClick r:id="rId26" action="ppaction://hlinksldjump"/>
          </p:cNvPr>
          <p:cNvSpPr/>
          <p:nvPr>
            <p:custDataLst>
              <p:tags r:id="rId18"/>
            </p:custDataLst>
          </p:nvPr>
        </p:nvSpPr>
        <p:spPr>
          <a:xfrm>
            <a:off x="2743199" y="440617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05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MH_Entry_6"/>
          <p:cNvSpPr/>
          <p:nvPr>
            <p:custDataLst>
              <p:tags r:id="rId19"/>
            </p:custDataLst>
          </p:nvPr>
        </p:nvSpPr>
        <p:spPr>
          <a:xfrm>
            <a:off x="2514600" y="5204738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经验和教训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4" name="MH_Number_6"/>
          <p:cNvSpPr/>
          <p:nvPr>
            <p:custDataLst>
              <p:tags r:id="rId20"/>
            </p:custDataLst>
          </p:nvPr>
        </p:nvSpPr>
        <p:spPr>
          <a:xfrm>
            <a:off x="2743199" y="5204737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06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2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这是我们</a:t>
            </a:r>
            <a:r>
              <a:rPr lang="en-US" altLang="zh-CN" dirty="0"/>
              <a:t>G07</a:t>
            </a:r>
            <a:r>
              <a:rPr lang="zh-CN" altLang="zh-CN" dirty="0"/>
              <a:t>小组第一次完成一款软件的编写，从这项开发工作中所得到的最主要的经验与教训：</a:t>
            </a:r>
          </a:p>
          <a:p>
            <a:r>
              <a:rPr lang="zh-CN" altLang="zh-CN" dirty="0"/>
              <a:t>经验：</a:t>
            </a:r>
          </a:p>
          <a:p>
            <a:r>
              <a:rPr lang="zh-CN" altLang="zh-CN" dirty="0"/>
              <a:t>有效的沟通和交流可以加快项目完成的进程。</a:t>
            </a:r>
          </a:p>
          <a:p>
            <a:r>
              <a:rPr lang="zh-CN" altLang="zh-CN" dirty="0"/>
              <a:t>教训：</a:t>
            </a:r>
          </a:p>
          <a:p>
            <a:r>
              <a:rPr lang="zh-CN" altLang="zh-CN" dirty="0"/>
              <a:t>技术能力的不足使得技术衔接存在问题，不能很好的接受别人的工作。</a:t>
            </a:r>
          </a:p>
        </p:txBody>
      </p:sp>
    </p:spTree>
    <p:extLst>
      <p:ext uri="{BB962C8B-B14F-4D97-AF65-F5344CB8AC3E}">
        <p14:creationId xmlns:p14="http://schemas.microsoft.com/office/powerpoint/2010/main" val="226548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1260746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059304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2857863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3656421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MH_Others_5"/>
          <p:cNvSpPr/>
          <p:nvPr>
            <p:custDataLst>
              <p:tags r:id="rId7"/>
            </p:custDataLst>
          </p:nvPr>
        </p:nvSpPr>
        <p:spPr>
          <a:xfrm>
            <a:off x="2425699" y="4454980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MH_Others_6"/>
          <p:cNvSpPr/>
          <p:nvPr>
            <p:custDataLst>
              <p:tags r:id="rId8"/>
            </p:custDataLst>
          </p:nvPr>
        </p:nvSpPr>
        <p:spPr>
          <a:xfrm>
            <a:off x="2425699" y="5253539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MH_Entry_1"/>
          <p:cNvSpPr/>
          <p:nvPr>
            <p:custDataLst>
              <p:tags r:id="rId9"/>
            </p:custDataLst>
          </p:nvPr>
        </p:nvSpPr>
        <p:spPr>
          <a:xfrm>
            <a:off x="2514600" y="1211943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引言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/>
          <p:cNvSpPr/>
          <p:nvPr>
            <p:custDataLst>
              <p:tags r:id="rId10"/>
            </p:custDataLst>
          </p:nvPr>
        </p:nvSpPr>
        <p:spPr>
          <a:xfrm>
            <a:off x="2743199" y="1211942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11"/>
            </p:custDataLst>
          </p:nvPr>
        </p:nvSpPr>
        <p:spPr>
          <a:xfrm>
            <a:off x="2514600" y="2010502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项目基本情况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2"/>
            </p:custDataLst>
          </p:nvPr>
        </p:nvSpPr>
        <p:spPr>
          <a:xfrm>
            <a:off x="2743199" y="2010501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3"/>
            </p:custDataLst>
          </p:nvPr>
        </p:nvSpPr>
        <p:spPr>
          <a:xfrm>
            <a:off x="2514600" y="2809061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项目执行结果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4"/>
            </p:custDataLst>
          </p:nvPr>
        </p:nvSpPr>
        <p:spPr>
          <a:xfrm>
            <a:off x="2743199" y="2809059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5"/>
            </p:custDataLst>
          </p:nvPr>
        </p:nvSpPr>
        <p:spPr>
          <a:xfrm>
            <a:off x="2514600" y="3607620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项目开发工作评价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/>
          <p:cNvSpPr/>
          <p:nvPr>
            <p:custDataLst>
              <p:tags r:id="rId16"/>
            </p:custDataLst>
          </p:nvPr>
        </p:nvSpPr>
        <p:spPr>
          <a:xfrm>
            <a:off x="2743199" y="360761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MH_Entry_5"/>
          <p:cNvSpPr/>
          <p:nvPr>
            <p:custDataLst>
              <p:tags r:id="rId17"/>
            </p:custDataLst>
          </p:nvPr>
        </p:nvSpPr>
        <p:spPr>
          <a:xfrm>
            <a:off x="2514600" y="4406179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1" name="MH_Number_5"/>
          <p:cNvSpPr/>
          <p:nvPr>
            <p:custDataLst>
              <p:tags r:id="rId18"/>
            </p:custDataLst>
          </p:nvPr>
        </p:nvSpPr>
        <p:spPr>
          <a:xfrm>
            <a:off x="2743199" y="440617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05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MH_Entry_6"/>
          <p:cNvSpPr/>
          <p:nvPr>
            <p:custDataLst>
              <p:tags r:id="rId19"/>
            </p:custDataLst>
          </p:nvPr>
        </p:nvSpPr>
        <p:spPr>
          <a:xfrm>
            <a:off x="2514600" y="5204738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经验和教训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4" name="MH_Number_6"/>
          <p:cNvSpPr/>
          <p:nvPr>
            <p:custDataLst>
              <p:tags r:id="rId20"/>
            </p:custDataLst>
          </p:nvPr>
        </p:nvSpPr>
        <p:spPr>
          <a:xfrm>
            <a:off x="2743199" y="5204737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06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0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2636912"/>
            <a:ext cx="7920880" cy="2376264"/>
          </a:xfrm>
        </p:spPr>
        <p:txBody>
          <a:bodyPr/>
          <a:lstStyle/>
          <a:p>
            <a:r>
              <a:rPr lang="zh-CN" altLang="zh-CN" dirty="0"/>
              <a:t>编写此用户手册概要的主要目的是</a:t>
            </a:r>
            <a:r>
              <a:rPr lang="zh-CN" altLang="zh-CN" dirty="0" smtClean="0"/>
              <a:t>教会用户如何</a:t>
            </a:r>
            <a:r>
              <a:rPr lang="zh-CN" altLang="zh-CN" dirty="0"/>
              <a:t>使用我们设计的软件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8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1.2</a:t>
            </a:r>
            <a:r>
              <a:rPr lang="en-US" altLang="zh-CN" dirty="0"/>
              <a:t>	</a:t>
            </a:r>
            <a:r>
              <a:rPr lang="zh-CN" altLang="zh-CN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800" dirty="0"/>
              <a:t>项目名称：桌面便签</a:t>
            </a:r>
          </a:p>
          <a:p>
            <a:r>
              <a:rPr lang="zh-CN" altLang="zh-CN" sz="2800" dirty="0"/>
              <a:t>项目代号：</a:t>
            </a:r>
            <a:r>
              <a:rPr lang="en-US" altLang="zh-CN" sz="2800" dirty="0"/>
              <a:t>SE e-learning by PRD Group 04</a:t>
            </a:r>
            <a:endParaRPr lang="zh-CN" altLang="zh-CN" sz="2800" dirty="0"/>
          </a:p>
          <a:p>
            <a:r>
              <a:rPr lang="zh-CN" altLang="zh-CN" sz="2800" dirty="0"/>
              <a:t>英文简称：</a:t>
            </a:r>
            <a:r>
              <a:rPr lang="en-US" altLang="zh-CN" sz="2800" dirty="0"/>
              <a:t>To-do-list</a:t>
            </a:r>
            <a:endParaRPr lang="zh-CN" altLang="zh-CN" sz="2800" dirty="0"/>
          </a:p>
          <a:p>
            <a:r>
              <a:rPr lang="zh-CN" altLang="en-US" sz="2800" dirty="0" smtClean="0"/>
              <a:t>项目委托单位：</a:t>
            </a:r>
            <a:r>
              <a:rPr lang="zh-CN" altLang="zh-CN" sz="2800" dirty="0"/>
              <a:t>浙江大学城市学院计算机与科学学院</a:t>
            </a:r>
          </a:p>
          <a:p>
            <a:r>
              <a:rPr lang="zh-CN" altLang="en-US" sz="2800" dirty="0" smtClean="0"/>
              <a:t>项目用户：</a:t>
            </a:r>
            <a:r>
              <a:rPr lang="zh-CN" altLang="zh-CN" sz="2800" dirty="0"/>
              <a:t>使用电脑的</a:t>
            </a:r>
            <a:r>
              <a:rPr lang="zh-CN" altLang="zh-CN" sz="2800" dirty="0" smtClean="0"/>
              <a:t>人群</a:t>
            </a:r>
            <a:endParaRPr lang="en-US" altLang="zh-CN" sz="2800" dirty="0" smtClean="0"/>
          </a:p>
          <a:p>
            <a:r>
              <a:rPr lang="zh-CN" altLang="zh-CN" sz="2800" dirty="0"/>
              <a:t>项目主要承担</a:t>
            </a:r>
            <a:r>
              <a:rPr lang="zh-CN" altLang="zh-CN" sz="2800" dirty="0" smtClean="0"/>
              <a:t>部门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G07</a:t>
            </a:r>
            <a:r>
              <a:rPr lang="zh-CN" altLang="en-US" sz="2800" dirty="0" smtClean="0"/>
              <a:t>小组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225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1260746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059304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2857863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3656421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MH_Others_5"/>
          <p:cNvSpPr/>
          <p:nvPr>
            <p:custDataLst>
              <p:tags r:id="rId7"/>
            </p:custDataLst>
          </p:nvPr>
        </p:nvSpPr>
        <p:spPr>
          <a:xfrm>
            <a:off x="2425699" y="4454980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MH_Others_6"/>
          <p:cNvSpPr/>
          <p:nvPr>
            <p:custDataLst>
              <p:tags r:id="rId8"/>
            </p:custDataLst>
          </p:nvPr>
        </p:nvSpPr>
        <p:spPr>
          <a:xfrm>
            <a:off x="2425699" y="5253539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MH_Entry_1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1211943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引言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22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1211942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11"/>
            </p:custDataLst>
          </p:nvPr>
        </p:nvSpPr>
        <p:spPr>
          <a:xfrm>
            <a:off x="2514600" y="2010502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项目基本情况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2"/>
            </p:custDataLst>
          </p:nvPr>
        </p:nvSpPr>
        <p:spPr>
          <a:xfrm>
            <a:off x="2743199" y="2010501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3"/>
            </p:custDataLst>
          </p:nvPr>
        </p:nvSpPr>
        <p:spPr>
          <a:xfrm>
            <a:off x="2514600" y="2809061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项目执行结果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4"/>
            </p:custDataLst>
          </p:nvPr>
        </p:nvSpPr>
        <p:spPr>
          <a:xfrm>
            <a:off x="2743199" y="2809059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5"/>
            </p:custDataLst>
          </p:nvPr>
        </p:nvSpPr>
        <p:spPr>
          <a:xfrm>
            <a:off x="2514600" y="3607620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项目开发工作评价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/>
          <p:cNvSpPr/>
          <p:nvPr>
            <p:custDataLst>
              <p:tags r:id="rId16"/>
            </p:custDataLst>
          </p:nvPr>
        </p:nvSpPr>
        <p:spPr>
          <a:xfrm>
            <a:off x="2743199" y="360761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MH_Entry_5"/>
          <p:cNvSpPr/>
          <p:nvPr>
            <p:custDataLst>
              <p:tags r:id="rId17"/>
            </p:custDataLst>
          </p:nvPr>
        </p:nvSpPr>
        <p:spPr>
          <a:xfrm>
            <a:off x="2514600" y="4406179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1" name="MH_Number_5"/>
          <p:cNvSpPr/>
          <p:nvPr>
            <p:custDataLst>
              <p:tags r:id="rId18"/>
            </p:custDataLst>
          </p:nvPr>
        </p:nvSpPr>
        <p:spPr>
          <a:xfrm>
            <a:off x="2743199" y="440617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05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MH_Entry_6"/>
          <p:cNvSpPr/>
          <p:nvPr>
            <p:custDataLst>
              <p:tags r:id="rId19"/>
            </p:custDataLst>
          </p:nvPr>
        </p:nvSpPr>
        <p:spPr>
          <a:xfrm>
            <a:off x="2514600" y="5204738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经验和教训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4" name="MH_Number_6"/>
          <p:cNvSpPr/>
          <p:nvPr>
            <p:custDataLst>
              <p:tags r:id="rId20"/>
            </p:custDataLst>
          </p:nvPr>
        </p:nvSpPr>
        <p:spPr>
          <a:xfrm>
            <a:off x="2743199" y="5204737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06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75134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2.1</a:t>
            </a:r>
            <a:r>
              <a:rPr lang="en-US" altLang="zh-CN" dirty="0"/>
              <a:t>	</a:t>
            </a:r>
            <a:r>
              <a:rPr lang="zh-CN" altLang="zh-CN" dirty="0"/>
              <a:t>项目基本信息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这是一款简单的习惯养成产品，帮你把要做的事情列出来，一项一项；当设定的时间到了以后，会对电脑进行一些锁定（比如打开游戏自动关机等），到时间结束前或者任务完成前无法解除锁定；同时它还可以将你要做的事情做成桌面便签，提示自己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2.2</a:t>
            </a:r>
            <a:r>
              <a:rPr lang="en-US" altLang="zh-CN" dirty="0"/>
              <a:t>	</a:t>
            </a:r>
            <a:r>
              <a:rPr lang="zh-CN" altLang="zh-CN" dirty="0"/>
              <a:t>项目特征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）简单</a:t>
            </a:r>
          </a:p>
          <a:p>
            <a:r>
              <a:rPr lang="zh-CN" altLang="zh-CN" dirty="0"/>
              <a:t>只需要几步就可以新建一个事件，而且好修改，甚至是不太会用电脑的人，只要看了一眼就大概知道怎么用。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）占用小</a:t>
            </a:r>
          </a:p>
          <a:p>
            <a:r>
              <a:rPr lang="zh-CN" altLang="zh-CN" dirty="0"/>
              <a:t>软件本身不大，占用的内存也不大，当程序打开后电脑并不会和以前有太大区别。</a:t>
            </a:r>
          </a:p>
        </p:txBody>
      </p:sp>
    </p:spTree>
    <p:extLst>
      <p:ext uri="{BB962C8B-B14F-4D97-AF65-F5344CB8AC3E}">
        <p14:creationId xmlns:p14="http://schemas.microsoft.com/office/powerpoint/2010/main" val="32144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1260746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059304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2857863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3656421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MH_Others_5"/>
          <p:cNvSpPr/>
          <p:nvPr>
            <p:custDataLst>
              <p:tags r:id="rId7"/>
            </p:custDataLst>
          </p:nvPr>
        </p:nvSpPr>
        <p:spPr>
          <a:xfrm>
            <a:off x="2425699" y="4454980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MH_Others_6"/>
          <p:cNvSpPr/>
          <p:nvPr>
            <p:custDataLst>
              <p:tags r:id="rId8"/>
            </p:custDataLst>
          </p:nvPr>
        </p:nvSpPr>
        <p:spPr>
          <a:xfrm>
            <a:off x="2425699" y="5253539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MH_Entry_1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1211943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引言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22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1211942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2010502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项目基本情况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2010501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3"/>
            </p:custDataLst>
          </p:nvPr>
        </p:nvSpPr>
        <p:spPr>
          <a:xfrm>
            <a:off x="2514600" y="2809061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项目执行结果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4"/>
            </p:custDataLst>
          </p:nvPr>
        </p:nvSpPr>
        <p:spPr>
          <a:xfrm>
            <a:off x="2743199" y="2809059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5"/>
            </p:custDataLst>
          </p:nvPr>
        </p:nvSpPr>
        <p:spPr>
          <a:xfrm>
            <a:off x="2514600" y="3607620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项目开发工作评价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/>
          <p:cNvSpPr/>
          <p:nvPr>
            <p:custDataLst>
              <p:tags r:id="rId16"/>
            </p:custDataLst>
          </p:nvPr>
        </p:nvSpPr>
        <p:spPr>
          <a:xfrm>
            <a:off x="2743199" y="360761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MH_Entry_5"/>
          <p:cNvSpPr/>
          <p:nvPr>
            <p:custDataLst>
              <p:tags r:id="rId17"/>
            </p:custDataLst>
          </p:nvPr>
        </p:nvSpPr>
        <p:spPr>
          <a:xfrm>
            <a:off x="2514600" y="4406179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1" name="MH_Number_5"/>
          <p:cNvSpPr/>
          <p:nvPr>
            <p:custDataLst>
              <p:tags r:id="rId18"/>
            </p:custDataLst>
          </p:nvPr>
        </p:nvSpPr>
        <p:spPr>
          <a:xfrm>
            <a:off x="2743199" y="440617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05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MH_Entry_6"/>
          <p:cNvSpPr/>
          <p:nvPr>
            <p:custDataLst>
              <p:tags r:id="rId19"/>
            </p:custDataLst>
          </p:nvPr>
        </p:nvSpPr>
        <p:spPr>
          <a:xfrm>
            <a:off x="2514600" y="5204738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经验和教训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4" name="MH_Number_6"/>
          <p:cNvSpPr/>
          <p:nvPr>
            <p:custDataLst>
              <p:tags r:id="rId20"/>
            </p:custDataLst>
          </p:nvPr>
        </p:nvSpPr>
        <p:spPr>
          <a:xfrm>
            <a:off x="2743199" y="5204737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06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6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620688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 dirty="0"/>
              <a:t>3.1</a:t>
            </a:r>
            <a:r>
              <a:rPr lang="en-US" altLang="zh-CN" sz="1200" dirty="0"/>
              <a:t>	</a:t>
            </a:r>
            <a:r>
              <a:rPr lang="zh-CN" altLang="zh-CN" sz="1200" dirty="0"/>
              <a:t>产品交付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我们将把产品程序，项目计划书，用户手册，测试手册，代码规范等文档上交于用户。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b="1" dirty="0"/>
              <a:t>3.2</a:t>
            </a:r>
            <a:r>
              <a:rPr lang="en-US" altLang="zh-CN" sz="1200" dirty="0"/>
              <a:t>	</a:t>
            </a:r>
            <a:r>
              <a:rPr lang="zh-CN" altLang="zh-CN" sz="1200" dirty="0"/>
              <a:t>主要功能和性能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3.2.1 </a:t>
            </a:r>
            <a:r>
              <a:rPr lang="zh-CN" altLang="zh-CN" sz="1200" dirty="0"/>
              <a:t>任务管理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任务事件可以新建，修改和删除。</a:t>
            </a:r>
          </a:p>
          <a:p>
            <a:r>
              <a:rPr lang="zh-CN" altLang="zh-CN" sz="1200" dirty="0"/>
              <a:t>将所有按时间或者优先度在程序中排序显示。软件将在结束前提醒几分钟</a:t>
            </a:r>
            <a:r>
              <a:rPr lang="en-US" altLang="zh-CN" sz="1200" dirty="0"/>
              <a:t>(</a:t>
            </a:r>
            <a:r>
              <a:rPr lang="zh-CN" altLang="zh-CN" sz="1200" dirty="0"/>
              <a:t>用户设置</a:t>
            </a:r>
            <a:r>
              <a:rPr lang="en-US" altLang="zh-CN" sz="1200" dirty="0"/>
              <a:t>)</a:t>
            </a:r>
            <a:r>
              <a:rPr lang="zh-CN" altLang="zh-CN" sz="1200" dirty="0"/>
              <a:t>用户。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3.2.2 </a:t>
            </a:r>
            <a:r>
              <a:rPr lang="zh-CN" altLang="zh-CN" sz="1200" dirty="0"/>
              <a:t>查询任务信息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可以显示出你需要查询的任务的编号，信息名称 ，起始时间 ，结束时间 ，是否提示，是否完成，地点，人物，描述，优先级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3.2.3 </a:t>
            </a:r>
            <a:r>
              <a:rPr lang="zh-CN" altLang="zh-CN" sz="1200" dirty="0"/>
              <a:t>锁定软件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程序开始时会让你初始设定（指定一款软件），当设定任务开始的时候如果你打开这款软件，会自动关机或者把屏幕锁掉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3.2.4 </a:t>
            </a:r>
            <a:r>
              <a:rPr lang="zh-CN" altLang="zh-CN" sz="1200" dirty="0"/>
              <a:t>任务结束提示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当时间到了或是任务完成是会出现弹窗并且播放音乐。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b="1" dirty="0"/>
              <a:t>3.3</a:t>
            </a:r>
            <a:r>
              <a:rPr lang="en-US" altLang="zh-CN" sz="1200" dirty="0"/>
              <a:t>	</a:t>
            </a:r>
            <a:r>
              <a:rPr lang="zh-CN" altLang="zh-CN" sz="1200" dirty="0"/>
              <a:t>项目遗留问题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到目前为止，我们小组完成了大部分功能，但部分功能方面尚不完全，在接下来的时间里，我们小组会加快进度，完成这部分的功能。</a:t>
            </a:r>
          </a:p>
        </p:txBody>
      </p:sp>
    </p:spTree>
    <p:extLst>
      <p:ext uri="{BB962C8B-B14F-4D97-AF65-F5344CB8AC3E}">
        <p14:creationId xmlns:p14="http://schemas.microsoft.com/office/powerpoint/2010/main" val="366526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1260746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059304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2857863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3656421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MH_Others_5"/>
          <p:cNvSpPr/>
          <p:nvPr>
            <p:custDataLst>
              <p:tags r:id="rId7"/>
            </p:custDataLst>
          </p:nvPr>
        </p:nvSpPr>
        <p:spPr>
          <a:xfrm>
            <a:off x="2425699" y="4454980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MH_Others_6"/>
          <p:cNvSpPr/>
          <p:nvPr>
            <p:custDataLst>
              <p:tags r:id="rId8"/>
            </p:custDataLst>
          </p:nvPr>
        </p:nvSpPr>
        <p:spPr>
          <a:xfrm>
            <a:off x="2425699" y="5253539"/>
            <a:ext cx="317500" cy="461461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MH_Entry_1">
            <a:hlinkClick r:id="rId22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1211943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引言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22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1211942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23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2010502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项目基本情况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2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2010501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24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514600" y="2809061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项目执行结果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24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2743199" y="2809059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5"/>
            </p:custDataLst>
          </p:nvPr>
        </p:nvSpPr>
        <p:spPr>
          <a:xfrm>
            <a:off x="2514600" y="3607620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项目开发工作评价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/>
          <p:cNvSpPr/>
          <p:nvPr>
            <p:custDataLst>
              <p:tags r:id="rId16"/>
            </p:custDataLst>
          </p:nvPr>
        </p:nvSpPr>
        <p:spPr>
          <a:xfrm>
            <a:off x="2743199" y="360761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MH_Entry_5"/>
          <p:cNvSpPr/>
          <p:nvPr>
            <p:custDataLst>
              <p:tags r:id="rId17"/>
            </p:custDataLst>
          </p:nvPr>
        </p:nvSpPr>
        <p:spPr>
          <a:xfrm>
            <a:off x="2514600" y="4406179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项目管理工作评价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1" name="MH_Number_5"/>
          <p:cNvSpPr/>
          <p:nvPr>
            <p:custDataLst>
              <p:tags r:id="rId18"/>
            </p:custDataLst>
          </p:nvPr>
        </p:nvSpPr>
        <p:spPr>
          <a:xfrm>
            <a:off x="2743199" y="4406178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05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MH_Entry_6"/>
          <p:cNvSpPr/>
          <p:nvPr>
            <p:custDataLst>
              <p:tags r:id="rId19"/>
            </p:custDataLst>
          </p:nvPr>
        </p:nvSpPr>
        <p:spPr>
          <a:xfrm>
            <a:off x="2514600" y="5204738"/>
            <a:ext cx="6629400" cy="510261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经验和教训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84" name="MH_Number_6"/>
          <p:cNvSpPr/>
          <p:nvPr>
            <p:custDataLst>
              <p:tags r:id="rId20"/>
            </p:custDataLst>
          </p:nvPr>
        </p:nvSpPr>
        <p:spPr>
          <a:xfrm>
            <a:off x="2743199" y="5204737"/>
            <a:ext cx="609601" cy="51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06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3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6"/>
  <p:tag name="MH_SECTIONID" val="257,258,259,260,261,262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AUTOCOLOR" val="TRUE"/>
  <p:tag name="ID" val="626782"/>
  <p:tag name="MH_TYPE" val="CONTENTS_SECTI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AUTOCOLOR" val="TRUE"/>
  <p:tag name="ID" val="626782"/>
  <p:tag name="MH_TYPE" val="CONTENTS_SECTI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AUTOCOLOR" val="TRUE"/>
  <p:tag name="MH_TYPE" val="CONTENTS"/>
  <p:tag name="ID" val="6267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AUTOCOLOR" val="TRUE"/>
  <p:tag name="ID" val="626782"/>
  <p:tag name="MH_TYPE" val="CONTENTS_SECTI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AUTOCOLOR" val="TRUE"/>
  <p:tag name="ID" val="626782"/>
  <p:tag name="MH_TYPE" val="CONTENTS_SECTI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AUTOCOLOR" val="TRUE"/>
  <p:tag name="ID" val="626782"/>
  <p:tag name="MH_TYPE" val="CONTENTS_SECTI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AUTOCOLOR" val="TRUE"/>
  <p:tag name="ID" val="626782"/>
  <p:tag name="MH_TYPE" val="CONTENTS_SECTI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OTHERS"/>
  <p:tag name="ID" val="6267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ENTRY"/>
  <p:tag name="ID" val="626782"/>
  <p:tag name="MH_ORDER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6210456"/>
  <p:tag name="MH_LIBRARY" val="CONTENTS"/>
  <p:tag name="MH_TYPE" val="NUMBER"/>
  <p:tag name="ID" val="626782"/>
  <p:tag name="MH_ORDER" val="5"/>
</p:tagLst>
</file>

<file path=ppt/theme/theme1.xml><?xml version="1.0" encoding="utf-8"?>
<a:theme xmlns:a="http://schemas.openxmlformats.org/drawingml/2006/main" name="A000120140530A99PPBG">
  <a:themeElements>
    <a:clrScheme name="自定义 627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1B8E9D"/>
      </a:accent1>
      <a:accent2>
        <a:srgbClr val="248882"/>
      </a:accent2>
      <a:accent3>
        <a:srgbClr val="1B9F68"/>
      </a:accent3>
      <a:accent4>
        <a:srgbClr val="B1B34D"/>
      </a:accent4>
      <a:accent5>
        <a:srgbClr val="F4C325"/>
      </a:accent5>
      <a:accent6>
        <a:srgbClr val="DE6D24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A000120150716A09PPBG</Template>
  <TotalTime>5</TotalTime>
  <Words>295</Words>
  <Application>Microsoft Office PowerPoint</Application>
  <PresentationFormat>全屏显示(4:3)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A000120140530A99PPBG</vt:lpstr>
      <vt:lpstr>PowerPoint 演示文稿</vt:lpstr>
      <vt:lpstr>PowerPoint 演示文稿</vt:lpstr>
      <vt:lpstr>1.1引言</vt:lpstr>
      <vt:lpstr>1.2 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马思腾</dc:creator>
  <cp:lastModifiedBy>Asus</cp:lastModifiedBy>
  <cp:revision>2</cp:revision>
  <dcterms:created xsi:type="dcterms:W3CDTF">2016-06-06T13:02:08Z</dcterms:created>
  <dcterms:modified xsi:type="dcterms:W3CDTF">2016-06-06T13:20:47Z</dcterms:modified>
</cp:coreProperties>
</file>