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889000" y="685800"/>
            <a:ext cx="507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Create namespace and everything will be set up by octopus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889000" y="685800"/>
            <a:ext cx="507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Swap is disabled where needed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ex-log collectors for Vzdrp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Pushed image from another node to our docker registry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384924"/>
            <a:ext cx="8520600" cy="26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94088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3885" y="-8"/>
            <a:ext cx="1610125" cy="1328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2"/>
          <p:cNvGrpSpPr/>
          <p:nvPr/>
        </p:nvGrpSpPr>
        <p:grpSpPr>
          <a:xfrm>
            <a:off x="311700" y="284975"/>
            <a:ext cx="1939700" cy="1468150"/>
            <a:chOff x="311700" y="284975"/>
            <a:chExt cx="1939700" cy="1468150"/>
          </a:xfrm>
        </p:grpSpPr>
        <p:sp>
          <p:nvSpPr>
            <p:cNvPr id="15" name="Google Shape;15;p2"/>
            <p:cNvSpPr/>
            <p:nvPr/>
          </p:nvSpPr>
          <p:spPr>
            <a:xfrm>
              <a:off x="321800" y="347625"/>
              <a:ext cx="1929600" cy="1405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" name="Google Shape;1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1700" y="284975"/>
              <a:ext cx="1517899" cy="1427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6">
  <p:cSld name="SECTION_HEADER_1_1_1_1_1">
    <p:bg>
      <p:bgPr>
        <a:solidFill>
          <a:srgbClr val="168CBA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09899"/>
            <a:ext cx="9143996" cy="38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/>
          <p:nvPr>
            <p:ph type="title"/>
          </p:nvPr>
        </p:nvSpPr>
        <p:spPr>
          <a:xfrm>
            <a:off x="311700" y="2601650"/>
            <a:ext cx="6495300" cy="20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1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7533875" y="0"/>
            <a:ext cx="1610125" cy="19608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11"/>
          <p:cNvGrpSpPr/>
          <p:nvPr/>
        </p:nvGrpSpPr>
        <p:grpSpPr>
          <a:xfrm>
            <a:off x="264750" y="150175"/>
            <a:ext cx="2088000" cy="580500"/>
            <a:chOff x="264750" y="150175"/>
            <a:chExt cx="2088000" cy="580500"/>
          </a:xfrm>
        </p:grpSpPr>
        <p:sp>
          <p:nvSpPr>
            <p:cNvPr id="69" name="Google Shape;69;p11"/>
            <p:cNvSpPr/>
            <p:nvPr/>
          </p:nvSpPr>
          <p:spPr>
            <a:xfrm>
              <a:off x="264750" y="150175"/>
              <a:ext cx="2088000" cy="580500"/>
            </a:xfrm>
            <a:prstGeom prst="rect">
              <a:avLst/>
            </a:prstGeom>
            <a:solidFill>
              <a:srgbClr val="168C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0" name="Google Shape;70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8225" y="306933"/>
              <a:ext cx="1675901" cy="208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6 1">
  <p:cSld name="SECTION_HEADER_1_1_1_1_1_1">
    <p:bg>
      <p:bgPr>
        <a:solidFill>
          <a:srgbClr val="E48C25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09899"/>
            <a:ext cx="9143996" cy="38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 txBox="1"/>
          <p:nvPr>
            <p:ph type="title"/>
          </p:nvPr>
        </p:nvSpPr>
        <p:spPr>
          <a:xfrm>
            <a:off x="311700" y="2601650"/>
            <a:ext cx="6495300" cy="20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2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7533875" y="0"/>
            <a:ext cx="1610125" cy="19608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Google Shape;76;p12"/>
          <p:cNvGrpSpPr/>
          <p:nvPr/>
        </p:nvGrpSpPr>
        <p:grpSpPr>
          <a:xfrm>
            <a:off x="264750" y="150175"/>
            <a:ext cx="2052900" cy="580500"/>
            <a:chOff x="264750" y="150175"/>
            <a:chExt cx="2052900" cy="580500"/>
          </a:xfrm>
        </p:grpSpPr>
        <p:sp>
          <p:nvSpPr>
            <p:cNvPr id="77" name="Google Shape;77;p12"/>
            <p:cNvSpPr/>
            <p:nvPr/>
          </p:nvSpPr>
          <p:spPr>
            <a:xfrm>
              <a:off x="264750" y="150175"/>
              <a:ext cx="2052900" cy="580500"/>
            </a:xfrm>
            <a:prstGeom prst="rect">
              <a:avLst/>
            </a:prstGeom>
            <a:solidFill>
              <a:srgbClr val="E48C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" name="Google Shape;78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8225" y="306933"/>
              <a:ext cx="1675901" cy="208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311700" y="1803500"/>
            <a:ext cx="3999900" cy="28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3"/>
          <p:cNvSpPr txBox="1"/>
          <p:nvPr>
            <p:ph idx="2" type="body"/>
          </p:nvPr>
        </p:nvSpPr>
        <p:spPr>
          <a:xfrm>
            <a:off x="4832400" y="1803500"/>
            <a:ext cx="3999900" cy="28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311700" y="555600"/>
            <a:ext cx="5683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311700" y="1389600"/>
            <a:ext cx="40917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EFC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 txBox="1"/>
          <p:nvPr>
            <p:ph type="title"/>
          </p:nvPr>
        </p:nvSpPr>
        <p:spPr>
          <a:xfrm>
            <a:off x="265500" y="1414500"/>
            <a:ext cx="4045200" cy="19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319600" y="3844825"/>
            <a:ext cx="36696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 и описание 1">
  <p:cSld name="SECTION_TITLE_AND_DESCRIPTION_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A11C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265500" y="1414500"/>
            <a:ext cx="4045200" cy="19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319600" y="3844825"/>
            <a:ext cx="36696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 и описание 1 1">
  <p:cSld name="SECTION_TITLE_AND_DESCRIPTION_2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FA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265500" y="1414500"/>
            <a:ext cx="4045200" cy="19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3" name="Google Shape;103;p17"/>
          <p:cNvSpPr txBox="1"/>
          <p:nvPr>
            <p:ph idx="1" type="subTitle"/>
          </p:nvPr>
        </p:nvSpPr>
        <p:spPr>
          <a:xfrm>
            <a:off x="319600" y="3844825"/>
            <a:ext cx="36696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" name="Google Shape;104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 и описание 1 1 1">
  <p:cSld name="SECTION_TITLE_AND_DESCRIPTION_2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168C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 txBox="1"/>
          <p:nvPr>
            <p:ph type="title"/>
          </p:nvPr>
        </p:nvSpPr>
        <p:spPr>
          <a:xfrm>
            <a:off x="265500" y="1414500"/>
            <a:ext cx="4045200" cy="19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9" name="Google Shape;109;p18"/>
          <p:cNvSpPr txBox="1"/>
          <p:nvPr>
            <p:ph idx="1" type="subTitle"/>
          </p:nvPr>
        </p:nvSpPr>
        <p:spPr>
          <a:xfrm>
            <a:off x="319600" y="3844825"/>
            <a:ext cx="36696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 и описание 1 1 1 1">
  <p:cSld name="SECTION_TITLE_AND_DESCRIPTION_2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E48C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265500" y="1414500"/>
            <a:ext cx="4045200" cy="19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319600" y="3844825"/>
            <a:ext cx="36696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 и описание 1 1 1 1 1">
  <p:cSld name="SECTION_TITLE_AND_DESCRIPTION_2_1_1_1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598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 txBox="1"/>
          <p:nvPr>
            <p:ph type="title"/>
          </p:nvPr>
        </p:nvSpPr>
        <p:spPr>
          <a:xfrm>
            <a:off x="265500" y="1414500"/>
            <a:ext cx="4045200" cy="19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Google Shape;121;p20"/>
          <p:cNvSpPr txBox="1"/>
          <p:nvPr>
            <p:ph idx="1" type="subTitle"/>
          </p:nvPr>
        </p:nvSpPr>
        <p:spPr>
          <a:xfrm>
            <a:off x="319600" y="3844825"/>
            <a:ext cx="36696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4230575"/>
            <a:ext cx="8391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photo">
  <p:cSld name="SECTION_TITLE_AND_DESCRIPTION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265500" y="1414500"/>
            <a:ext cx="4045200" cy="19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7" name="Google Shape;127;p21"/>
          <p:cNvSpPr txBox="1"/>
          <p:nvPr>
            <p:ph idx="1" type="subTitle"/>
          </p:nvPr>
        </p:nvSpPr>
        <p:spPr>
          <a:xfrm>
            <a:off x="319600" y="3844825"/>
            <a:ext cx="36696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 rotWithShape="1">
          <a:blip r:embed="rId2">
            <a:alphaModFix/>
          </a:blip>
          <a:srcRect b="0" l="25445" r="24555" t="0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hasCustomPrompt="1" type="title"/>
          </p:nvPr>
        </p:nvSpPr>
        <p:spPr>
          <a:xfrm>
            <a:off x="311700" y="1590000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A150"/>
              </a:buClr>
              <a:buSzPts val="14000"/>
              <a:buNone/>
              <a:defRPr sz="14000">
                <a:solidFill>
                  <a:srgbClr val="4FA1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3463550"/>
            <a:ext cx="85206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lain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3885" y="-8"/>
            <a:ext cx="1610125" cy="132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732475"/>
            <a:ext cx="6331200" cy="3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◆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◆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◆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138810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CBA"/>
              </a:buClr>
              <a:buSzPts val="6000"/>
              <a:buNone/>
              <a:defRPr sz="6000">
                <a:solidFill>
                  <a:srgbClr val="168CB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2601650"/>
            <a:ext cx="6495300" cy="20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3885" y="-8"/>
            <a:ext cx="1610125" cy="132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2">
  <p:cSld name="SECTION_HEADER_1">
    <p:bg>
      <p:bgPr>
        <a:solidFill>
          <a:srgbClr val="659893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09899"/>
            <a:ext cx="9143996" cy="38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2601650"/>
            <a:ext cx="6495300" cy="20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" name="Google Shape;35;p7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7533875" y="0"/>
            <a:ext cx="1610125" cy="19608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Google Shape;36;p7"/>
          <p:cNvGrpSpPr/>
          <p:nvPr/>
        </p:nvGrpSpPr>
        <p:grpSpPr>
          <a:xfrm>
            <a:off x="264750" y="150175"/>
            <a:ext cx="1987200" cy="580500"/>
            <a:chOff x="264750" y="150175"/>
            <a:chExt cx="1987200" cy="580500"/>
          </a:xfrm>
        </p:grpSpPr>
        <p:sp>
          <p:nvSpPr>
            <p:cNvPr id="37" name="Google Shape;37;p7"/>
            <p:cNvSpPr/>
            <p:nvPr/>
          </p:nvSpPr>
          <p:spPr>
            <a:xfrm>
              <a:off x="264750" y="150175"/>
              <a:ext cx="1987200" cy="580500"/>
            </a:xfrm>
            <a:prstGeom prst="rect">
              <a:avLst/>
            </a:prstGeom>
            <a:solidFill>
              <a:srgbClr val="6598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" name="Google Shape;38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8225" y="306933"/>
              <a:ext cx="1675901" cy="208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3">
  <p:cSld name="SECTION_HEADER_1_1">
    <p:bg>
      <p:bgPr>
        <a:solidFill>
          <a:srgbClr val="A11C3D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09899"/>
            <a:ext cx="9143996" cy="38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311700" y="2601650"/>
            <a:ext cx="6495300" cy="20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7533875" y="0"/>
            <a:ext cx="1610125" cy="19608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" name="Google Shape;44;p8"/>
          <p:cNvGrpSpPr/>
          <p:nvPr/>
        </p:nvGrpSpPr>
        <p:grpSpPr>
          <a:xfrm>
            <a:off x="264750" y="150175"/>
            <a:ext cx="1931700" cy="580500"/>
            <a:chOff x="264750" y="150175"/>
            <a:chExt cx="1931700" cy="580500"/>
          </a:xfrm>
        </p:grpSpPr>
        <p:sp>
          <p:nvSpPr>
            <p:cNvPr id="45" name="Google Shape;45;p8"/>
            <p:cNvSpPr/>
            <p:nvPr/>
          </p:nvSpPr>
          <p:spPr>
            <a:xfrm>
              <a:off x="264750" y="150175"/>
              <a:ext cx="1931700" cy="580500"/>
            </a:xfrm>
            <a:prstGeom prst="rect">
              <a:avLst/>
            </a:prstGeom>
            <a:solidFill>
              <a:srgbClr val="A11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" name="Google Shape;46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8225" y="306933"/>
              <a:ext cx="1675901" cy="208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4">
  <p:cSld name="SECTION_HEADER_1_1_1">
    <p:bg>
      <p:bgPr>
        <a:solidFill>
          <a:srgbClr val="EFC515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09899"/>
            <a:ext cx="9143996" cy="38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>
            <p:ph type="title"/>
          </p:nvPr>
        </p:nvSpPr>
        <p:spPr>
          <a:xfrm>
            <a:off x="311700" y="2601650"/>
            <a:ext cx="6495300" cy="20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9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7533875" y="0"/>
            <a:ext cx="1610125" cy="19608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52;p9"/>
          <p:cNvGrpSpPr/>
          <p:nvPr/>
        </p:nvGrpSpPr>
        <p:grpSpPr>
          <a:xfrm>
            <a:off x="264750" y="150175"/>
            <a:ext cx="2007300" cy="580500"/>
            <a:chOff x="264750" y="150175"/>
            <a:chExt cx="2007300" cy="580500"/>
          </a:xfrm>
        </p:grpSpPr>
        <p:sp>
          <p:nvSpPr>
            <p:cNvPr id="53" name="Google Shape;53;p9"/>
            <p:cNvSpPr/>
            <p:nvPr/>
          </p:nvSpPr>
          <p:spPr>
            <a:xfrm>
              <a:off x="264750" y="150175"/>
              <a:ext cx="2007300" cy="580500"/>
            </a:xfrm>
            <a:prstGeom prst="rect">
              <a:avLst/>
            </a:prstGeom>
            <a:solidFill>
              <a:srgbClr val="EFC5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" name="Google Shape;54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8225" y="306933"/>
              <a:ext cx="1675901" cy="208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5">
  <p:cSld name="SECTION_HEADER_1_1_1_1">
    <p:bg>
      <p:bgPr>
        <a:solidFill>
          <a:srgbClr val="4FA15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09899"/>
            <a:ext cx="9143996" cy="38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type="title"/>
          </p:nvPr>
        </p:nvSpPr>
        <p:spPr>
          <a:xfrm>
            <a:off x="311700" y="2601650"/>
            <a:ext cx="6495300" cy="20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7533875" y="0"/>
            <a:ext cx="1610125" cy="19608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10"/>
          <p:cNvGrpSpPr/>
          <p:nvPr/>
        </p:nvGrpSpPr>
        <p:grpSpPr>
          <a:xfrm>
            <a:off x="264750" y="150175"/>
            <a:ext cx="1926900" cy="580500"/>
            <a:chOff x="264750" y="150175"/>
            <a:chExt cx="1926900" cy="580500"/>
          </a:xfrm>
        </p:grpSpPr>
        <p:sp>
          <p:nvSpPr>
            <p:cNvPr id="61" name="Google Shape;61;p10"/>
            <p:cNvSpPr/>
            <p:nvPr/>
          </p:nvSpPr>
          <p:spPr>
            <a:xfrm>
              <a:off x="264750" y="150175"/>
              <a:ext cx="1926900" cy="580500"/>
            </a:xfrm>
            <a:prstGeom prst="rect">
              <a:avLst/>
            </a:prstGeom>
            <a:solidFill>
              <a:srgbClr val="4FA1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" name="Google Shape;62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8225" y="306933"/>
              <a:ext cx="1675901" cy="208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3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732475"/>
            <a:ext cx="8520600" cy="3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7575" y="308785"/>
            <a:ext cx="1676194" cy="208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helm/helm/issues/2013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Relationship Id="rId11" Type="http://schemas.openxmlformats.org/officeDocument/2006/relationships/image" Target="../media/image10.png"/><Relationship Id="rId10" Type="http://schemas.openxmlformats.org/officeDocument/2006/relationships/image" Target="../media/image14.png"/><Relationship Id="rId12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.youtube.com/watch?v=aqAUmgE3WyM" TargetMode="External"/><Relationship Id="rId4" Type="http://schemas.openxmlformats.org/officeDocument/2006/relationships/image" Target="../media/image19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ctrTitle"/>
          </p:nvPr>
        </p:nvSpPr>
        <p:spPr>
          <a:xfrm>
            <a:off x="311700" y="1773854"/>
            <a:ext cx="8520600" cy="170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Microservices. WCGW?</a:t>
            </a:r>
            <a:endParaRPr/>
          </a:p>
        </p:txBody>
      </p:sp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311700" y="394088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Uladzimir Abramchuk							July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138810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Use image from GitLab registry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Use image from GitLab registry</a:t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1732475"/>
            <a:ext cx="6331200" cy="3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GitLab is sometimes out-of-space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It takes them up to 24 hours just to answer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Can be removed when cleaning up repos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Solution: Use OUR Docker Hub (or Nexus, when ready) to store images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8363" y="689663"/>
            <a:ext cx="6587275" cy="37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138810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Restart all pods in namespace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Restart all pods in namespace</a:t>
            </a:r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311700" y="1732475"/>
            <a:ext cx="6331200" cy="3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Delete pod then k8s will re-create 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Why bother if you can delete the whole namespace?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`helm upgrade --install` doesn’t re-create deleted namespace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https://github.com/helm/helm/issues/2013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Solution: Do not delete namespaces!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138810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Do nothing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138810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Use Elasticsearch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Use Elasticsearch</a:t>
            </a:r>
            <a:endParaRPr/>
          </a:p>
        </p:txBody>
      </p:sp>
      <p:sp>
        <p:nvSpPr>
          <p:cNvPr id="250" name="Google Shape;250;p41"/>
          <p:cNvSpPr txBox="1"/>
          <p:nvPr>
            <p:ph idx="1" type="body"/>
          </p:nvPr>
        </p:nvSpPr>
        <p:spPr>
          <a:xfrm>
            <a:off x="311700" y="1732475"/>
            <a:ext cx="6331200" cy="3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ES uses file cache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File cache counts as memory used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K8s doesn’t manage file cache and cannot free 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~8GB of file cache on each node with 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Solution: just give up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>
            <a:off x="138810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Use Postgres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Use Postgres</a:t>
            </a:r>
            <a:endParaRPr/>
          </a:p>
        </p:txBody>
      </p:sp>
      <p:sp>
        <p:nvSpPr>
          <p:cNvPr id="261" name="Google Shape;261;p43"/>
          <p:cNvSpPr txBox="1"/>
          <p:nvPr>
            <p:ph idx="1" type="body"/>
          </p:nvPr>
        </p:nvSpPr>
        <p:spPr>
          <a:xfrm>
            <a:off x="311700" y="1732475"/>
            <a:ext cx="6331200" cy="3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Stolon manages Postgres cluster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Stolon uses libkv which supports etcd v2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Etcd cluster is managed by ectd-operator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Ectd-operator supports etcd v3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Etcd v2 and v3 APIs are not compatible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Solution: Added etcd v3 support to libkv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/>
        </p:nvSpPr>
        <p:spPr>
          <a:xfrm>
            <a:off x="545000" y="676550"/>
            <a:ext cx="7898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can go wrong?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545000" y="1566900"/>
            <a:ext cx="5594700" cy="318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80975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9950" y="2461388"/>
            <a:ext cx="426650" cy="4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650" y="3214825"/>
            <a:ext cx="426650" cy="4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1575" y="3603350"/>
            <a:ext cx="426650" cy="4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3350" y="1618325"/>
            <a:ext cx="426650" cy="4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3300" y="3407500"/>
            <a:ext cx="426650" cy="4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9800" y="4030000"/>
            <a:ext cx="426650" cy="4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1700" y="1762638"/>
            <a:ext cx="426650" cy="4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525" y="1618325"/>
            <a:ext cx="1985025" cy="19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5500" y="1762650"/>
            <a:ext cx="569076" cy="80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32000" y="2397522"/>
            <a:ext cx="1202974" cy="32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87175" y="2888050"/>
            <a:ext cx="1225736" cy="32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17650" y="3378575"/>
            <a:ext cx="1066926" cy="3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80013" y="4263175"/>
            <a:ext cx="1477536" cy="3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89775" y="4030000"/>
            <a:ext cx="1422180" cy="4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93178" y="3495581"/>
            <a:ext cx="1066922" cy="486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113475" y="2724300"/>
            <a:ext cx="878045" cy="8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113475" y="2014263"/>
            <a:ext cx="878050" cy="43903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/>
        </p:nvSpPr>
        <p:spPr>
          <a:xfrm>
            <a:off x="5899175" y="1213450"/>
            <a:ext cx="8781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x15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Use Postgres</a:t>
            </a:r>
            <a:endParaRPr/>
          </a:p>
        </p:txBody>
      </p:sp>
      <p:sp>
        <p:nvSpPr>
          <p:cNvPr id="267" name="Google Shape;267;p44"/>
          <p:cNvSpPr txBox="1"/>
          <p:nvPr>
            <p:ph idx="1" type="body"/>
          </p:nvPr>
        </p:nvSpPr>
        <p:spPr>
          <a:xfrm>
            <a:off x="311700" y="1732475"/>
            <a:ext cx="6331200" cy="3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Etcd persistence via backups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Cannot solve conflicts if actual state and backup diverged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Solution: Switched from etcd to consul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Use Postgres</a:t>
            </a:r>
            <a:endParaRPr/>
          </a:p>
        </p:txBody>
      </p:sp>
      <p:sp>
        <p:nvSpPr>
          <p:cNvPr id="273" name="Google Shape;273;p45"/>
          <p:cNvSpPr txBox="1"/>
          <p:nvPr>
            <p:ph idx="1" type="body"/>
          </p:nvPr>
        </p:nvSpPr>
        <p:spPr>
          <a:xfrm>
            <a:off x="311700" y="1732475"/>
            <a:ext cx="6331200" cy="3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Consul has issues with keys with TTL, sometimes they are not expired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Solution: Switched from consul to kube-api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>
            <p:ph type="title"/>
          </p:nvPr>
        </p:nvSpPr>
        <p:spPr>
          <a:xfrm>
            <a:off x="138810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Use Prometheus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Use Prometheus</a:t>
            </a:r>
            <a:endParaRPr/>
          </a:p>
        </p:txBody>
      </p:sp>
      <p:sp>
        <p:nvSpPr>
          <p:cNvPr id="284" name="Google Shape;284;p47"/>
          <p:cNvSpPr txBox="1"/>
          <p:nvPr>
            <p:ph idx="1" type="body"/>
          </p:nvPr>
        </p:nvSpPr>
        <p:spPr>
          <a:xfrm>
            <a:off x="311700" y="1732475"/>
            <a:ext cx="6331200" cy="3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Prometheus stores a lot of data in-memory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Swap is on the same SSD as system disk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When short on memory swap is actively used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The whole node becomes unresponsive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Solution: Turned off swap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>
            <p:ph type="title"/>
          </p:nvPr>
        </p:nvSpPr>
        <p:spPr>
          <a:xfrm>
            <a:off x="138810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Monitor GlusterFS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 txBox="1"/>
          <p:nvPr>
            <p:ph type="title"/>
          </p:nvPr>
        </p:nvSpPr>
        <p:spPr>
          <a:xfrm>
            <a:off x="138810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Monitor application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Monitor application</a:t>
            </a:r>
            <a:endParaRPr/>
          </a:p>
        </p:txBody>
      </p:sp>
      <p:sp>
        <p:nvSpPr>
          <p:cNvPr id="300" name="Google Shape;300;p50"/>
          <p:cNvSpPr txBox="1"/>
          <p:nvPr>
            <p:ph idx="1" type="body"/>
          </p:nvPr>
        </p:nvSpPr>
        <p:spPr>
          <a:xfrm>
            <a:off x="311700" y="1732475"/>
            <a:ext cx="6331200" cy="3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ServiceDesk monitored every request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Request URL was used as label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Prometheus used about 2GB memory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Turned off SD request monitoring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Prometheus memory consumption dropped to ~600-700MB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Solution: read documentation!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/>
          <p:nvPr>
            <p:ph type="title"/>
          </p:nvPr>
        </p:nvSpPr>
        <p:spPr>
          <a:xfrm>
            <a:off x="138810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Write message to log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Write message to log</a:t>
            </a:r>
            <a:endParaRPr/>
          </a:p>
        </p:txBody>
      </p:sp>
      <p:sp>
        <p:nvSpPr>
          <p:cNvPr id="311" name="Google Shape;311;p52"/>
          <p:cNvSpPr txBox="1"/>
          <p:nvPr>
            <p:ph idx="1" type="body"/>
          </p:nvPr>
        </p:nvSpPr>
        <p:spPr>
          <a:xfrm>
            <a:off x="311700" y="1732475"/>
            <a:ext cx="6331200" cy="3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Fluentd reads new message from log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Fluentd imports message into 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Fluentd writes success message in its own log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Fluentd reads new success message from its own log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…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Solution: be careful!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type="title"/>
          </p:nvPr>
        </p:nvSpPr>
        <p:spPr>
          <a:xfrm>
            <a:off x="138810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Write object to log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Possible answers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732475"/>
            <a:ext cx="3649500" cy="3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Dependency unavailable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Network issues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Misconfiguration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Eventual inconsistency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Poor performance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5182800" y="1732475"/>
            <a:ext cx="3649500" cy="3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Distributed transactions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UI composition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Versioning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Local development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Debugging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Whatever...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Write object to log</a:t>
            </a:r>
            <a:endParaRPr/>
          </a:p>
        </p:txBody>
      </p:sp>
      <p:sp>
        <p:nvSpPr>
          <p:cNvPr id="322" name="Google Shape;322;p54"/>
          <p:cNvSpPr txBox="1"/>
          <p:nvPr>
            <p:ph idx="1" type="body"/>
          </p:nvPr>
        </p:nvSpPr>
        <p:spPr>
          <a:xfrm>
            <a:off x="311700" y="1732475"/>
            <a:ext cx="6331200" cy="3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Elasticsearch has limit of 1000 fields by default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Write hashtable to log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Write request/response to log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Write credentials to log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Write …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Solution: log only necessary information, check again!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5"/>
          <p:cNvSpPr txBox="1"/>
          <p:nvPr>
            <p:ph type="title"/>
          </p:nvPr>
        </p:nvSpPr>
        <p:spPr>
          <a:xfrm>
            <a:off x="138810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Login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6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333" name="Google Shape;333;p56"/>
          <p:cNvSpPr txBox="1"/>
          <p:nvPr>
            <p:ph idx="1" type="body"/>
          </p:nvPr>
        </p:nvSpPr>
        <p:spPr>
          <a:xfrm>
            <a:off x="311700" y="1732475"/>
            <a:ext cx="6331200" cy="3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Log into Auth, TP, ServiceDesk (WOW, Single Sign-On!)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Auth, TP, ServiceDesk host on the same domain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400 Bad Request (Request Header Or Cookie Too Large)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Solution: adjust nginx(kong) settings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7"/>
          <p:cNvSpPr txBox="1"/>
          <p:nvPr>
            <p:ph type="title"/>
          </p:nvPr>
        </p:nvSpPr>
        <p:spPr>
          <a:xfrm>
            <a:off x="138810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Setup services in cluster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thinkgeek.com/ef0b?cpg=yt&#10;&#10;Music by Magic Twig" id="343" name="Google Shape;343;p58" title="Useless Box Kit from ThinkGeek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9"/>
          <p:cNvSpPr txBox="1"/>
          <p:nvPr>
            <p:ph type="title"/>
          </p:nvPr>
        </p:nvSpPr>
        <p:spPr>
          <a:xfrm>
            <a:off x="138810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138810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Use cron job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Use cron job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732475"/>
            <a:ext cx="6331200" cy="3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K8s v1.6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restartPolicy:OnFailure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Each run produces new pod in error state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Hundreds of pods in error state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Hi CPU usage by kubelet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Solution: Special image with cron inside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38810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Start docker container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Start Docker container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732475"/>
            <a:ext cx="6331200" cy="3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Container outside k8s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restartPolicy: Always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Container was properly stopped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Container restarted after docker update (or docker restart)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Runs and consumes CPU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Solution: Don’t run containers manually on prod!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138810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Use image from DockerHub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Use image from Docker Hub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311700" y="1732475"/>
            <a:ext cx="6331200" cy="3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Public GlusterFS image referenced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Particular image tag is removed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New containers won’t start if image has not been cached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Container won’t restart if imagePullPolicy:Always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Solution: Do not rely on public images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argetprocess_2.0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