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0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87E00E-3C27-44EB-86E1-2AA608ED751E}" v="533" dt="2021-03-22T09:23:26.00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adzimer Abramchuk" userId="77169ec882ba4fbd" providerId="Windows Live" clId="Web-{4287E00E-3C27-44EB-86E1-2AA608ED751E}"/>
    <pc:docChg chg="addSld delSld modSld sldOrd">
      <pc:chgData name="Uladzimer Abramchuk" userId="77169ec882ba4fbd" providerId="Windows Live" clId="Web-{4287E00E-3C27-44EB-86E1-2AA608ED751E}" dt="2021-03-22T09:23:26.008" v="265"/>
      <pc:docMkLst>
        <pc:docMk/>
      </pc:docMkLst>
      <pc:sldChg chg="modSp">
        <pc:chgData name="Uladzimer Abramchuk" userId="77169ec882ba4fbd" providerId="Windows Live" clId="Web-{4287E00E-3C27-44EB-86E1-2AA608ED751E}" dt="2021-03-22T08:44:03.513" v="6" actId="20577"/>
        <pc:sldMkLst>
          <pc:docMk/>
          <pc:sldMk cId="0" sldId="256"/>
        </pc:sldMkLst>
        <pc:spChg chg="mod">
          <ac:chgData name="Uladzimer Abramchuk" userId="77169ec882ba4fbd" providerId="Windows Live" clId="Web-{4287E00E-3C27-44EB-86E1-2AA608ED751E}" dt="2021-03-22T08:44:03.513" v="6" actId="20577"/>
          <ac:spMkLst>
            <pc:docMk/>
            <pc:sldMk cId="0" sldId="256"/>
            <ac:spMk id="125" creationId="{00000000-0000-0000-0000-000000000000}"/>
          </ac:spMkLst>
        </pc:spChg>
      </pc:sldChg>
      <pc:sldChg chg="del">
        <pc:chgData name="Uladzimer Abramchuk" userId="77169ec882ba4fbd" providerId="Windows Live" clId="Web-{4287E00E-3C27-44EB-86E1-2AA608ED751E}" dt="2021-03-22T08:51:21.226" v="51"/>
        <pc:sldMkLst>
          <pc:docMk/>
          <pc:sldMk cId="0" sldId="257"/>
        </pc:sldMkLst>
      </pc:sldChg>
      <pc:sldChg chg="modSp new del">
        <pc:chgData name="Uladzimer Abramchuk" userId="77169ec882ba4fbd" providerId="Windows Live" clId="Web-{4287E00E-3C27-44EB-86E1-2AA608ED751E}" dt="2021-03-22T08:46:12.583" v="42"/>
        <pc:sldMkLst>
          <pc:docMk/>
          <pc:sldMk cId="3210183991" sldId="258"/>
        </pc:sldMkLst>
        <pc:spChg chg="mod">
          <ac:chgData name="Uladzimer Abramchuk" userId="77169ec882ba4fbd" providerId="Windows Live" clId="Web-{4287E00E-3C27-44EB-86E1-2AA608ED751E}" dt="2021-03-22T08:45:42.770" v="8" actId="20577"/>
          <ac:spMkLst>
            <pc:docMk/>
            <pc:sldMk cId="3210183991" sldId="258"/>
            <ac:spMk id="2" creationId="{757EAF7D-02C4-4589-9D4A-42AD9ED8CC2E}"/>
          </ac:spMkLst>
        </pc:spChg>
        <pc:spChg chg="mod">
          <ac:chgData name="Uladzimer Abramchuk" userId="77169ec882ba4fbd" providerId="Windows Live" clId="Web-{4287E00E-3C27-44EB-86E1-2AA608ED751E}" dt="2021-03-22T08:46:09.052" v="41" actId="20577"/>
          <ac:spMkLst>
            <pc:docMk/>
            <pc:sldMk cId="3210183991" sldId="258"/>
            <ac:spMk id="3" creationId="{5A491D92-8215-4ED3-8B9C-3806EA652C87}"/>
          </ac:spMkLst>
        </pc:spChg>
      </pc:sldChg>
      <pc:sldChg chg="modSp new">
        <pc:chgData name="Uladzimer Abramchuk" userId="77169ec882ba4fbd" providerId="Windows Live" clId="Web-{4287E00E-3C27-44EB-86E1-2AA608ED751E}" dt="2021-03-22T08:51:19.413" v="50" actId="20577"/>
        <pc:sldMkLst>
          <pc:docMk/>
          <pc:sldMk cId="3658493656" sldId="258"/>
        </pc:sldMkLst>
        <pc:spChg chg="mod">
          <ac:chgData name="Uladzimer Abramchuk" userId="77169ec882ba4fbd" providerId="Windows Live" clId="Web-{4287E00E-3C27-44EB-86E1-2AA608ED751E}" dt="2021-03-22T08:51:19.413" v="50" actId="20577"/>
          <ac:spMkLst>
            <pc:docMk/>
            <pc:sldMk cId="3658493656" sldId="258"/>
            <ac:spMk id="2" creationId="{093C4324-E39E-48D4-A389-F869A8DA5CFC}"/>
          </ac:spMkLst>
        </pc:spChg>
      </pc:sldChg>
      <pc:sldChg chg="modSp new">
        <pc:chgData name="Uladzimer Abramchuk" userId="77169ec882ba4fbd" providerId="Windows Live" clId="Web-{4287E00E-3C27-44EB-86E1-2AA608ED751E}" dt="2021-03-22T08:51:49.587" v="68" actId="20577"/>
        <pc:sldMkLst>
          <pc:docMk/>
          <pc:sldMk cId="3334620080" sldId="259"/>
        </pc:sldMkLst>
        <pc:spChg chg="mod">
          <ac:chgData name="Uladzimer Abramchuk" userId="77169ec882ba4fbd" providerId="Windows Live" clId="Web-{4287E00E-3C27-44EB-86E1-2AA608ED751E}" dt="2021-03-22T08:51:49.587" v="68" actId="20577"/>
          <ac:spMkLst>
            <pc:docMk/>
            <pc:sldMk cId="3334620080" sldId="259"/>
            <ac:spMk id="2" creationId="{06C4F8FD-86CD-4350-9209-BD2EFD8E884D}"/>
          </ac:spMkLst>
        </pc:spChg>
      </pc:sldChg>
      <pc:sldChg chg="modSp new ord">
        <pc:chgData name="Uladzimer Abramchuk" userId="77169ec882ba4fbd" providerId="Windows Live" clId="Web-{4287E00E-3C27-44EB-86E1-2AA608ED751E}" dt="2021-03-22T09:23:26.008" v="265"/>
        <pc:sldMkLst>
          <pc:docMk/>
          <pc:sldMk cId="3951445924" sldId="260"/>
        </pc:sldMkLst>
        <pc:spChg chg="mod">
          <ac:chgData name="Uladzimer Abramchuk" userId="77169ec882ba4fbd" providerId="Windows Live" clId="Web-{4287E00E-3C27-44EB-86E1-2AA608ED751E}" dt="2021-03-22T08:56:45.136" v="96" actId="20577"/>
          <ac:spMkLst>
            <pc:docMk/>
            <pc:sldMk cId="3951445924" sldId="260"/>
            <ac:spMk id="2" creationId="{58CE3304-5113-40B9-9596-0AF3A4F1E42E}"/>
          </ac:spMkLst>
        </pc:spChg>
      </pc:sldChg>
      <pc:sldChg chg="modSp new">
        <pc:chgData name="Uladzimer Abramchuk" userId="77169ec882ba4fbd" providerId="Windows Live" clId="Web-{4287E00E-3C27-44EB-86E1-2AA608ED751E}" dt="2021-03-22T08:56:55.965" v="110" actId="20577"/>
        <pc:sldMkLst>
          <pc:docMk/>
          <pc:sldMk cId="2859958944" sldId="261"/>
        </pc:sldMkLst>
        <pc:spChg chg="mod">
          <ac:chgData name="Uladzimer Abramchuk" userId="77169ec882ba4fbd" providerId="Windows Live" clId="Web-{4287E00E-3C27-44EB-86E1-2AA608ED751E}" dt="2021-03-22T08:56:55.965" v="110" actId="20577"/>
          <ac:spMkLst>
            <pc:docMk/>
            <pc:sldMk cId="2859958944" sldId="261"/>
            <ac:spMk id="2" creationId="{9C93A856-4C09-4576-B79B-031733D729D9}"/>
          </ac:spMkLst>
        </pc:spChg>
      </pc:sldChg>
      <pc:sldChg chg="modSp new del">
        <pc:chgData name="Uladzimer Abramchuk" userId="77169ec882ba4fbd" providerId="Windows Live" clId="Web-{4287E00E-3C27-44EB-86E1-2AA608ED751E}" dt="2021-03-22T09:03:07.455" v="155"/>
        <pc:sldMkLst>
          <pc:docMk/>
          <pc:sldMk cId="572453382" sldId="262"/>
        </pc:sldMkLst>
        <pc:spChg chg="mod">
          <ac:chgData name="Uladzimer Abramchuk" userId="77169ec882ba4fbd" providerId="Windows Live" clId="Web-{4287E00E-3C27-44EB-86E1-2AA608ED751E}" dt="2021-03-22T08:57:11.075" v="113" actId="20577"/>
          <ac:spMkLst>
            <pc:docMk/>
            <pc:sldMk cId="572453382" sldId="262"/>
            <ac:spMk id="2" creationId="{93BEE7AD-E263-45E8-8585-24EDF62C192E}"/>
          </ac:spMkLst>
        </pc:spChg>
        <pc:spChg chg="mod">
          <ac:chgData name="Uladzimer Abramchuk" userId="77169ec882ba4fbd" providerId="Windows Live" clId="Web-{4287E00E-3C27-44EB-86E1-2AA608ED751E}" dt="2021-03-22T09:03:07.143" v="154" actId="20577"/>
          <ac:spMkLst>
            <pc:docMk/>
            <pc:sldMk cId="572453382" sldId="262"/>
            <ac:spMk id="3" creationId="{355F1964-4674-47C8-AB1B-C990D22ACC2E}"/>
          </ac:spMkLst>
        </pc:spChg>
      </pc:sldChg>
      <pc:sldChg chg="modSp new">
        <pc:chgData name="Uladzimer Abramchuk" userId="77169ec882ba4fbd" providerId="Windows Live" clId="Web-{4287E00E-3C27-44EB-86E1-2AA608ED751E}" dt="2021-03-22T09:03:34.207" v="161" actId="20577"/>
        <pc:sldMkLst>
          <pc:docMk/>
          <pc:sldMk cId="4083145572" sldId="262"/>
        </pc:sldMkLst>
        <pc:spChg chg="mod">
          <ac:chgData name="Uladzimer Abramchuk" userId="77169ec882ba4fbd" providerId="Windows Live" clId="Web-{4287E00E-3C27-44EB-86E1-2AA608ED751E}" dt="2021-03-22T09:03:34.207" v="161" actId="20577"/>
          <ac:spMkLst>
            <pc:docMk/>
            <pc:sldMk cId="4083145572" sldId="262"/>
            <ac:spMk id="2" creationId="{FD490AF0-7977-4575-992E-EE8C196725E0}"/>
          </ac:spMkLst>
        </pc:spChg>
      </pc:sldChg>
      <pc:sldChg chg="modSp new">
        <pc:chgData name="Uladzimer Abramchuk" userId="77169ec882ba4fbd" providerId="Windows Live" clId="Web-{4287E00E-3C27-44EB-86E1-2AA608ED751E}" dt="2021-03-22T09:03:46.832" v="164" actId="20577"/>
        <pc:sldMkLst>
          <pc:docMk/>
          <pc:sldMk cId="1485734648" sldId="263"/>
        </pc:sldMkLst>
        <pc:spChg chg="mod">
          <ac:chgData name="Uladzimer Abramchuk" userId="77169ec882ba4fbd" providerId="Windows Live" clId="Web-{4287E00E-3C27-44EB-86E1-2AA608ED751E}" dt="2021-03-22T09:03:46.832" v="164" actId="20577"/>
          <ac:spMkLst>
            <pc:docMk/>
            <pc:sldMk cId="1485734648" sldId="263"/>
            <ac:spMk id="2" creationId="{EADA0CF1-6466-4F1B-B101-FF10C2A49162}"/>
          </ac:spMkLst>
        </pc:spChg>
      </pc:sldChg>
      <pc:sldChg chg="modSp new">
        <pc:chgData name="Uladzimer Abramchuk" userId="77169ec882ba4fbd" providerId="Windows Live" clId="Web-{4287E00E-3C27-44EB-86E1-2AA608ED751E}" dt="2021-03-22T09:03:50.504" v="168" actId="20577"/>
        <pc:sldMkLst>
          <pc:docMk/>
          <pc:sldMk cId="1248296320" sldId="264"/>
        </pc:sldMkLst>
        <pc:spChg chg="mod">
          <ac:chgData name="Uladzimer Abramchuk" userId="77169ec882ba4fbd" providerId="Windows Live" clId="Web-{4287E00E-3C27-44EB-86E1-2AA608ED751E}" dt="2021-03-22T09:03:50.504" v="168" actId="20577"/>
          <ac:spMkLst>
            <pc:docMk/>
            <pc:sldMk cId="1248296320" sldId="264"/>
            <ac:spMk id="2" creationId="{BCBAC8AE-5BC5-4B6F-A6FB-E5078335DBAB}"/>
          </ac:spMkLst>
        </pc:spChg>
      </pc:sldChg>
      <pc:sldChg chg="modSp new">
        <pc:chgData name="Uladzimer Abramchuk" userId="77169ec882ba4fbd" providerId="Windows Live" clId="Web-{4287E00E-3C27-44EB-86E1-2AA608ED751E}" dt="2021-03-22T09:03:56.286" v="171" actId="20577"/>
        <pc:sldMkLst>
          <pc:docMk/>
          <pc:sldMk cId="2724214828" sldId="265"/>
        </pc:sldMkLst>
        <pc:spChg chg="mod">
          <ac:chgData name="Uladzimer Abramchuk" userId="77169ec882ba4fbd" providerId="Windows Live" clId="Web-{4287E00E-3C27-44EB-86E1-2AA608ED751E}" dt="2021-03-22T09:03:56.286" v="171" actId="20577"/>
          <ac:spMkLst>
            <pc:docMk/>
            <pc:sldMk cId="2724214828" sldId="265"/>
            <ac:spMk id="2" creationId="{AD16FB56-5C20-45C8-B9FC-741B525A8FE5}"/>
          </ac:spMkLst>
        </pc:spChg>
      </pc:sldChg>
      <pc:sldChg chg="modSp new">
        <pc:chgData name="Uladzimer Abramchuk" userId="77169ec882ba4fbd" providerId="Windows Live" clId="Web-{4287E00E-3C27-44EB-86E1-2AA608ED751E}" dt="2021-03-22T09:04:42.695" v="183" actId="20577"/>
        <pc:sldMkLst>
          <pc:docMk/>
          <pc:sldMk cId="599006269" sldId="266"/>
        </pc:sldMkLst>
        <pc:spChg chg="mod">
          <ac:chgData name="Uladzimer Abramchuk" userId="77169ec882ba4fbd" providerId="Windows Live" clId="Web-{4287E00E-3C27-44EB-86E1-2AA608ED751E}" dt="2021-03-22T09:04:42.695" v="183" actId="20577"/>
          <ac:spMkLst>
            <pc:docMk/>
            <pc:sldMk cId="599006269" sldId="266"/>
            <ac:spMk id="2" creationId="{BD1FEFA9-9DA5-4BC9-8924-27714BDB1CB4}"/>
          </ac:spMkLst>
        </pc:spChg>
      </pc:sldChg>
      <pc:sldChg chg="addSp delSp modSp new">
        <pc:chgData name="Uladzimer Abramchuk" userId="77169ec882ba4fbd" providerId="Windows Live" clId="Web-{4287E00E-3C27-44EB-86E1-2AA608ED751E}" dt="2021-03-22T09:06:30.217" v="185"/>
        <pc:sldMkLst>
          <pc:docMk/>
          <pc:sldMk cId="1867858766" sldId="267"/>
        </pc:sldMkLst>
        <pc:spChg chg="del">
          <ac:chgData name="Uladzimer Abramchuk" userId="77169ec882ba4fbd" providerId="Windows Live" clId="Web-{4287E00E-3C27-44EB-86E1-2AA608ED751E}" dt="2021-03-22T09:06:30.217" v="185"/>
          <ac:spMkLst>
            <pc:docMk/>
            <pc:sldMk cId="1867858766" sldId="267"/>
            <ac:spMk id="2" creationId="{3D9E0874-8E1A-4C2A-8BE1-1F8C40D7AF8C}"/>
          </ac:spMkLst>
        </pc:spChg>
        <pc:picChg chg="add mod ord modCrop">
          <ac:chgData name="Uladzimer Abramchuk" userId="77169ec882ba4fbd" providerId="Windows Live" clId="Web-{4287E00E-3C27-44EB-86E1-2AA608ED751E}" dt="2021-03-22T09:06:30.217" v="185"/>
          <ac:picMkLst>
            <pc:docMk/>
            <pc:sldMk cId="1867858766" sldId="267"/>
            <ac:picMk id="3" creationId="{2041CB92-ABC5-417C-874B-0F97D42F1AA2}"/>
          </ac:picMkLst>
        </pc:picChg>
      </pc:sldChg>
      <pc:sldChg chg="modSp new">
        <pc:chgData name="Uladzimer Abramchuk" userId="77169ec882ba4fbd" providerId="Windows Live" clId="Web-{4287E00E-3C27-44EB-86E1-2AA608ED751E}" dt="2021-03-22T09:11:36.703" v="190" actId="20577"/>
        <pc:sldMkLst>
          <pc:docMk/>
          <pc:sldMk cId="2687633165" sldId="268"/>
        </pc:sldMkLst>
        <pc:spChg chg="mod">
          <ac:chgData name="Uladzimer Abramchuk" userId="77169ec882ba4fbd" providerId="Windows Live" clId="Web-{4287E00E-3C27-44EB-86E1-2AA608ED751E}" dt="2021-03-22T09:11:36.703" v="190" actId="20577"/>
          <ac:spMkLst>
            <pc:docMk/>
            <pc:sldMk cId="2687633165" sldId="268"/>
            <ac:spMk id="2" creationId="{1DF09FF5-FFC9-463C-8E85-17300FA34174}"/>
          </ac:spMkLst>
        </pc:spChg>
      </pc:sldChg>
      <pc:sldChg chg="modSp new">
        <pc:chgData name="Uladzimer Abramchuk" userId="77169ec882ba4fbd" providerId="Windows Live" clId="Web-{4287E00E-3C27-44EB-86E1-2AA608ED751E}" dt="2021-03-22T09:11:36.984" v="192" actId="20577"/>
        <pc:sldMkLst>
          <pc:docMk/>
          <pc:sldMk cId="210133189" sldId="269"/>
        </pc:sldMkLst>
        <pc:spChg chg="mod">
          <ac:chgData name="Uladzimer Abramchuk" userId="77169ec882ba4fbd" providerId="Windows Live" clId="Web-{4287E00E-3C27-44EB-86E1-2AA608ED751E}" dt="2021-03-22T09:11:36.984" v="192" actId="20577"/>
          <ac:spMkLst>
            <pc:docMk/>
            <pc:sldMk cId="210133189" sldId="269"/>
            <ac:spMk id="2" creationId="{13943E89-D59B-4DA3-B830-7697A18F0E78}"/>
          </ac:spMkLst>
        </pc:spChg>
      </pc:sldChg>
      <pc:sldChg chg="modSp new">
        <pc:chgData name="Uladzimer Abramchuk" userId="77169ec882ba4fbd" providerId="Windows Live" clId="Web-{4287E00E-3C27-44EB-86E1-2AA608ED751E}" dt="2021-03-22T09:15:20.559" v="264" actId="20577"/>
        <pc:sldMkLst>
          <pc:docMk/>
          <pc:sldMk cId="1266614220" sldId="270"/>
        </pc:sldMkLst>
        <pc:spChg chg="mod">
          <ac:chgData name="Uladzimer Abramchuk" userId="77169ec882ba4fbd" providerId="Windows Live" clId="Web-{4287E00E-3C27-44EB-86E1-2AA608ED751E}" dt="2021-03-22T09:14:23.384" v="249" actId="20577"/>
          <ac:spMkLst>
            <pc:docMk/>
            <pc:sldMk cId="1266614220" sldId="270"/>
            <ac:spMk id="2" creationId="{C1322611-CFE2-4656-B625-33390B91B4FB}"/>
          </ac:spMkLst>
        </pc:spChg>
        <pc:spChg chg="mod">
          <ac:chgData name="Uladzimer Abramchuk" userId="77169ec882ba4fbd" providerId="Windows Live" clId="Web-{4287E00E-3C27-44EB-86E1-2AA608ED751E}" dt="2021-03-22T09:15:20.559" v="264" actId="20577"/>
          <ac:spMkLst>
            <pc:docMk/>
            <pc:sldMk cId="1266614220" sldId="270"/>
            <ac:spMk id="3" creationId="{582EB2EE-8218-403B-85DB-F921666B8F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88997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ackground.png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6717" y="-18621"/>
            <a:ext cx="13858234" cy="979084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1270000" y="4406899"/>
            <a:ext cx="10464800" cy="255835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7810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70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3700">
                <a:solidFill>
                  <a:srgbClr val="FFF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3700">
                <a:solidFill>
                  <a:srgbClr val="FFF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3700">
                <a:solidFill>
                  <a:srgbClr val="FFF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37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" name="logo-white.png" descr="logo-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1162049"/>
            <a:ext cx="5717480" cy="2981258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Line"/>
          <p:cNvSpPr/>
          <p:nvPr/>
        </p:nvSpPr>
        <p:spPr>
          <a:xfrm>
            <a:off x="1298592" y="7330448"/>
            <a:ext cx="545709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7" name="ipm-logo-white.png" descr="ipm-logo-whi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561" y="1073150"/>
            <a:ext cx="1871640" cy="872184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100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941751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>
                <a:solidFill>
                  <a:srgbClr val="5E5E5E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700">
                <a:solidFill>
                  <a:srgbClr val="5E5E5E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700">
                <a:solidFill>
                  <a:srgbClr val="5E5E5E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700">
                <a:solidFill>
                  <a:srgbClr val="5E5E5E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700">
                <a:solidFill>
                  <a:srgbClr val="5E5E5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8" name="gmba-logo.png" descr="gmba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747" y="-50800"/>
            <a:ext cx="1780453" cy="1236143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100">
                <a:solidFill>
                  <a:srgbClr val="5E5E5E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100">
                <a:solidFill>
                  <a:srgbClr val="5E5E5E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100">
                <a:solidFill>
                  <a:srgbClr val="5E5E5E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100">
                <a:solidFill>
                  <a:srgbClr val="5E5E5E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100">
                <a:solidFill>
                  <a:srgbClr val="5E5E5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0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1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gmba-logo.png" descr="gmba-logo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49747" y="-50800"/>
            <a:ext cx="1780453" cy="123614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941751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941751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941751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941751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941751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941751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941751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941751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941751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z-Cyrl-AZ"/>
              <a:t>Владимир Абрамчук</a:t>
            </a:r>
            <a:endParaRPr/>
          </a:p>
        </p:txBody>
      </p:sp>
      <p:sp>
        <p:nvSpPr>
          <p:cNvPr id="126" name="Body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/>
              <a:t>1 группа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EFA9-9DA5-4BC9-8924-27714BDB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RTE / Process Lead</a:t>
            </a:r>
          </a:p>
        </p:txBody>
      </p:sp>
    </p:spTree>
    <p:extLst>
      <p:ext uri="{BB962C8B-B14F-4D97-AF65-F5344CB8AC3E}">
        <p14:creationId xmlns:p14="http://schemas.microsoft.com/office/powerpoint/2010/main" val="59900626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2041CB92-ABC5-417C-874B-0F97D42F1AA2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l="5556" r="5556"/>
          <a:stretch/>
        </p:blipFill>
        <p:spPr/>
      </p:pic>
    </p:spTree>
    <p:extLst>
      <p:ext uri="{BB962C8B-B14F-4D97-AF65-F5344CB8AC3E}">
        <p14:creationId xmlns:p14="http://schemas.microsoft.com/office/powerpoint/2010/main" val="186785876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9FF5-FFC9-463C-8E85-17300FA3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799" tIns="50799" rIns="50799" bIns="50799" anchor="ctr">
            <a:normAutofit/>
          </a:bodyPr>
          <a:lstStyle/>
          <a:p>
            <a:r>
              <a:rPr lang="en-US" dirty="0" err="1"/>
              <a:t>Управление</a:t>
            </a:r>
            <a:r>
              <a:rPr lang="en-US" dirty="0"/>
              <a:t> </a:t>
            </a:r>
            <a:r>
              <a:rPr lang="en-US" dirty="0" err="1"/>
              <a:t>изменениями</a:t>
            </a:r>
          </a:p>
        </p:txBody>
      </p:sp>
    </p:spTree>
    <p:extLst>
      <p:ext uri="{BB962C8B-B14F-4D97-AF65-F5344CB8AC3E}">
        <p14:creationId xmlns:p14="http://schemas.microsoft.com/office/powerpoint/2010/main" val="26876331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3E89-D59B-4DA3-B830-7697A18F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КУЛЬТУРА!!!</a:t>
            </a:r>
          </a:p>
        </p:txBody>
      </p:sp>
    </p:spTree>
    <p:extLst>
      <p:ext uri="{BB962C8B-B14F-4D97-AF65-F5344CB8AC3E}">
        <p14:creationId xmlns:p14="http://schemas.microsoft.com/office/powerpoint/2010/main" val="2101331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2611-CFE2-4656-B625-33390B91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Что</a:t>
            </a:r>
            <a:r>
              <a:rPr lang="en-US" dirty="0"/>
              <a:t> в </a:t>
            </a:r>
            <a:r>
              <a:rPr lang="en-US" dirty="0" err="1"/>
              <a:t>итоге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EB2EE-8218-403B-85DB-F921666B8F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✓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работает</a:t>
            </a:r>
            <a:r>
              <a:rPr lang="en-US" dirty="0"/>
              <a:t> </a:t>
            </a:r>
            <a:r>
              <a:rPr lang="en-US" dirty="0" err="1"/>
              <a:t>бизнес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✓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общаться</a:t>
            </a:r>
            <a:r>
              <a:rPr lang="en-US" dirty="0"/>
              <a:t> с </a:t>
            </a:r>
            <a:r>
              <a:rPr lang="en-US" dirty="0" err="1"/>
              <a:t>живыми</a:t>
            </a:r>
            <a:r>
              <a:rPr lang="en-US" dirty="0"/>
              <a:t> </a:t>
            </a:r>
            <a:r>
              <a:rPr lang="en-US" dirty="0" err="1"/>
              <a:t>людьми</a:t>
            </a:r>
            <a:r>
              <a:rPr lang="en-US" dirty="0"/>
              <a:t>?</a:t>
            </a:r>
            <a:endParaRPr lang="en-US"/>
          </a:p>
          <a:p>
            <a:pPr marL="0" indent="0">
              <a:buNone/>
            </a:pPr>
            <a:r>
              <a:rPr lang="en-US" dirty="0"/>
              <a:t>✓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увеличить</a:t>
            </a:r>
            <a:r>
              <a:rPr lang="en-US" dirty="0"/>
              <a:t> </a:t>
            </a:r>
            <a:r>
              <a:rPr lang="en-US" dirty="0" err="1"/>
              <a:t>масштаб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661422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4324-E39E-48D4-A389-F869A8DA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работает</a:t>
            </a:r>
            <a:r>
              <a:rPr lang="en-US" dirty="0"/>
              <a:t> </a:t>
            </a:r>
            <a:r>
              <a:rPr lang="en-US" dirty="0" err="1"/>
              <a:t>бизнес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584936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3304-5113-40B9-9596-0AF3A4F1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увеличить</a:t>
            </a:r>
            <a:r>
              <a:rPr lang="en-US" dirty="0"/>
              <a:t> </a:t>
            </a:r>
            <a:r>
              <a:rPr lang="en-US" dirty="0" err="1"/>
              <a:t>масштаб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5144592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F8FD-86CD-4350-9209-BD2EFD8E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общаться</a:t>
            </a:r>
            <a:r>
              <a:rPr lang="en-US" dirty="0"/>
              <a:t> с </a:t>
            </a:r>
            <a:r>
              <a:rPr lang="en-US" dirty="0" err="1"/>
              <a:t>живыми</a:t>
            </a:r>
            <a:r>
              <a:rPr lang="en-US" dirty="0"/>
              <a:t> </a:t>
            </a:r>
            <a:r>
              <a:rPr lang="en-US" dirty="0" err="1"/>
              <a:t>людьми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346200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A856-4C09-4576-B79B-031733D7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MBA</a:t>
            </a:r>
          </a:p>
        </p:txBody>
      </p:sp>
    </p:spTree>
    <p:extLst>
      <p:ext uri="{BB962C8B-B14F-4D97-AF65-F5344CB8AC3E}">
        <p14:creationId xmlns:p14="http://schemas.microsoft.com/office/powerpoint/2010/main" val="28599589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0AF0-7977-4575-992E-EE8C1967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Знания</a:t>
            </a:r>
          </a:p>
        </p:txBody>
      </p:sp>
    </p:spTree>
    <p:extLst>
      <p:ext uri="{BB962C8B-B14F-4D97-AF65-F5344CB8AC3E}">
        <p14:creationId xmlns:p14="http://schemas.microsoft.com/office/powerpoint/2010/main" val="40831455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0CF1-6466-4F1B-B101-FF10C2A4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Системность</a:t>
            </a:r>
          </a:p>
        </p:txBody>
      </p:sp>
    </p:spTree>
    <p:extLst>
      <p:ext uri="{BB962C8B-B14F-4D97-AF65-F5344CB8AC3E}">
        <p14:creationId xmlns:p14="http://schemas.microsoft.com/office/powerpoint/2010/main" val="148573464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C8AE-5BC5-4B6F-A6FB-E5078335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Контрольные</a:t>
            </a:r>
          </a:p>
        </p:txBody>
      </p:sp>
    </p:spTree>
    <p:extLst>
      <p:ext uri="{BB962C8B-B14F-4D97-AF65-F5344CB8AC3E}">
        <p14:creationId xmlns:p14="http://schemas.microsoft.com/office/powerpoint/2010/main" val="12482963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FB56-5C20-45C8-B9FC-741B525A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Одноклассники</a:t>
            </a:r>
          </a:p>
        </p:txBody>
      </p:sp>
    </p:spTree>
    <p:extLst>
      <p:ext uri="{BB962C8B-B14F-4D97-AF65-F5344CB8AC3E}">
        <p14:creationId xmlns:p14="http://schemas.microsoft.com/office/powerpoint/2010/main" val="272421482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</Words>
  <Application>Microsoft Office PowerPoint</Application>
  <PresentationFormat>Custom</PresentationFormat>
  <Paragraphs>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White</vt:lpstr>
      <vt:lpstr>Владимир Абрамчук</vt:lpstr>
      <vt:lpstr>Как работает бизнес?</vt:lpstr>
      <vt:lpstr>Как увеличить масштаб?</vt:lpstr>
      <vt:lpstr>Как общаться с живыми людьми?</vt:lpstr>
      <vt:lpstr>General MBA</vt:lpstr>
      <vt:lpstr>Знания</vt:lpstr>
      <vt:lpstr>Системность</vt:lpstr>
      <vt:lpstr>Контрольные</vt:lpstr>
      <vt:lpstr>Одноклассники</vt:lpstr>
      <vt:lpstr>RTE / Process Lead</vt:lpstr>
      <vt:lpstr>PowerPoint Presentation</vt:lpstr>
      <vt:lpstr>Управление изменениями</vt:lpstr>
      <vt:lpstr>КУЛЬТУРА!!!</vt:lpstr>
      <vt:lpstr>Что в итоге?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marina</dc:creator>
  <cp:lastModifiedBy>Марина Дегтярева</cp:lastModifiedBy>
  <cp:revision>92</cp:revision>
  <dcterms:modified xsi:type="dcterms:W3CDTF">2021-03-22T09:23:26Z</dcterms:modified>
</cp:coreProperties>
</file>