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4" r:id="rId4"/>
    <p:sldId id="320" r:id="rId5"/>
    <p:sldId id="324" r:id="rId6"/>
    <p:sldId id="323" r:id="rId7"/>
    <p:sldId id="322" r:id="rId8"/>
    <p:sldId id="321" r:id="rId9"/>
    <p:sldId id="309" r:id="rId10"/>
    <p:sldId id="318" r:id="rId11"/>
    <p:sldId id="265" r:id="rId12"/>
    <p:sldId id="296" r:id="rId13"/>
    <p:sldId id="328" r:id="rId14"/>
    <p:sldId id="327" r:id="rId15"/>
    <p:sldId id="287" r:id="rId16"/>
    <p:sldId id="289" r:id="rId17"/>
    <p:sldId id="300" r:id="rId18"/>
    <p:sldId id="329" r:id="rId19"/>
    <p:sldId id="290" r:id="rId20"/>
    <p:sldId id="270" r:id="rId21"/>
    <p:sldId id="330" r:id="rId22"/>
    <p:sldId id="301" r:id="rId23"/>
    <p:sldId id="302" r:id="rId24"/>
    <p:sldId id="303" r:id="rId25"/>
    <p:sldId id="273" r:id="rId26"/>
    <p:sldId id="304" r:id="rId27"/>
    <p:sldId id="281" r:id="rId28"/>
    <p:sldId id="305" r:id="rId29"/>
    <p:sldId id="319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8A7B5-8A9C-4208-8004-0383A775C5FA}" v="149" dt="2023-04-18T16:11:02.637"/>
    <p1510:client id="{9F88C5B4-AA65-4DAA-B219-BA283FD80088}" v="801" dt="2023-04-18T08:56:05.787"/>
    <p1510:client id="{B44649F4-1A1E-44DC-8D47-0A9382EF3C55}" v="6412" dt="2023-04-17T17:21:24.652"/>
    <p1510:client id="{EB87A75F-07CF-4B7E-8BF5-924300E2FEE7}" v="690" dt="2023-04-18T15:47:17.063"/>
    <p1510:client id="{EB97F003-0574-450C-88C1-C82C8E96278C}" v="721" dt="2023-04-18T05:39:53.406"/>
    <p1510:client id="{F6556992-F20A-4080-8FDE-F1BFD9337D2E}" v="8" dt="2023-04-18T09:37:22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44649F4-1A1E-44DC-8D47-0A9382EF3C55}"/>
    <pc:docChg chg="modSld">
      <pc:chgData name="" userId="" providerId="" clId="Web-{B44649F4-1A1E-44DC-8D47-0A9382EF3C55}" dt="2023-04-16T15:22:27.866" v="4" actId="20577"/>
      <pc:docMkLst>
        <pc:docMk/>
      </pc:docMkLst>
      <pc:sldChg chg="modSp">
        <pc:chgData name="" userId="" providerId="" clId="Web-{B44649F4-1A1E-44DC-8D47-0A9382EF3C55}" dt="2023-04-16T15:22:27.866" v="4" actId="20577"/>
        <pc:sldMkLst>
          <pc:docMk/>
          <pc:sldMk cId="109857222" sldId="256"/>
        </pc:sldMkLst>
        <pc:spChg chg="mod">
          <ac:chgData name="" userId="" providerId="" clId="Web-{B44649F4-1A1E-44DC-8D47-0A9382EF3C55}" dt="2023-04-16T15:22:24.116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B44649F4-1A1E-44DC-8D47-0A9382EF3C55}" dt="2023-04-16T15:22:27.866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clId="Web-{9F88C5B4-AA65-4DAA-B219-BA283FD80088}"/>
    <pc:docChg chg="modSld">
      <pc:chgData name="" userId="" providerId="" clId="Web-{9F88C5B4-AA65-4DAA-B219-BA283FD80088}" dt="2023-04-18T05:41:52.919" v="1" actId="20577"/>
      <pc:docMkLst>
        <pc:docMk/>
      </pc:docMkLst>
      <pc:sldChg chg="modSp">
        <pc:chgData name="" userId="" providerId="" clId="Web-{9F88C5B4-AA65-4DAA-B219-BA283FD80088}" dt="2023-04-18T05:41:52.919" v="1" actId="20577"/>
        <pc:sldMkLst>
          <pc:docMk/>
          <pc:sldMk cId="1366052691" sldId="284"/>
        </pc:sldMkLst>
        <pc:spChg chg="mod">
          <ac:chgData name="" userId="" providerId="" clId="Web-{9F88C5B4-AA65-4DAA-B219-BA283FD80088}" dt="2023-04-18T05:41:52.919" v="1" actId="20577"/>
          <ac:spMkLst>
            <pc:docMk/>
            <pc:sldMk cId="1366052691" sldId="284"/>
            <ac:spMk id="3" creationId="{824F9960-890E-7169-9C25-A4CCB939CCE5}"/>
          </ac:spMkLst>
        </pc:spChg>
      </pc:sldChg>
    </pc:docChg>
  </pc:docChgLst>
  <pc:docChgLst>
    <pc:chgData name="Uladzimir Abramchuk" userId="77169ec882ba4fbd" providerId="Windows Live" clId="Web-{9978A7B5-8A9C-4208-8004-0383A775C5FA}"/>
    <pc:docChg chg="addSld delSld modSld sldOrd">
      <pc:chgData name="Uladzimir Abramchuk" userId="77169ec882ba4fbd" providerId="Windows Live" clId="Web-{9978A7B5-8A9C-4208-8004-0383A775C5FA}" dt="2023-04-18T16:11:02.637" v="211"/>
      <pc:docMkLst>
        <pc:docMk/>
      </pc:docMkLst>
      <pc:sldChg chg="addSp delSp modSp mod setBg">
        <pc:chgData name="Uladzimir Abramchuk" userId="77169ec882ba4fbd" providerId="Windows Live" clId="Web-{9978A7B5-8A9C-4208-8004-0383A775C5FA}" dt="2023-04-18T16:09:34.380" v="194" actId="20577"/>
        <pc:sldMkLst>
          <pc:docMk/>
          <pc:sldMk cId="4010845093" sldId="270"/>
        </pc:sldMkLst>
        <pc:spChg chg="mod">
          <ac:chgData name="Uladzimir Abramchuk" userId="77169ec882ba4fbd" providerId="Windows Live" clId="Web-{9978A7B5-8A9C-4208-8004-0383A775C5FA}" dt="2023-04-18T16:09:03.253" v="187" actId="14100"/>
          <ac:spMkLst>
            <pc:docMk/>
            <pc:sldMk cId="4010845093" sldId="270"/>
            <ac:spMk id="2" creationId="{83A76504-8614-66D3-D108-54BCCA7FD960}"/>
          </ac:spMkLst>
        </pc:spChg>
        <pc:spChg chg="del mod">
          <ac:chgData name="Uladzimir Abramchuk" userId="77169ec882ba4fbd" providerId="Windows Live" clId="Web-{9978A7B5-8A9C-4208-8004-0383A775C5FA}" dt="2023-04-18T16:08:27.720" v="180"/>
          <ac:spMkLst>
            <pc:docMk/>
            <pc:sldMk cId="4010845093" sldId="270"/>
            <ac:spMk id="3" creationId="{EAC341DC-AB09-7681-E76B-54EBBE488C7B}"/>
          </ac:spMkLst>
        </pc:spChg>
        <pc:spChg chg="add del">
          <ac:chgData name="Uladzimir Abramchuk" userId="77169ec882ba4fbd" providerId="Windows Live" clId="Web-{9978A7B5-8A9C-4208-8004-0383A775C5FA}" dt="2023-04-18T16:08:27.720" v="180"/>
          <ac:spMkLst>
            <pc:docMk/>
            <pc:sldMk cId="4010845093" sldId="270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8:27.720" v="180"/>
          <ac:spMkLst>
            <pc:docMk/>
            <pc:sldMk cId="4010845093" sldId="270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8:27.720" v="180"/>
          <ac:spMkLst>
            <pc:docMk/>
            <pc:sldMk cId="4010845093" sldId="270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8:27.720" v="180"/>
          <ac:spMkLst>
            <pc:docMk/>
            <pc:sldMk cId="4010845093" sldId="270"/>
            <ac:spMk id="18" creationId="{DB5B423A-57CC-4C58-AA26-8E2E862B03A0}"/>
          </ac:spMkLst>
        </pc:spChg>
        <pc:graphicFrameChg chg="add modGraphic">
          <ac:chgData name="Uladzimir Abramchuk" userId="77169ec882ba4fbd" providerId="Windows Live" clId="Web-{9978A7B5-8A9C-4208-8004-0383A775C5FA}" dt="2023-04-18T16:09:34.380" v="194" actId="20577"/>
          <ac:graphicFrameMkLst>
            <pc:docMk/>
            <pc:sldMk cId="4010845093" sldId="270"/>
            <ac:graphicFrameMk id="12" creationId="{11AF65B6-C8C4-B96F-CC0E-F12F591D1F33}"/>
          </ac:graphicFrameMkLst>
        </pc:graphicFrameChg>
      </pc:sldChg>
      <pc:sldChg chg="addSp delSp modSp del mod setBg">
        <pc:chgData name="Uladzimir Abramchuk" userId="77169ec882ba4fbd" providerId="Windows Live" clId="Web-{9978A7B5-8A9C-4208-8004-0383A775C5FA}" dt="2023-04-18T16:09:39.850" v="195"/>
        <pc:sldMkLst>
          <pc:docMk/>
          <pc:sldMk cId="871862388" sldId="271"/>
        </pc:sldMkLst>
        <pc:spChg chg="mod">
          <ac:chgData name="Uladzimir Abramchuk" userId="77169ec882ba4fbd" providerId="Windows Live" clId="Web-{9978A7B5-8A9C-4208-8004-0383A775C5FA}" dt="2023-04-18T16:03:38.715" v="113"/>
          <ac:spMkLst>
            <pc:docMk/>
            <pc:sldMk cId="871862388" sldId="271"/>
            <ac:spMk id="2" creationId="{BC33F979-54EC-9E45-0D06-2188D93B5783}"/>
          </ac:spMkLst>
        </pc:spChg>
        <pc:spChg chg="add del">
          <ac:chgData name="Uladzimir Abramchuk" userId="77169ec882ba4fbd" providerId="Windows Live" clId="Web-{9978A7B5-8A9C-4208-8004-0383A775C5FA}" dt="2023-04-18T16:03:38.715" v="113"/>
          <ac:spMkLst>
            <pc:docMk/>
            <pc:sldMk cId="871862388" sldId="271"/>
            <ac:spMk id="3" creationId="{76CAA2E4-6F21-09D4-E054-BFAFEBE07682}"/>
          </ac:spMkLst>
        </pc:spChg>
        <pc:spChg chg="add">
          <ac:chgData name="Uladzimir Abramchuk" userId="77169ec882ba4fbd" providerId="Windows Live" clId="Web-{9978A7B5-8A9C-4208-8004-0383A775C5FA}" dt="2023-04-18T16:03:38.715" v="113"/>
          <ac:spMkLst>
            <pc:docMk/>
            <pc:sldMk cId="871862388" sldId="271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3:38.700" v="112"/>
          <ac:spMkLst>
            <pc:docMk/>
            <pc:sldMk cId="871862388" sldId="271"/>
            <ac:spMk id="9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3:38.715" v="113"/>
          <ac:spMkLst>
            <pc:docMk/>
            <pc:sldMk cId="871862388" sldId="271"/>
            <ac:spMk id="10" creationId="{827FF362-FC97-4BF5-949B-D4ADFA26E457}"/>
          </ac:spMkLst>
        </pc:spChg>
        <pc:spChg chg="add del">
          <ac:chgData name="Uladzimir Abramchuk" userId="77169ec882ba4fbd" providerId="Windows Live" clId="Web-{9978A7B5-8A9C-4208-8004-0383A775C5FA}" dt="2023-04-18T16:03:38.700" v="112"/>
          <ac:spMkLst>
            <pc:docMk/>
            <pc:sldMk cId="871862388" sldId="271"/>
            <ac:spMk id="11" creationId="{DB5B423A-57CC-4C58-AA26-8E2E862B03A0}"/>
          </ac:spMkLst>
        </pc:spChg>
        <pc:spChg chg="add mod">
          <ac:chgData name="Uladzimir Abramchuk" userId="77169ec882ba4fbd" providerId="Windows Live" clId="Web-{9978A7B5-8A9C-4208-8004-0383A775C5FA}" dt="2023-04-18T16:04:19.484" v="124" actId="20577"/>
          <ac:spMkLst>
            <pc:docMk/>
            <pc:sldMk cId="871862388" sldId="271"/>
            <ac:spMk id="13" creationId="{76CAA2E4-6F21-09D4-E054-BFAFEBE07682}"/>
          </ac:spMkLst>
        </pc:spChg>
        <pc:graphicFrameChg chg="add del">
          <ac:chgData name="Uladzimir Abramchuk" userId="77169ec882ba4fbd" providerId="Windows Live" clId="Web-{9978A7B5-8A9C-4208-8004-0383A775C5FA}" dt="2023-04-18T16:03:38.700" v="112"/>
          <ac:graphicFrameMkLst>
            <pc:docMk/>
            <pc:sldMk cId="871862388" sldId="271"/>
            <ac:graphicFrameMk id="5" creationId="{F3F536E6-C429-14ED-C91E-61067D3FFA7F}"/>
          </ac:graphicFrameMkLst>
        </pc:graphicFrameChg>
      </pc:sldChg>
      <pc:sldChg chg="del">
        <pc:chgData name="Uladzimir Abramchuk" userId="77169ec882ba4fbd" providerId="Windows Live" clId="Web-{9978A7B5-8A9C-4208-8004-0383A775C5FA}" dt="2023-04-18T16:05:15.425" v="135"/>
        <pc:sldMkLst>
          <pc:docMk/>
          <pc:sldMk cId="3385494415" sldId="272"/>
        </pc:sldMkLst>
      </pc:sldChg>
      <pc:sldChg chg="addSp delSp modSp mod setBg">
        <pc:chgData name="Uladzimir Abramchuk" userId="77169ec882ba4fbd" providerId="Windows Live" clId="Web-{9978A7B5-8A9C-4208-8004-0383A775C5FA}" dt="2023-04-18T16:05:42.068" v="144"/>
        <pc:sldMkLst>
          <pc:docMk/>
          <pc:sldMk cId="1540946850" sldId="273"/>
        </pc:sldMkLst>
        <pc:spChg chg="mod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2" creationId="{776EBFD5-B609-8561-3640-30EA3A1EB78B}"/>
          </ac:spMkLst>
        </pc:spChg>
        <pc:spChg chg="del mod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3" creationId="{5F305F42-0F86-7468-A639-260B6278BFFE}"/>
          </ac:spMkLst>
        </pc:spChg>
        <pc:spChg chg="add del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5:42.068" v="144"/>
          <ac:spMkLst>
            <pc:docMk/>
            <pc:sldMk cId="1540946850" sldId="273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5:42.068" v="144"/>
          <ac:graphicFrameMkLst>
            <pc:docMk/>
            <pc:sldMk cId="1540946850" sldId="273"/>
            <ac:graphicFrameMk id="12" creationId="{EC255E78-5028-72F8-6405-7979FAE265D4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11:02.637" v="211"/>
        <pc:sldMkLst>
          <pc:docMk/>
          <pc:sldMk cId="665363258" sldId="281"/>
        </pc:sldMkLst>
        <pc:spChg chg="mod">
          <ac:chgData name="Uladzimir Abramchuk" userId="77169ec882ba4fbd" providerId="Windows Live" clId="Web-{9978A7B5-8A9C-4208-8004-0383A775C5FA}" dt="2023-04-18T16:07:42.498" v="171"/>
          <ac:spMkLst>
            <pc:docMk/>
            <pc:sldMk cId="665363258" sldId="281"/>
            <ac:spMk id="2" creationId="{ED2D899A-33D9-5F3F-4E45-AF9D5470D8E2}"/>
          </ac:spMkLst>
        </pc:spChg>
        <pc:spChg chg="del">
          <ac:chgData name="Uladzimir Abramchuk" userId="77169ec882ba4fbd" providerId="Windows Live" clId="Web-{9978A7B5-8A9C-4208-8004-0383A775C5FA}" dt="2023-04-18T16:07:42.498" v="171"/>
          <ac:spMkLst>
            <pc:docMk/>
            <pc:sldMk cId="665363258" sldId="281"/>
            <ac:spMk id="3" creationId="{12AAC290-24CB-5B63-87D2-0B7ED9907489}"/>
          </ac:spMkLst>
        </pc:spChg>
        <pc:spChg chg="add del">
          <ac:chgData name="Uladzimir Abramchuk" userId="77169ec882ba4fbd" providerId="Windows Live" clId="Web-{9978A7B5-8A9C-4208-8004-0383A775C5FA}" dt="2023-04-18T16:11:02.637" v="211"/>
          <ac:spMkLst>
            <pc:docMk/>
            <pc:sldMk cId="665363258" sldId="281"/>
            <ac:spMk id="9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11:02.637" v="211"/>
          <ac:spMkLst>
            <pc:docMk/>
            <pc:sldMk cId="665363258" sldId="281"/>
            <ac:spMk id="11" creationId="{DB5B423A-57CC-4C58-AA26-8E2E862B03A0}"/>
          </ac:spMkLst>
        </pc:spChg>
        <pc:spChg chg="add">
          <ac:chgData name="Uladzimir Abramchuk" userId="77169ec882ba4fbd" providerId="Windows Live" clId="Web-{9978A7B5-8A9C-4208-8004-0383A775C5FA}" dt="2023-04-18T16:11:02.637" v="211"/>
          <ac:spMkLst>
            <pc:docMk/>
            <pc:sldMk cId="665363258" sldId="281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11:02.637" v="211"/>
          <ac:spMkLst>
            <pc:docMk/>
            <pc:sldMk cId="665363258" sldId="281"/>
            <ac:spMk id="18" creationId="{DB5B423A-57CC-4C58-AA26-8E2E862B03A0}"/>
          </ac:spMkLst>
        </pc:spChg>
        <pc:graphicFrameChg chg="add mod modGraphic">
          <ac:chgData name="Uladzimir Abramchuk" userId="77169ec882ba4fbd" providerId="Windows Live" clId="Web-{9978A7B5-8A9C-4208-8004-0383A775C5FA}" dt="2023-04-18T16:11:02.637" v="211"/>
          <ac:graphicFrameMkLst>
            <pc:docMk/>
            <pc:sldMk cId="665363258" sldId="281"/>
            <ac:graphicFrameMk id="5" creationId="{ECCA5CA3-4AD8-442A-B628-9E253A7D24E6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10:01.007" v="199"/>
        <pc:sldMkLst>
          <pc:docMk/>
          <pc:sldMk cId="1310445473" sldId="287"/>
        </pc:sldMkLst>
        <pc:spChg chg="mod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2" creationId="{7F51F882-02FE-9448-2A24-D33057D9232C}"/>
          </ac:spMkLst>
        </pc:spChg>
        <pc:spChg chg="del mod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3" creationId="{180479E7-A6C7-CE07-50A4-4050A1EEB173}"/>
          </ac:spMkLst>
        </pc:spChg>
        <pc:spChg chg="add del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10:01.007" v="199"/>
          <ac:spMkLst>
            <pc:docMk/>
            <pc:sldMk cId="1310445473" sldId="287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10:01.007" v="199"/>
          <ac:graphicFrameMkLst>
            <pc:docMk/>
            <pc:sldMk cId="1310445473" sldId="287"/>
            <ac:graphicFrameMk id="12" creationId="{8FF63C8E-84CF-3203-6058-107097917133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9:55.866" v="198"/>
        <pc:sldMkLst>
          <pc:docMk/>
          <pc:sldMk cId="2366803490" sldId="289"/>
        </pc:sldMkLst>
        <pc:spChg chg="mod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2" creationId="{A5FEC3DF-ECCF-544E-B6BE-2BCD712819C8}"/>
          </ac:spMkLst>
        </pc:spChg>
        <pc:spChg chg="del mod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3" creationId="{49AD697C-AC79-19C5-06ED-03B25B1205FB}"/>
          </ac:spMkLst>
        </pc:spChg>
        <pc:spChg chg="add del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9:55.866" v="198"/>
          <ac:spMkLst>
            <pc:docMk/>
            <pc:sldMk cId="2366803490" sldId="289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9:55.866" v="198"/>
          <ac:graphicFrameMkLst>
            <pc:docMk/>
            <pc:sldMk cId="2366803490" sldId="289"/>
            <ac:graphicFrameMk id="12" creationId="{9D0476FE-8F2D-40BC-651F-5A026B217EF6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3:19.792" v="110"/>
        <pc:sldMkLst>
          <pc:docMk/>
          <pc:sldMk cId="4245860791" sldId="290"/>
        </pc:sldMkLst>
        <pc:spChg chg="mod">
          <ac:chgData name="Uladzimir Abramchuk" userId="77169ec882ba4fbd" providerId="Windows Live" clId="Web-{9978A7B5-8A9C-4208-8004-0383A775C5FA}" dt="2023-04-18T16:03:19.792" v="110"/>
          <ac:spMkLst>
            <pc:docMk/>
            <pc:sldMk cId="4245860791" sldId="290"/>
            <ac:spMk id="2" creationId="{290B2733-9B0D-05FC-DD65-376577E3C51D}"/>
          </ac:spMkLst>
        </pc:spChg>
        <pc:spChg chg="del">
          <ac:chgData name="Uladzimir Abramchuk" userId="77169ec882ba4fbd" providerId="Windows Live" clId="Web-{9978A7B5-8A9C-4208-8004-0383A775C5FA}" dt="2023-04-18T16:03:19.792" v="110"/>
          <ac:spMkLst>
            <pc:docMk/>
            <pc:sldMk cId="4245860791" sldId="290"/>
            <ac:spMk id="3" creationId="{0E3368B2-215E-5ECA-387F-3C695A17AC6F}"/>
          </ac:spMkLst>
        </pc:spChg>
        <pc:spChg chg="add">
          <ac:chgData name="Uladzimir Abramchuk" userId="77169ec882ba4fbd" providerId="Windows Live" clId="Web-{9978A7B5-8A9C-4208-8004-0383A775C5FA}" dt="2023-04-18T16:03:19.792" v="110"/>
          <ac:spMkLst>
            <pc:docMk/>
            <pc:sldMk cId="4245860791" sldId="290"/>
            <ac:spMk id="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3:19.792" v="110"/>
          <ac:spMkLst>
            <pc:docMk/>
            <pc:sldMk cId="4245860791" sldId="290"/>
            <ac:spMk id="7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3:19.792" v="110"/>
          <ac:graphicFrameMkLst>
            <pc:docMk/>
            <pc:sldMk cId="4245860791" sldId="290"/>
            <ac:graphicFrameMk id="12" creationId="{157BD66A-CB2D-068A-C6D7-B563F63F48BB}"/>
          </ac:graphicFrameMkLst>
        </pc:graphicFrameChg>
      </pc:sldChg>
      <pc:sldChg chg="del mod modShow">
        <pc:chgData name="Uladzimir Abramchuk" userId="77169ec882ba4fbd" providerId="Windows Live" clId="Web-{9978A7B5-8A9C-4208-8004-0383A775C5FA}" dt="2023-04-18T15:59:54.559" v="61"/>
        <pc:sldMkLst>
          <pc:docMk/>
          <pc:sldMk cId="391044132" sldId="295"/>
        </pc:sldMkLst>
      </pc:sldChg>
      <pc:sldChg chg="addSp delSp modSp mod ord setBg">
        <pc:chgData name="Uladzimir Abramchuk" userId="77169ec882ba4fbd" providerId="Windows Live" clId="Web-{9978A7B5-8A9C-4208-8004-0383A775C5FA}" dt="2023-04-18T16:10:44.588" v="210"/>
        <pc:sldMkLst>
          <pc:docMk/>
          <pc:sldMk cId="4110725999" sldId="296"/>
        </pc:sldMkLst>
        <pc:spChg chg="mod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2" creationId="{BBACE0EA-C3DB-0B0F-21C9-B33C2BB14DA8}"/>
          </ac:spMkLst>
        </pc:spChg>
        <pc:spChg chg="del">
          <ac:chgData name="Uladzimir Abramchuk" userId="77169ec882ba4fbd" providerId="Windows Live" clId="Web-{9978A7B5-8A9C-4208-8004-0383A775C5FA}" dt="2023-04-18T15:55:08.727" v="11"/>
          <ac:spMkLst>
            <pc:docMk/>
            <pc:sldMk cId="4110725999" sldId="296"/>
            <ac:spMk id="3" creationId="{54C9FE5F-9FDC-24DC-2661-05290E74ED47}"/>
          </ac:spMkLst>
        </pc:spChg>
        <pc:spChg chg="add del">
          <ac:chgData name="Uladzimir Abramchuk" userId="77169ec882ba4fbd" providerId="Windows Live" clId="Web-{9978A7B5-8A9C-4208-8004-0383A775C5FA}" dt="2023-04-18T15:56:19.763" v="18"/>
          <ac:spMkLst>
            <pc:docMk/>
            <pc:sldMk cId="4110725999" sldId="296"/>
            <ac:spMk id="9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5:56:19.763" v="18"/>
          <ac:spMkLst>
            <pc:docMk/>
            <pc:sldMk cId="4110725999" sldId="296"/>
            <ac:spMk id="11" creationId="{DB5B423A-57CC-4C58-AA26-8E2E862B03A0}"/>
          </ac:spMkLst>
        </pc:spChg>
        <pc:spChg chg="add del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16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18" creationId="{DB5B423A-57CC-4C58-AA26-8E2E862B03A0}"/>
          </ac:spMkLst>
        </pc:spChg>
        <pc:spChg chg="add del mod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241" creationId="{7528B6E3-57B3-AD7A-1989-547A48F5C49C}"/>
          </ac:spMkLst>
        </pc:spChg>
        <pc:spChg chg="add del mod">
          <ac:chgData name="Uladzimir Abramchuk" userId="77169ec882ba4fbd" providerId="Windows Live" clId="Web-{9978A7B5-8A9C-4208-8004-0383A775C5FA}" dt="2023-04-18T15:59:08.806" v="47"/>
          <ac:spMkLst>
            <pc:docMk/>
            <pc:sldMk cId="4110725999" sldId="296"/>
            <ac:spMk id="243" creationId="{E3954151-BFBF-1F89-50A5-1EF7F5ED94D7}"/>
          </ac:spMkLst>
        </pc:spChg>
        <pc:spChg chg="add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247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10:44.588" v="210"/>
          <ac:spMkLst>
            <pc:docMk/>
            <pc:sldMk cId="4110725999" sldId="296"/>
            <ac:spMk id="249" creationId="{DB5B423A-57CC-4C58-AA26-8E2E862B03A0}"/>
          </ac:spMkLst>
        </pc:spChg>
        <pc:graphicFrameChg chg="add del mod modGraphic">
          <ac:chgData name="Uladzimir Abramchuk" userId="77169ec882ba4fbd" providerId="Windows Live" clId="Web-{9978A7B5-8A9C-4208-8004-0383A775C5FA}" dt="2023-04-18T15:59:04.134" v="46"/>
          <ac:graphicFrameMkLst>
            <pc:docMk/>
            <pc:sldMk cId="4110725999" sldId="296"/>
            <ac:graphicFrameMk id="5" creationId="{17370522-E0BA-7A8D-15A7-CFE048BBE7BB}"/>
          </ac:graphicFrameMkLst>
        </pc:graphicFrameChg>
        <pc:graphicFrameChg chg="add">
          <ac:chgData name="Uladzimir Abramchuk" userId="77169ec882ba4fbd" providerId="Windows Live" clId="Web-{9978A7B5-8A9C-4208-8004-0383A775C5FA}" dt="2023-04-18T16:10:44.588" v="210"/>
          <ac:graphicFrameMkLst>
            <pc:docMk/>
            <pc:sldMk cId="4110725999" sldId="296"/>
            <ac:graphicFrameMk id="244" creationId="{FE0EFD04-F16A-E125-D4DC-5A888833BE17}"/>
          </ac:graphicFrameMkLst>
        </pc:graphicFrameChg>
      </pc:sldChg>
      <pc:sldChg chg="addSp delSp modSp del mod setBg">
        <pc:chgData name="Uladzimir Abramchuk" userId="77169ec882ba4fbd" providerId="Windows Live" clId="Web-{9978A7B5-8A9C-4208-8004-0383A775C5FA}" dt="2023-04-18T16:06:37.118" v="156"/>
        <pc:sldMkLst>
          <pc:docMk/>
          <pc:sldMk cId="3804341825" sldId="299"/>
        </pc:sldMkLst>
        <pc:spChg chg="mod">
          <ac:chgData name="Uladzimir Abramchuk" userId="77169ec882ba4fbd" providerId="Windows Live" clId="Web-{9978A7B5-8A9C-4208-8004-0383A775C5FA}" dt="2023-04-18T16:03:12.042" v="109"/>
          <ac:spMkLst>
            <pc:docMk/>
            <pc:sldMk cId="3804341825" sldId="299"/>
            <ac:spMk id="2" creationId="{51931A5F-4182-BC12-CFF4-B859AC6780B8}"/>
          </ac:spMkLst>
        </pc:spChg>
        <pc:spChg chg="del">
          <ac:chgData name="Uladzimir Abramchuk" userId="77169ec882ba4fbd" providerId="Windows Live" clId="Web-{9978A7B5-8A9C-4208-8004-0383A775C5FA}" dt="2023-04-18T16:03:12.042" v="109"/>
          <ac:spMkLst>
            <pc:docMk/>
            <pc:sldMk cId="3804341825" sldId="299"/>
            <ac:spMk id="3" creationId="{4B483C03-4D1D-93C1-B52C-F7B4800692CF}"/>
          </ac:spMkLst>
        </pc:spChg>
        <pc:spChg chg="add">
          <ac:chgData name="Uladzimir Abramchuk" userId="77169ec882ba4fbd" providerId="Windows Live" clId="Web-{9978A7B5-8A9C-4208-8004-0383A775C5FA}" dt="2023-04-18T16:03:12.042" v="109"/>
          <ac:spMkLst>
            <pc:docMk/>
            <pc:sldMk cId="3804341825" sldId="299"/>
            <ac:spMk id="9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3:12.042" v="109"/>
          <ac:spMkLst>
            <pc:docMk/>
            <pc:sldMk cId="3804341825" sldId="299"/>
            <ac:spMk id="11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3:12.042" v="109"/>
          <ac:graphicFrameMkLst>
            <pc:docMk/>
            <pc:sldMk cId="3804341825" sldId="299"/>
            <ac:graphicFrameMk id="5" creationId="{ABE0952F-05D5-6259-C0C0-6B7C5A10D686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9:49.569" v="197"/>
        <pc:sldMkLst>
          <pc:docMk/>
          <pc:sldMk cId="4153332499" sldId="300"/>
        </pc:sldMkLst>
        <pc:spChg chg="mod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2" creationId="{9831CF29-4726-4F58-ED07-7FACF2749345}"/>
          </ac:spMkLst>
        </pc:spChg>
        <pc:spChg chg="del mod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3" creationId="{CF1FBA20-D9B6-67EE-AA1B-93D105BF121E}"/>
          </ac:spMkLst>
        </pc:spChg>
        <pc:spChg chg="add del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9:49.569" v="197"/>
          <ac:spMkLst>
            <pc:docMk/>
            <pc:sldMk cId="4153332499" sldId="300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9:49.569" v="197"/>
          <ac:graphicFrameMkLst>
            <pc:docMk/>
            <pc:sldMk cId="4153332499" sldId="300"/>
            <ac:graphicFrameMk id="12" creationId="{EC9F3B34-FA75-5E8F-C828-C2F2CA5B2297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8:22.625" v="179"/>
        <pc:sldMkLst>
          <pc:docMk/>
          <pc:sldMk cId="48236228" sldId="301"/>
        </pc:sldMkLst>
        <pc:spChg chg="mod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2" creationId="{A40FB6AD-9445-A74A-6E2B-DB7E9A54BA54}"/>
          </ac:spMkLst>
        </pc:spChg>
        <pc:spChg chg="del mod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3" creationId="{D4C982B0-B995-2DDE-0EBA-3587569FA2E9}"/>
          </ac:spMkLst>
        </pc:spChg>
        <pc:spChg chg="add del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8:22.625" v="179"/>
          <ac:spMkLst>
            <pc:docMk/>
            <pc:sldMk cId="48236228" sldId="301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8:22.625" v="179"/>
          <ac:graphicFrameMkLst>
            <pc:docMk/>
            <pc:sldMk cId="48236228" sldId="301"/>
            <ac:graphicFrameMk id="12" creationId="{8C66D6DE-3BCC-14DC-49F8-46A5FD95FB1C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8:15.953" v="178"/>
        <pc:sldMkLst>
          <pc:docMk/>
          <pc:sldMk cId="3838147756" sldId="302"/>
        </pc:sldMkLst>
        <pc:spChg chg="mod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2" creationId="{FB5EF3C2-EB02-5BD5-0001-A8AF7D40790B}"/>
          </ac:spMkLst>
        </pc:spChg>
        <pc:spChg chg="del mod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3" creationId="{BC01E0AF-6609-FB44-0FA3-2F7DB0573253}"/>
          </ac:spMkLst>
        </pc:spChg>
        <pc:spChg chg="add del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8:15.953" v="178"/>
          <ac:spMkLst>
            <pc:docMk/>
            <pc:sldMk cId="3838147756" sldId="302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8:15.953" v="178"/>
          <ac:graphicFrameMkLst>
            <pc:docMk/>
            <pc:sldMk cId="3838147756" sldId="302"/>
            <ac:graphicFrameMk id="12" creationId="{1472E3E9-E418-3682-D2D5-47F9E86D6FF6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8:11.125" v="177"/>
        <pc:sldMkLst>
          <pc:docMk/>
          <pc:sldMk cId="1611786790" sldId="303"/>
        </pc:sldMkLst>
        <pc:spChg chg="mod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2" creationId="{BDBF2B7C-0DB1-7035-DF37-D65F88594B5E}"/>
          </ac:spMkLst>
        </pc:spChg>
        <pc:spChg chg="del mod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3" creationId="{BA50B61C-FF2A-3AF8-7A4E-F344EDA08D96}"/>
          </ac:spMkLst>
        </pc:spChg>
        <pc:spChg chg="add del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8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8:11.125" v="177"/>
          <ac:spMkLst>
            <pc:docMk/>
            <pc:sldMk cId="1611786790" sldId="303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8:11.125" v="177"/>
          <ac:graphicFrameMkLst>
            <pc:docMk/>
            <pc:sldMk cId="1611786790" sldId="303"/>
            <ac:graphicFrameMk id="12" creationId="{A434AB6B-A9B5-150B-489E-1286BE1D2FBD}"/>
          </ac:graphicFrameMkLst>
        </pc:graphicFrameChg>
      </pc:sldChg>
      <pc:sldChg chg="addSp delSp modSp mod setBg">
        <pc:chgData name="Uladzimir Abramchuk" userId="77169ec882ba4fbd" providerId="Windows Live" clId="Web-{9978A7B5-8A9C-4208-8004-0383A775C5FA}" dt="2023-04-18T16:07:58.999" v="176"/>
        <pc:sldMkLst>
          <pc:docMk/>
          <pc:sldMk cId="2418808628" sldId="305"/>
        </pc:sldMkLst>
        <pc:spChg chg="mod">
          <ac:chgData name="Uladzimir Abramchuk" userId="77169ec882ba4fbd" providerId="Windows Live" clId="Web-{9978A7B5-8A9C-4208-8004-0383A775C5FA}" dt="2023-04-18T16:07:58.999" v="176"/>
          <ac:spMkLst>
            <pc:docMk/>
            <pc:sldMk cId="2418808628" sldId="305"/>
            <ac:spMk id="2" creationId="{DFB7C68F-E41F-358C-202E-70F0B9F99799}"/>
          </ac:spMkLst>
        </pc:spChg>
        <pc:spChg chg="add del">
          <ac:chgData name="Uladzimir Abramchuk" userId="77169ec882ba4fbd" providerId="Windows Live" clId="Web-{9978A7B5-8A9C-4208-8004-0383A775C5FA}" dt="2023-04-18T16:07:58.999" v="176"/>
          <ac:spMkLst>
            <pc:docMk/>
            <pc:sldMk cId="2418808628" sldId="305"/>
            <ac:spMk id="3" creationId="{CF6E6D6C-F9FF-A33E-0F46-62DF4DA88763}"/>
          </ac:spMkLst>
        </pc:spChg>
        <pc:spChg chg="add del">
          <ac:chgData name="Uladzimir Abramchuk" userId="77169ec882ba4fbd" providerId="Windows Live" clId="Web-{9978A7B5-8A9C-4208-8004-0383A775C5FA}" dt="2023-04-18T16:07:56.358" v="173"/>
          <ac:spMkLst>
            <pc:docMk/>
            <pc:sldMk cId="2418808628" sldId="305"/>
            <ac:spMk id="9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7:56.358" v="173"/>
          <ac:spMkLst>
            <pc:docMk/>
            <pc:sldMk cId="2418808628" sldId="305"/>
            <ac:spMk id="11" creationId="{DB5B423A-57CC-4C58-AA26-8E2E862B03A0}"/>
          </ac:spMkLst>
        </pc:spChg>
        <pc:spChg chg="add del">
          <ac:chgData name="Uladzimir Abramchuk" userId="77169ec882ba4fbd" providerId="Windows Live" clId="Web-{9978A7B5-8A9C-4208-8004-0383A775C5FA}" dt="2023-04-18T16:07:58.968" v="175"/>
          <ac:spMkLst>
            <pc:docMk/>
            <pc:sldMk cId="2418808628" sldId="305"/>
            <ac:spMk id="13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07:58.968" v="175"/>
          <ac:spMkLst>
            <pc:docMk/>
            <pc:sldMk cId="2418808628" sldId="305"/>
            <ac:spMk id="14" creationId="{DB5B423A-57CC-4C58-AA26-8E2E862B03A0}"/>
          </ac:spMkLst>
        </pc:spChg>
        <pc:spChg chg="add">
          <ac:chgData name="Uladzimir Abramchuk" userId="77169ec882ba4fbd" providerId="Windows Live" clId="Web-{9978A7B5-8A9C-4208-8004-0383A775C5FA}" dt="2023-04-18T16:07:58.999" v="176"/>
          <ac:spMkLst>
            <pc:docMk/>
            <pc:sldMk cId="2418808628" sldId="305"/>
            <ac:spMk id="17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7:58.999" v="176"/>
          <ac:spMkLst>
            <pc:docMk/>
            <pc:sldMk cId="2418808628" sldId="305"/>
            <ac:spMk id="18" creationId="{DB5B423A-57CC-4C58-AA26-8E2E862B03A0}"/>
          </ac:spMkLst>
        </pc:spChg>
        <pc:graphicFrameChg chg="add del">
          <ac:chgData name="Uladzimir Abramchuk" userId="77169ec882ba4fbd" providerId="Windows Live" clId="Web-{9978A7B5-8A9C-4208-8004-0383A775C5FA}" dt="2023-04-18T16:07:56.358" v="173"/>
          <ac:graphicFrameMkLst>
            <pc:docMk/>
            <pc:sldMk cId="2418808628" sldId="305"/>
            <ac:graphicFrameMk id="5" creationId="{C631BD33-AD34-D216-30F6-39F3B7DCC4E8}"/>
          </ac:graphicFrameMkLst>
        </pc:graphicFrameChg>
        <pc:graphicFrameChg chg="add del">
          <ac:chgData name="Uladzimir Abramchuk" userId="77169ec882ba4fbd" providerId="Windows Live" clId="Web-{9978A7B5-8A9C-4208-8004-0383A775C5FA}" dt="2023-04-18T16:07:58.968" v="175"/>
          <ac:graphicFrameMkLst>
            <pc:docMk/>
            <pc:sldMk cId="2418808628" sldId="305"/>
            <ac:graphicFrameMk id="15" creationId="{BFB6B215-3B6A-47DA-73B9-77C590A9F6E6}"/>
          </ac:graphicFrameMkLst>
        </pc:graphicFrameChg>
        <pc:graphicFrameChg chg="add">
          <ac:chgData name="Uladzimir Abramchuk" userId="77169ec882ba4fbd" providerId="Windows Live" clId="Web-{9978A7B5-8A9C-4208-8004-0383A775C5FA}" dt="2023-04-18T16:07:58.999" v="176"/>
          <ac:graphicFrameMkLst>
            <pc:docMk/>
            <pc:sldMk cId="2418808628" sldId="305"/>
            <ac:graphicFrameMk id="19" creationId="{C631BD33-AD34-D216-30F6-39F3B7DCC4E8}"/>
          </ac:graphicFrameMkLst>
        </pc:graphicFrameChg>
      </pc:sldChg>
      <pc:sldChg chg="addSp delSp modSp del">
        <pc:chgData name="Uladzimir Abramchuk" userId="77169ec882ba4fbd" providerId="Windows Live" clId="Web-{9978A7B5-8A9C-4208-8004-0383A775C5FA}" dt="2023-04-18T16:02:04.881" v="93"/>
        <pc:sldMkLst>
          <pc:docMk/>
          <pc:sldMk cId="2814396562" sldId="325"/>
        </pc:sldMkLst>
        <pc:spChg chg="mod">
          <ac:chgData name="Uladzimir Abramchuk" userId="77169ec882ba4fbd" providerId="Windows Live" clId="Web-{9978A7B5-8A9C-4208-8004-0383A775C5FA}" dt="2023-04-18T15:54:45.163" v="9"/>
          <ac:spMkLst>
            <pc:docMk/>
            <pc:sldMk cId="2814396562" sldId="325"/>
            <ac:spMk id="2" creationId="{920ED3DF-0A49-D185-EEAA-2EFD3CEF0353}"/>
          </ac:spMkLst>
        </pc:spChg>
        <pc:spChg chg="del">
          <ac:chgData name="Uladzimir Abramchuk" userId="77169ec882ba4fbd" providerId="Windows Live" clId="Web-{9978A7B5-8A9C-4208-8004-0383A775C5FA}" dt="2023-04-18T15:52:55.827" v="7"/>
          <ac:spMkLst>
            <pc:docMk/>
            <pc:sldMk cId="2814396562" sldId="325"/>
            <ac:spMk id="10" creationId="{BCED4D40-4B67-4331-AC48-79B82B4A47D8}"/>
          </ac:spMkLst>
        </pc:spChg>
        <pc:spChg chg="del">
          <ac:chgData name="Uladzimir Abramchuk" userId="77169ec882ba4fbd" providerId="Windows Live" clId="Web-{9978A7B5-8A9C-4208-8004-0383A775C5FA}" dt="2023-04-18T15:52:55.827" v="7"/>
          <ac:spMkLst>
            <pc:docMk/>
            <pc:sldMk cId="2814396562" sldId="325"/>
            <ac:spMk id="12" creationId="{670CEDEF-4F34-412E-84EE-329C1E936AF5}"/>
          </ac:spMkLst>
        </pc:spChg>
        <pc:spChg chg="add del">
          <ac:chgData name="Uladzimir Abramchuk" userId="77169ec882ba4fbd" providerId="Windows Live" clId="Web-{9978A7B5-8A9C-4208-8004-0383A775C5FA}" dt="2023-04-18T15:54:45.163" v="9"/>
          <ac:spMkLst>
            <pc:docMk/>
            <pc:sldMk cId="2814396562" sldId="325"/>
            <ac:spMk id="16" creationId="{2E442304-DDBD-4F7B-8017-36BCC863FB40}"/>
          </ac:spMkLst>
        </pc:spChg>
        <pc:spChg chg="add del">
          <ac:chgData name="Uladzimir Abramchuk" userId="77169ec882ba4fbd" providerId="Windows Live" clId="Web-{9978A7B5-8A9C-4208-8004-0383A775C5FA}" dt="2023-04-18T15:54:45.163" v="9"/>
          <ac:spMkLst>
            <pc:docMk/>
            <pc:sldMk cId="2814396562" sldId="325"/>
            <ac:spMk id="21" creationId="{5E107275-3853-46FD-A241-DE4355A42675}"/>
          </ac:spMkLst>
        </pc:spChg>
        <pc:spChg chg="add">
          <ac:chgData name="Uladzimir Abramchuk" userId="77169ec882ba4fbd" providerId="Windows Live" clId="Web-{9978A7B5-8A9C-4208-8004-0383A775C5FA}" dt="2023-04-18T15:54:45.163" v="9"/>
          <ac:spMkLst>
            <pc:docMk/>
            <pc:sldMk cId="2814396562" sldId="325"/>
            <ac:spMk id="2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5:54:45.163" v="9"/>
          <ac:spMkLst>
            <pc:docMk/>
            <pc:sldMk cId="2814396562" sldId="325"/>
            <ac:spMk id="28" creationId="{DB5B423A-57CC-4C58-AA26-8E2E862B03A0}"/>
          </ac:spMkLst>
        </pc:spChg>
        <pc:spChg chg="add del mod">
          <ac:chgData name="Uladzimir Abramchuk" userId="77169ec882ba4fbd" providerId="Windows Live" clId="Web-{9978A7B5-8A9C-4208-8004-0383A775C5FA}" dt="2023-04-18T15:52:41.029" v="5"/>
          <ac:spMkLst>
            <pc:docMk/>
            <pc:sldMk cId="2814396562" sldId="325"/>
            <ac:spMk id="35" creationId="{7B31E3C7-06F4-AAC5-064E-7B40829F9AC4}"/>
          </ac:spMkLst>
        </pc:spChg>
        <pc:graphicFrameChg chg="mod modGraphic">
          <ac:chgData name="Uladzimir Abramchuk" userId="77169ec882ba4fbd" providerId="Windows Live" clId="Web-{9978A7B5-8A9C-4208-8004-0383A775C5FA}" dt="2023-04-18T15:54:45.163" v="9"/>
          <ac:graphicFrameMkLst>
            <pc:docMk/>
            <pc:sldMk cId="2814396562" sldId="325"/>
            <ac:graphicFrameMk id="14" creationId="{F223BC14-AD55-C691-6A3D-7CFAAE5D6C56}"/>
          </ac:graphicFrameMkLst>
        </pc:graphicFrameChg>
        <pc:picChg chg="add del mod">
          <ac:chgData name="Uladzimir Abramchuk" userId="77169ec882ba4fbd" providerId="Windows Live" clId="Web-{9978A7B5-8A9C-4208-8004-0383A775C5FA}" dt="2023-04-18T15:52:41.029" v="6"/>
          <ac:picMkLst>
            <pc:docMk/>
            <pc:sldMk cId="2814396562" sldId="325"/>
            <ac:picMk id="34" creationId="{B666CC37-67D9-714C-3C03-DE78D56EA08D}"/>
          </ac:picMkLst>
        </pc:picChg>
      </pc:sldChg>
      <pc:sldChg chg="addSp delSp modSp del">
        <pc:chgData name="Uladzimir Abramchuk" userId="77169ec882ba4fbd" providerId="Windows Live" clId="Web-{9978A7B5-8A9C-4208-8004-0383A775C5FA}" dt="2023-04-18T16:02:47.790" v="108"/>
        <pc:sldMkLst>
          <pc:docMk/>
          <pc:sldMk cId="2678394707" sldId="326"/>
        </pc:sldMkLst>
        <pc:spChg chg="mod">
          <ac:chgData name="Uladzimir Abramchuk" userId="77169ec882ba4fbd" providerId="Windows Live" clId="Web-{9978A7B5-8A9C-4208-8004-0383A775C5FA}" dt="2023-04-18T15:54:37.365" v="8"/>
          <ac:spMkLst>
            <pc:docMk/>
            <pc:sldMk cId="2678394707" sldId="326"/>
            <ac:spMk id="2" creationId="{920ED3DF-0A49-D185-EEAA-2EFD3CEF0353}"/>
          </ac:spMkLst>
        </pc:spChg>
        <pc:spChg chg="del">
          <ac:chgData name="Uladzimir Abramchuk" userId="77169ec882ba4fbd" providerId="Windows Live" clId="Web-{9978A7B5-8A9C-4208-8004-0383A775C5FA}" dt="2023-04-18T15:54:37.365" v="8"/>
          <ac:spMkLst>
            <pc:docMk/>
            <pc:sldMk cId="2678394707" sldId="326"/>
            <ac:spMk id="19" creationId="{2E442304-DDBD-4F7B-8017-36BCC863FB40}"/>
          </ac:spMkLst>
        </pc:spChg>
        <pc:spChg chg="del">
          <ac:chgData name="Uladzimir Abramchuk" userId="77169ec882ba4fbd" providerId="Windows Live" clId="Web-{9978A7B5-8A9C-4208-8004-0383A775C5FA}" dt="2023-04-18T15:54:37.365" v="8"/>
          <ac:spMkLst>
            <pc:docMk/>
            <pc:sldMk cId="2678394707" sldId="326"/>
            <ac:spMk id="21" creationId="{5E107275-3853-46FD-A241-DE4355A42675}"/>
          </ac:spMkLst>
        </pc:spChg>
        <pc:spChg chg="add">
          <ac:chgData name="Uladzimir Abramchuk" userId="77169ec882ba4fbd" providerId="Windows Live" clId="Web-{9978A7B5-8A9C-4208-8004-0383A775C5FA}" dt="2023-04-18T15:54:37.365" v="8"/>
          <ac:spMkLst>
            <pc:docMk/>
            <pc:sldMk cId="2678394707" sldId="326"/>
            <ac:spMk id="2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5:54:37.365" v="8"/>
          <ac:spMkLst>
            <pc:docMk/>
            <pc:sldMk cId="2678394707" sldId="326"/>
            <ac:spMk id="28" creationId="{DB5B423A-57CC-4C58-AA26-8E2E862B03A0}"/>
          </ac:spMkLst>
        </pc:spChg>
        <pc:graphicFrameChg chg="mod modGraphic">
          <ac:chgData name="Uladzimir Abramchuk" userId="77169ec882ba4fbd" providerId="Windows Live" clId="Web-{9978A7B5-8A9C-4208-8004-0383A775C5FA}" dt="2023-04-18T15:54:37.365" v="8"/>
          <ac:graphicFrameMkLst>
            <pc:docMk/>
            <pc:sldMk cId="2678394707" sldId="326"/>
            <ac:graphicFrameMk id="14" creationId="{F223BC14-AD55-C691-6A3D-7CFAAE5D6C56}"/>
          </ac:graphicFrameMkLst>
        </pc:graphicFrameChg>
      </pc:sldChg>
      <pc:sldChg chg="addSp delSp modSp add replId">
        <pc:chgData name="Uladzimir Abramchuk" userId="77169ec882ba4fbd" providerId="Windows Live" clId="Web-{9978A7B5-8A9C-4208-8004-0383A775C5FA}" dt="2023-04-18T16:10:31.041" v="208" actId="20577"/>
        <pc:sldMkLst>
          <pc:docMk/>
          <pc:sldMk cId="1423616236" sldId="327"/>
        </pc:sldMkLst>
        <pc:spChg chg="mod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2" creationId="{BBACE0EA-C3DB-0B0F-21C9-B33C2BB14DA8}"/>
          </ac:spMkLst>
        </pc:spChg>
        <pc:spChg chg="del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16" creationId="{C05CBC3C-2E5A-4839-8B9B-2E5A6ADF0F58}"/>
          </ac:spMkLst>
        </pc:spChg>
        <pc:spChg chg="del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18" creationId="{DB5B423A-57CC-4C58-AA26-8E2E862B03A0}"/>
          </ac:spMkLst>
        </pc:spChg>
        <pc:spChg chg="del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241" creationId="{7528B6E3-57B3-AD7A-1989-547A48F5C49C}"/>
          </ac:spMkLst>
        </pc:spChg>
        <pc:spChg chg="add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247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10:14.539" v="200"/>
          <ac:spMkLst>
            <pc:docMk/>
            <pc:sldMk cId="1423616236" sldId="327"/>
            <ac:spMk id="249" creationId="{DB5B423A-57CC-4C58-AA26-8E2E862B03A0}"/>
          </ac:spMkLst>
        </pc:spChg>
        <pc:graphicFrameChg chg="add modGraphic">
          <ac:chgData name="Uladzimir Abramchuk" userId="77169ec882ba4fbd" providerId="Windows Live" clId="Web-{9978A7B5-8A9C-4208-8004-0383A775C5FA}" dt="2023-04-18T16:10:31.041" v="208" actId="20577"/>
          <ac:graphicFrameMkLst>
            <pc:docMk/>
            <pc:sldMk cId="1423616236" sldId="327"/>
            <ac:graphicFrameMk id="243" creationId="{28820988-0134-F772-2623-4F83EF5481D1}"/>
          </ac:graphicFrameMkLst>
        </pc:graphicFrameChg>
      </pc:sldChg>
      <pc:sldChg chg="addSp delSp modSp add replId">
        <pc:chgData name="Uladzimir Abramchuk" userId="77169ec882ba4fbd" providerId="Windows Live" clId="Web-{9978A7B5-8A9C-4208-8004-0383A775C5FA}" dt="2023-04-18T16:10:39.822" v="209"/>
        <pc:sldMkLst>
          <pc:docMk/>
          <pc:sldMk cId="1290286817" sldId="328"/>
        </pc:sldMkLst>
        <pc:spChg chg="mod">
          <ac:chgData name="Uladzimir Abramchuk" userId="77169ec882ba4fbd" providerId="Windows Live" clId="Web-{9978A7B5-8A9C-4208-8004-0383A775C5FA}" dt="2023-04-18T16:02:41.227" v="107"/>
          <ac:spMkLst>
            <pc:docMk/>
            <pc:sldMk cId="1290286817" sldId="328"/>
            <ac:spMk id="2" creationId="{BBACE0EA-C3DB-0B0F-21C9-B33C2BB14DA8}"/>
          </ac:spMkLst>
        </pc:spChg>
        <pc:spChg chg="del">
          <ac:chgData name="Uladzimir Abramchuk" userId="77169ec882ba4fbd" providerId="Windows Live" clId="Web-{9978A7B5-8A9C-4208-8004-0383A775C5FA}" dt="2023-04-18T16:02:41.227" v="107"/>
          <ac:spMkLst>
            <pc:docMk/>
            <pc:sldMk cId="1290286817" sldId="328"/>
            <ac:spMk id="16" creationId="{C05CBC3C-2E5A-4839-8B9B-2E5A6ADF0F58}"/>
          </ac:spMkLst>
        </pc:spChg>
        <pc:spChg chg="del">
          <ac:chgData name="Uladzimir Abramchuk" userId="77169ec882ba4fbd" providerId="Windows Live" clId="Web-{9978A7B5-8A9C-4208-8004-0383A775C5FA}" dt="2023-04-18T16:02:41.227" v="107"/>
          <ac:spMkLst>
            <pc:docMk/>
            <pc:sldMk cId="1290286817" sldId="328"/>
            <ac:spMk id="18" creationId="{DB5B423A-57CC-4C58-AA26-8E2E862B03A0}"/>
          </ac:spMkLst>
        </pc:spChg>
        <pc:spChg chg="del mod">
          <ac:chgData name="Uladzimir Abramchuk" userId="77169ec882ba4fbd" providerId="Windows Live" clId="Web-{9978A7B5-8A9C-4208-8004-0383A775C5FA}" dt="2023-04-18T16:02:41.227" v="107"/>
          <ac:spMkLst>
            <pc:docMk/>
            <pc:sldMk cId="1290286817" sldId="328"/>
            <ac:spMk id="241" creationId="{7528B6E3-57B3-AD7A-1989-547A48F5C49C}"/>
          </ac:spMkLst>
        </pc:spChg>
        <pc:spChg chg="add del">
          <ac:chgData name="Uladzimir Abramchuk" userId="77169ec882ba4fbd" providerId="Windows Live" clId="Web-{9978A7B5-8A9C-4208-8004-0383A775C5FA}" dt="2023-04-18T16:10:39.822" v="209"/>
          <ac:spMkLst>
            <pc:docMk/>
            <pc:sldMk cId="1290286817" sldId="328"/>
            <ac:spMk id="247" creationId="{C05CBC3C-2E5A-4839-8B9B-2E5A6ADF0F58}"/>
          </ac:spMkLst>
        </pc:spChg>
        <pc:spChg chg="add del">
          <ac:chgData name="Uladzimir Abramchuk" userId="77169ec882ba4fbd" providerId="Windows Live" clId="Web-{9978A7B5-8A9C-4208-8004-0383A775C5FA}" dt="2023-04-18T16:10:39.822" v="209"/>
          <ac:spMkLst>
            <pc:docMk/>
            <pc:sldMk cId="1290286817" sldId="328"/>
            <ac:spMk id="249" creationId="{DB5B423A-57CC-4C58-AA26-8E2E862B03A0}"/>
          </ac:spMkLst>
        </pc:spChg>
        <pc:spChg chg="add">
          <ac:chgData name="Uladzimir Abramchuk" userId="77169ec882ba4fbd" providerId="Windows Live" clId="Web-{9978A7B5-8A9C-4208-8004-0383A775C5FA}" dt="2023-04-18T16:10:39.822" v="209"/>
          <ac:spMkLst>
            <pc:docMk/>
            <pc:sldMk cId="1290286817" sldId="328"/>
            <ac:spMk id="254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10:39.822" v="209"/>
          <ac:spMkLst>
            <pc:docMk/>
            <pc:sldMk cId="1290286817" sldId="328"/>
            <ac:spMk id="256" creationId="{DB5B423A-57CC-4C58-AA26-8E2E862B03A0}"/>
          </ac:spMkLst>
        </pc:spChg>
        <pc:graphicFrameChg chg="add mod modGraphic">
          <ac:chgData name="Uladzimir Abramchuk" userId="77169ec882ba4fbd" providerId="Windows Live" clId="Web-{9978A7B5-8A9C-4208-8004-0383A775C5FA}" dt="2023-04-18T16:10:39.822" v="209"/>
          <ac:graphicFrameMkLst>
            <pc:docMk/>
            <pc:sldMk cId="1290286817" sldId="328"/>
            <ac:graphicFrameMk id="243" creationId="{C383B702-AA89-25FD-B025-C936E8A3E260}"/>
          </ac:graphicFrameMkLst>
        </pc:graphicFrameChg>
      </pc:sldChg>
      <pc:sldChg chg="addSp delSp modSp add replId">
        <pc:chgData name="Uladzimir Abramchuk" userId="77169ec882ba4fbd" providerId="Windows Live" clId="Web-{9978A7B5-8A9C-4208-8004-0383A775C5FA}" dt="2023-04-18T16:09:44.319" v="196"/>
        <pc:sldMkLst>
          <pc:docMk/>
          <pc:sldMk cId="1776451435" sldId="329"/>
        </pc:sldMkLst>
        <pc:spChg chg="mod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2" creationId="{9831CF29-4726-4F58-ED07-7FACF2749345}"/>
          </ac:spMkLst>
        </pc:spChg>
        <pc:spChg chg="del mod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3" creationId="{CF1FBA20-D9B6-67EE-AA1B-93D105BF121E}"/>
          </ac:spMkLst>
        </pc:spChg>
        <pc:spChg chg="del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8" creationId="{C05CBC3C-2E5A-4839-8B9B-2E5A6ADF0F58}"/>
          </ac:spMkLst>
        </pc:spChg>
        <pc:spChg chg="del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10" creationId="{827FF362-FC97-4BF5-949B-D4ADFA26E457}"/>
          </ac:spMkLst>
        </pc:spChg>
        <pc:spChg chg="add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16" creationId="{C05CBC3C-2E5A-4839-8B9B-2E5A6ADF0F58}"/>
          </ac:spMkLst>
        </pc:spChg>
        <pc:spChg chg="add">
          <ac:chgData name="Uladzimir Abramchuk" userId="77169ec882ba4fbd" providerId="Windows Live" clId="Web-{9978A7B5-8A9C-4208-8004-0383A775C5FA}" dt="2023-04-18T16:09:44.319" v="196"/>
          <ac:spMkLst>
            <pc:docMk/>
            <pc:sldMk cId="1776451435" sldId="329"/>
            <ac:spMk id="18" creationId="{DB5B423A-57CC-4C58-AA26-8E2E862B03A0}"/>
          </ac:spMkLst>
        </pc:spChg>
        <pc:graphicFrameChg chg="add">
          <ac:chgData name="Uladzimir Abramchuk" userId="77169ec882ba4fbd" providerId="Windows Live" clId="Web-{9978A7B5-8A9C-4208-8004-0383A775C5FA}" dt="2023-04-18T16:09:44.319" v="196"/>
          <ac:graphicFrameMkLst>
            <pc:docMk/>
            <pc:sldMk cId="1776451435" sldId="329"/>
            <ac:graphicFrameMk id="12" creationId="{127EE296-8696-74EA-24AA-D08242A007B9}"/>
          </ac:graphicFrameMkLst>
        </pc:graphicFrameChg>
      </pc:sldChg>
      <pc:sldChg chg="add del ord replId">
        <pc:chgData name="Uladzimir Abramchuk" userId="77169ec882ba4fbd" providerId="Windows Live" clId="Web-{9978A7B5-8A9C-4208-8004-0383A775C5FA}" dt="2023-04-18T16:05:11.894" v="134"/>
        <pc:sldMkLst>
          <pc:docMk/>
          <pc:sldMk cId="3651636262" sldId="329"/>
        </pc:sldMkLst>
      </pc:sldChg>
      <pc:sldChg chg="add replId">
        <pc:chgData name="Uladzimir Abramchuk" userId="77169ec882ba4fbd" providerId="Windows Live" clId="Web-{9978A7B5-8A9C-4208-8004-0383A775C5FA}" dt="2023-04-18T16:08:53.159" v="181"/>
        <pc:sldMkLst>
          <pc:docMk/>
          <pc:sldMk cId="564002366" sldId="330"/>
        </pc:sldMkLst>
      </pc:sldChg>
      <pc:sldChg chg="modSp add del replId">
        <pc:chgData name="Uladzimir Abramchuk" userId="77169ec882ba4fbd" providerId="Windows Live" clId="Web-{9978A7B5-8A9C-4208-8004-0383A775C5FA}" dt="2023-04-18T16:07:28.669" v="170"/>
        <pc:sldMkLst>
          <pc:docMk/>
          <pc:sldMk cId="1432112734" sldId="330"/>
        </pc:sldMkLst>
        <pc:spChg chg="mod">
          <ac:chgData name="Uladzimir Abramchuk" userId="77169ec882ba4fbd" providerId="Windows Live" clId="Web-{9978A7B5-8A9C-4208-8004-0383A775C5FA}" dt="2023-04-18T16:06:59.292" v="163" actId="20577"/>
          <ac:spMkLst>
            <pc:docMk/>
            <pc:sldMk cId="1432112734" sldId="330"/>
            <ac:spMk id="2" creationId="{9831CF29-4726-4F58-ED07-7FACF2749345}"/>
          </ac:spMkLst>
        </pc:spChg>
        <pc:spChg chg="mod">
          <ac:chgData name="Uladzimir Abramchuk" userId="77169ec882ba4fbd" providerId="Windows Live" clId="Web-{9978A7B5-8A9C-4208-8004-0383A775C5FA}" dt="2023-04-18T16:07:15.746" v="169" actId="20577"/>
          <ac:spMkLst>
            <pc:docMk/>
            <pc:sldMk cId="1432112734" sldId="330"/>
            <ac:spMk id="3" creationId="{CF1FBA20-D9B6-67EE-AA1B-93D105BF121E}"/>
          </ac:spMkLst>
        </pc:spChg>
      </pc:sldChg>
    </pc:docChg>
  </pc:docChgLst>
  <pc:docChgLst>
    <pc:chgData name="Uladzimir Abramchuk" userId="77169ec882ba4fbd" providerId="Windows Live" clId="Web-{EB87A75F-07CF-4B7E-8BF5-924300E2FEE7}"/>
    <pc:docChg chg="addSld delSld modSld sldOrd">
      <pc:chgData name="Uladzimir Abramchuk" userId="77169ec882ba4fbd" providerId="Windows Live" clId="Web-{EB87A75F-07CF-4B7E-8BF5-924300E2FEE7}" dt="2023-04-18T15:47:17.063" v="735"/>
      <pc:docMkLst>
        <pc:docMk/>
      </pc:docMkLst>
      <pc:sldChg chg="modSp">
        <pc:chgData name="Uladzimir Abramchuk" userId="77169ec882ba4fbd" providerId="Windows Live" clId="Web-{EB87A75F-07CF-4B7E-8BF5-924300E2FEE7}" dt="2023-04-18T13:32:35.197" v="233" actId="20577"/>
        <pc:sldMkLst>
          <pc:docMk/>
          <pc:sldMk cId="1086361056" sldId="265"/>
        </pc:sldMkLst>
        <pc:spChg chg="mod">
          <ac:chgData name="Uladzimir Abramchuk" userId="77169ec882ba4fbd" providerId="Windows Live" clId="Web-{EB87A75F-07CF-4B7E-8BF5-924300E2FEE7}" dt="2023-04-18T13:32:35.197" v="233" actId="20577"/>
          <ac:spMkLst>
            <pc:docMk/>
            <pc:sldMk cId="1086361056" sldId="265"/>
            <ac:spMk id="2" creationId="{969271FE-93FD-18FD-FFA4-071AC46A15C8}"/>
          </ac:spMkLst>
        </pc:spChg>
      </pc:sldChg>
      <pc:sldChg chg="del mod modShow">
        <pc:chgData name="Uladzimir Abramchuk" userId="77169ec882ba4fbd" providerId="Windows Live" clId="Web-{EB87A75F-07CF-4B7E-8BF5-924300E2FEE7}" dt="2023-04-18T14:03:37.421" v="304"/>
        <pc:sldMkLst>
          <pc:docMk/>
          <pc:sldMk cId="3082975819" sldId="268"/>
        </pc:sldMkLst>
      </pc:sldChg>
      <pc:sldChg chg="modSp">
        <pc:chgData name="Uladzimir Abramchuk" userId="77169ec882ba4fbd" providerId="Windows Live" clId="Web-{EB87A75F-07CF-4B7E-8BF5-924300E2FEE7}" dt="2023-04-18T13:31:09.897" v="223" actId="20577"/>
        <pc:sldMkLst>
          <pc:docMk/>
          <pc:sldMk cId="4010845093" sldId="270"/>
        </pc:sldMkLst>
        <pc:spChg chg="mod">
          <ac:chgData name="Uladzimir Abramchuk" userId="77169ec882ba4fbd" providerId="Windows Live" clId="Web-{EB87A75F-07CF-4B7E-8BF5-924300E2FEE7}" dt="2023-04-18T13:31:09.897" v="223" actId="20577"/>
          <ac:spMkLst>
            <pc:docMk/>
            <pc:sldMk cId="4010845093" sldId="270"/>
            <ac:spMk id="3" creationId="{EAC341DC-AB09-7681-E76B-54EBBE488C7B}"/>
          </ac:spMkLst>
        </pc:spChg>
      </pc:sldChg>
      <pc:sldChg chg="modSp ord">
        <pc:chgData name="Uladzimir Abramchuk" userId="77169ec882ba4fbd" providerId="Windows Live" clId="Web-{EB87A75F-07CF-4B7E-8BF5-924300E2FEE7}" dt="2023-04-18T13:46:06.719" v="277"/>
        <pc:sldMkLst>
          <pc:docMk/>
          <pc:sldMk cId="871862388" sldId="271"/>
        </pc:sldMkLst>
        <pc:spChg chg="mod">
          <ac:chgData name="Uladzimir Abramchuk" userId="77169ec882ba4fbd" providerId="Windows Live" clId="Web-{EB87A75F-07CF-4B7E-8BF5-924300E2FEE7}" dt="2023-04-18T13:42:45.667" v="275" actId="20577"/>
          <ac:spMkLst>
            <pc:docMk/>
            <pc:sldMk cId="871862388" sldId="271"/>
            <ac:spMk id="3" creationId="{76CAA2E4-6F21-09D4-E054-BFAFEBE07682}"/>
          </ac:spMkLst>
        </pc:spChg>
      </pc:sldChg>
      <pc:sldChg chg="modSp">
        <pc:chgData name="Uladzimir Abramchuk" userId="77169ec882ba4fbd" providerId="Windows Live" clId="Web-{EB87A75F-07CF-4B7E-8BF5-924300E2FEE7}" dt="2023-04-18T15:35:02.293" v="608" actId="20577"/>
        <pc:sldMkLst>
          <pc:docMk/>
          <pc:sldMk cId="1540946850" sldId="273"/>
        </pc:sldMkLst>
        <pc:spChg chg="mod">
          <ac:chgData name="Uladzimir Abramchuk" userId="77169ec882ba4fbd" providerId="Windows Live" clId="Web-{EB87A75F-07CF-4B7E-8BF5-924300E2FEE7}" dt="2023-04-18T15:33:58.010" v="559" actId="20577"/>
          <ac:spMkLst>
            <pc:docMk/>
            <pc:sldMk cId="1540946850" sldId="273"/>
            <ac:spMk id="2" creationId="{776EBFD5-B609-8561-3640-30EA3A1EB78B}"/>
          </ac:spMkLst>
        </pc:spChg>
        <pc:spChg chg="mod">
          <ac:chgData name="Uladzimir Abramchuk" userId="77169ec882ba4fbd" providerId="Windows Live" clId="Web-{EB87A75F-07CF-4B7E-8BF5-924300E2FEE7}" dt="2023-04-18T15:35:02.293" v="608" actId="20577"/>
          <ac:spMkLst>
            <pc:docMk/>
            <pc:sldMk cId="1540946850" sldId="273"/>
            <ac:spMk id="3" creationId="{5F305F42-0F86-7468-A639-260B6278BFFE}"/>
          </ac:spMkLst>
        </pc:spChg>
      </pc:sldChg>
      <pc:sldChg chg="modSp del">
        <pc:chgData name="Uladzimir Abramchuk" userId="77169ec882ba4fbd" providerId="Windows Live" clId="Web-{EB87A75F-07CF-4B7E-8BF5-924300E2FEE7}" dt="2023-04-18T15:34:44.370" v="602"/>
        <pc:sldMkLst>
          <pc:docMk/>
          <pc:sldMk cId="4230613659" sldId="274"/>
        </pc:sldMkLst>
        <pc:spChg chg="mod">
          <ac:chgData name="Uladzimir Abramchuk" userId="77169ec882ba4fbd" providerId="Windows Live" clId="Web-{EB87A75F-07CF-4B7E-8BF5-924300E2FEE7}" dt="2023-04-18T15:33:44.291" v="552" actId="20577"/>
          <ac:spMkLst>
            <pc:docMk/>
            <pc:sldMk cId="4230613659" sldId="274"/>
            <ac:spMk id="3" creationId="{51665D96-8B02-F231-93B6-AA9B04DB03E5}"/>
          </ac:spMkLst>
        </pc:spChg>
      </pc:sldChg>
      <pc:sldChg chg="del">
        <pc:chgData name="Uladzimir Abramchuk" userId="77169ec882ba4fbd" providerId="Windows Live" clId="Web-{EB87A75F-07CF-4B7E-8BF5-924300E2FEE7}" dt="2023-04-18T15:34:45.480" v="603"/>
        <pc:sldMkLst>
          <pc:docMk/>
          <pc:sldMk cId="1083248420" sldId="278"/>
        </pc:sldMkLst>
      </pc:sldChg>
      <pc:sldChg chg="modSp">
        <pc:chgData name="Uladzimir Abramchuk" userId="77169ec882ba4fbd" providerId="Windows Live" clId="Web-{EB87A75F-07CF-4B7E-8BF5-924300E2FEE7}" dt="2023-04-18T14:01:54.996" v="301" actId="20577"/>
        <pc:sldMkLst>
          <pc:docMk/>
          <pc:sldMk cId="665363258" sldId="281"/>
        </pc:sldMkLst>
        <pc:spChg chg="mod">
          <ac:chgData name="Uladzimir Abramchuk" userId="77169ec882ba4fbd" providerId="Windows Live" clId="Web-{EB87A75F-07CF-4B7E-8BF5-924300E2FEE7}" dt="2023-04-18T14:01:54.996" v="301" actId="20577"/>
          <ac:spMkLst>
            <pc:docMk/>
            <pc:sldMk cId="665363258" sldId="281"/>
            <ac:spMk id="3" creationId="{12AAC290-24CB-5B63-87D2-0B7ED9907489}"/>
          </ac:spMkLst>
        </pc:spChg>
      </pc:sldChg>
      <pc:sldChg chg="modSp">
        <pc:chgData name="Uladzimir Abramchuk" userId="77169ec882ba4fbd" providerId="Windows Live" clId="Web-{EB87A75F-07CF-4B7E-8BF5-924300E2FEE7}" dt="2023-04-18T14:46:53.853" v="465" actId="20577"/>
        <pc:sldMkLst>
          <pc:docMk/>
          <pc:sldMk cId="1310445473" sldId="287"/>
        </pc:sldMkLst>
        <pc:spChg chg="mod">
          <ac:chgData name="Uladzimir Abramchuk" userId="77169ec882ba4fbd" providerId="Windows Live" clId="Web-{EB87A75F-07CF-4B7E-8BF5-924300E2FEE7}" dt="2023-04-18T14:46:53.853" v="465" actId="20577"/>
          <ac:spMkLst>
            <pc:docMk/>
            <pc:sldMk cId="1310445473" sldId="287"/>
            <ac:spMk id="3" creationId="{180479E7-A6C7-CE07-50A4-4050A1EEB173}"/>
          </ac:spMkLst>
        </pc:spChg>
      </pc:sldChg>
      <pc:sldChg chg="modSp">
        <pc:chgData name="Uladzimir Abramchuk" userId="77169ec882ba4fbd" providerId="Windows Live" clId="Web-{EB87A75F-07CF-4B7E-8BF5-924300E2FEE7}" dt="2023-04-18T14:46:27.571" v="458" actId="20577"/>
        <pc:sldMkLst>
          <pc:docMk/>
          <pc:sldMk cId="2366803490" sldId="289"/>
        </pc:sldMkLst>
        <pc:spChg chg="mod">
          <ac:chgData name="Uladzimir Abramchuk" userId="77169ec882ba4fbd" providerId="Windows Live" clId="Web-{EB87A75F-07CF-4B7E-8BF5-924300E2FEE7}" dt="2023-04-18T14:46:27.571" v="458" actId="20577"/>
          <ac:spMkLst>
            <pc:docMk/>
            <pc:sldMk cId="2366803490" sldId="289"/>
            <ac:spMk id="3" creationId="{49AD697C-AC79-19C5-06ED-03B25B1205FB}"/>
          </ac:spMkLst>
        </pc:spChg>
      </pc:sldChg>
      <pc:sldChg chg="modSp">
        <pc:chgData name="Uladzimir Abramchuk" userId="77169ec882ba4fbd" providerId="Windows Live" clId="Web-{EB87A75F-07CF-4B7E-8BF5-924300E2FEE7}" dt="2023-04-18T14:40:36.405" v="417" actId="20577"/>
        <pc:sldMkLst>
          <pc:docMk/>
          <pc:sldMk cId="391044132" sldId="295"/>
        </pc:sldMkLst>
        <pc:spChg chg="mod">
          <ac:chgData name="Uladzimir Abramchuk" userId="77169ec882ba4fbd" providerId="Windows Live" clId="Web-{EB87A75F-07CF-4B7E-8BF5-924300E2FEE7}" dt="2023-04-18T14:40:36.405" v="417" actId="20577"/>
          <ac:spMkLst>
            <pc:docMk/>
            <pc:sldMk cId="391044132" sldId="295"/>
            <ac:spMk id="3" creationId="{85A3F512-9014-0E3E-DF64-6D7F1E3E2577}"/>
          </ac:spMkLst>
        </pc:spChg>
      </pc:sldChg>
      <pc:sldChg chg="modSp">
        <pc:chgData name="Uladzimir Abramchuk" userId="77169ec882ba4fbd" providerId="Windows Live" clId="Web-{EB87A75F-07CF-4B7E-8BF5-924300E2FEE7}" dt="2023-04-18T14:40:47.077" v="421" actId="20577"/>
        <pc:sldMkLst>
          <pc:docMk/>
          <pc:sldMk cId="4110725999" sldId="296"/>
        </pc:sldMkLst>
        <pc:spChg chg="mod">
          <ac:chgData name="Uladzimir Abramchuk" userId="77169ec882ba4fbd" providerId="Windows Live" clId="Web-{EB87A75F-07CF-4B7E-8BF5-924300E2FEE7}" dt="2023-04-18T14:40:47.077" v="421" actId="20577"/>
          <ac:spMkLst>
            <pc:docMk/>
            <pc:sldMk cId="4110725999" sldId="296"/>
            <ac:spMk id="3" creationId="{54C9FE5F-9FDC-24DC-2661-05290E74ED47}"/>
          </ac:spMkLst>
        </pc:spChg>
      </pc:sldChg>
      <pc:sldChg chg="del mod modShow">
        <pc:chgData name="Uladzimir Abramchuk" userId="77169ec882ba4fbd" providerId="Windows Live" clId="Web-{EB87A75F-07CF-4B7E-8BF5-924300E2FEE7}" dt="2023-04-18T14:03:23.030" v="302"/>
        <pc:sldMkLst>
          <pc:docMk/>
          <pc:sldMk cId="824162130" sldId="297"/>
        </pc:sldMkLst>
      </pc:sldChg>
      <pc:sldChg chg="del mod modShow">
        <pc:chgData name="Uladzimir Abramchuk" userId="77169ec882ba4fbd" providerId="Windows Live" clId="Web-{EB87A75F-07CF-4B7E-8BF5-924300E2FEE7}" dt="2023-04-18T14:43:11.409" v="422"/>
        <pc:sldMkLst>
          <pc:docMk/>
          <pc:sldMk cId="2324696275" sldId="298"/>
        </pc:sldMkLst>
      </pc:sldChg>
      <pc:sldChg chg="modSp ord">
        <pc:chgData name="Uladzimir Abramchuk" userId="77169ec882ba4fbd" providerId="Windows Live" clId="Web-{EB87A75F-07CF-4B7E-8BF5-924300E2FEE7}" dt="2023-04-18T15:10:02.017" v="467" actId="20577"/>
        <pc:sldMkLst>
          <pc:docMk/>
          <pc:sldMk cId="4153332499" sldId="300"/>
        </pc:sldMkLst>
        <pc:spChg chg="mod">
          <ac:chgData name="Uladzimir Abramchuk" userId="77169ec882ba4fbd" providerId="Windows Live" clId="Web-{EB87A75F-07CF-4B7E-8BF5-924300E2FEE7}" dt="2023-04-18T15:10:02.017" v="467" actId="20577"/>
          <ac:spMkLst>
            <pc:docMk/>
            <pc:sldMk cId="4153332499" sldId="300"/>
            <ac:spMk id="3" creationId="{CF1FBA20-D9B6-67EE-AA1B-93D105BF121E}"/>
          </ac:spMkLst>
        </pc:spChg>
      </pc:sldChg>
      <pc:sldChg chg="modSp">
        <pc:chgData name="Uladzimir Abramchuk" userId="77169ec882ba4fbd" providerId="Windows Live" clId="Web-{EB87A75F-07CF-4B7E-8BF5-924300E2FEE7}" dt="2023-04-18T13:30:03.067" v="219" actId="20577"/>
        <pc:sldMkLst>
          <pc:docMk/>
          <pc:sldMk cId="48236228" sldId="301"/>
        </pc:sldMkLst>
        <pc:spChg chg="mod">
          <ac:chgData name="Uladzimir Abramchuk" userId="77169ec882ba4fbd" providerId="Windows Live" clId="Web-{EB87A75F-07CF-4B7E-8BF5-924300E2FEE7}" dt="2023-04-18T13:29:49.755" v="214" actId="20577"/>
          <ac:spMkLst>
            <pc:docMk/>
            <pc:sldMk cId="48236228" sldId="301"/>
            <ac:spMk id="2" creationId="{A40FB6AD-9445-A74A-6E2B-DB7E9A54BA54}"/>
          </ac:spMkLst>
        </pc:spChg>
        <pc:spChg chg="mod">
          <ac:chgData name="Uladzimir Abramchuk" userId="77169ec882ba4fbd" providerId="Windows Live" clId="Web-{EB87A75F-07CF-4B7E-8BF5-924300E2FEE7}" dt="2023-04-18T13:30:03.067" v="219" actId="20577"/>
          <ac:spMkLst>
            <pc:docMk/>
            <pc:sldMk cId="48236228" sldId="301"/>
            <ac:spMk id="3" creationId="{D4C982B0-B995-2DDE-0EBA-3587569FA2E9}"/>
          </ac:spMkLst>
        </pc:spChg>
      </pc:sldChg>
      <pc:sldChg chg="modSp">
        <pc:chgData name="Uladzimir Abramchuk" userId="77169ec882ba4fbd" providerId="Windows Live" clId="Web-{EB87A75F-07CF-4B7E-8BF5-924300E2FEE7}" dt="2023-04-18T13:26:39.093" v="210" actId="20577"/>
        <pc:sldMkLst>
          <pc:docMk/>
          <pc:sldMk cId="3838147756" sldId="302"/>
        </pc:sldMkLst>
        <pc:spChg chg="mod">
          <ac:chgData name="Uladzimir Abramchuk" userId="77169ec882ba4fbd" providerId="Windows Live" clId="Web-{EB87A75F-07CF-4B7E-8BF5-924300E2FEE7}" dt="2023-04-18T13:26:39.093" v="210" actId="20577"/>
          <ac:spMkLst>
            <pc:docMk/>
            <pc:sldMk cId="3838147756" sldId="302"/>
            <ac:spMk id="3" creationId="{BC01E0AF-6609-FB44-0FA3-2F7DB0573253}"/>
          </ac:spMkLst>
        </pc:spChg>
      </pc:sldChg>
      <pc:sldChg chg="modSp">
        <pc:chgData name="Uladzimir Abramchuk" userId="77169ec882ba4fbd" providerId="Windows Live" clId="Web-{EB87A75F-07CF-4B7E-8BF5-924300E2FEE7}" dt="2023-04-18T13:23:52.276" v="147" actId="20577"/>
        <pc:sldMkLst>
          <pc:docMk/>
          <pc:sldMk cId="1611786790" sldId="303"/>
        </pc:sldMkLst>
        <pc:spChg chg="mod">
          <ac:chgData name="Uladzimir Abramchuk" userId="77169ec882ba4fbd" providerId="Windows Live" clId="Web-{EB87A75F-07CF-4B7E-8BF5-924300E2FEE7}" dt="2023-04-18T13:23:52.276" v="147" actId="20577"/>
          <ac:spMkLst>
            <pc:docMk/>
            <pc:sldMk cId="1611786790" sldId="303"/>
            <ac:spMk id="3" creationId="{BA50B61C-FF2A-3AF8-7A4E-F344EDA08D96}"/>
          </ac:spMkLst>
        </pc:spChg>
      </pc:sldChg>
      <pc:sldChg chg="modSp">
        <pc:chgData name="Uladzimir Abramchuk" userId="77169ec882ba4fbd" providerId="Windows Live" clId="Web-{EB87A75F-07CF-4B7E-8BF5-924300E2FEE7}" dt="2023-04-18T14:01:01.698" v="281" actId="20577"/>
        <pc:sldMkLst>
          <pc:docMk/>
          <pc:sldMk cId="2418808628" sldId="305"/>
        </pc:sldMkLst>
        <pc:spChg chg="mod">
          <ac:chgData name="Uladzimir Abramchuk" userId="77169ec882ba4fbd" providerId="Windows Live" clId="Web-{EB87A75F-07CF-4B7E-8BF5-924300E2FEE7}" dt="2023-04-18T14:01:01.698" v="281" actId="20577"/>
          <ac:spMkLst>
            <pc:docMk/>
            <pc:sldMk cId="2418808628" sldId="305"/>
            <ac:spMk id="3" creationId="{CF6E6D6C-F9FF-A33E-0F46-62DF4DA88763}"/>
          </ac:spMkLst>
        </pc:spChg>
      </pc:sldChg>
      <pc:sldChg chg="del">
        <pc:chgData name="Uladzimir Abramchuk" userId="77169ec882ba4fbd" providerId="Windows Live" clId="Web-{EB87A75F-07CF-4B7E-8BF5-924300E2FEE7}" dt="2023-04-18T15:39:08.378" v="655"/>
        <pc:sldMkLst>
          <pc:docMk/>
          <pc:sldMk cId="3403313942" sldId="306"/>
        </pc:sldMkLst>
      </pc:sldChg>
      <pc:sldChg chg="del mod modShow">
        <pc:chgData name="Uladzimir Abramchuk" userId="77169ec882ba4fbd" providerId="Windows Live" clId="Web-{EB87A75F-07CF-4B7E-8BF5-924300E2FEE7}" dt="2023-04-18T14:03:24.248" v="303"/>
        <pc:sldMkLst>
          <pc:docMk/>
          <pc:sldMk cId="1585320735" sldId="311"/>
        </pc:sldMkLst>
      </pc:sldChg>
      <pc:sldChg chg="modSp del">
        <pc:chgData name="Uladzimir Abramchuk" userId="77169ec882ba4fbd" providerId="Windows Live" clId="Web-{EB87A75F-07CF-4B7E-8BF5-924300E2FEE7}" dt="2023-04-18T15:41:37.101" v="672"/>
        <pc:sldMkLst>
          <pc:docMk/>
          <pc:sldMk cId="2898133743" sldId="312"/>
        </pc:sldMkLst>
        <pc:spChg chg="mod">
          <ac:chgData name="Uladzimir Abramchuk" userId="77169ec882ba4fbd" providerId="Windows Live" clId="Web-{EB87A75F-07CF-4B7E-8BF5-924300E2FEE7}" dt="2023-04-18T14:40:30.389" v="415" actId="20577"/>
          <ac:spMkLst>
            <pc:docMk/>
            <pc:sldMk cId="2898133743" sldId="312"/>
            <ac:spMk id="3" creationId="{3C669403-8C01-D9EF-766A-7ABFC5C2AB24}"/>
          </ac:spMkLst>
        </pc:spChg>
      </pc:sldChg>
      <pc:sldChg chg="del">
        <pc:chgData name="Uladzimir Abramchuk" userId="77169ec882ba4fbd" providerId="Windows Live" clId="Web-{EB87A75F-07CF-4B7E-8BF5-924300E2FEE7}" dt="2023-04-18T15:38:44.221" v="642"/>
        <pc:sldMkLst>
          <pc:docMk/>
          <pc:sldMk cId="95264657" sldId="314"/>
        </pc:sldMkLst>
      </pc:sldChg>
      <pc:sldChg chg="del">
        <pc:chgData name="Uladzimir Abramchuk" userId="77169ec882ba4fbd" providerId="Windows Live" clId="Web-{EB87A75F-07CF-4B7E-8BF5-924300E2FEE7}" dt="2023-04-18T15:38:17.470" v="632"/>
        <pc:sldMkLst>
          <pc:docMk/>
          <pc:sldMk cId="1515917891" sldId="315"/>
        </pc:sldMkLst>
      </pc:sldChg>
      <pc:sldChg chg="del">
        <pc:chgData name="Uladzimir Abramchuk" userId="77169ec882ba4fbd" providerId="Windows Live" clId="Web-{EB87A75F-07CF-4B7E-8BF5-924300E2FEE7}" dt="2023-04-18T15:37:54.094" v="624"/>
        <pc:sldMkLst>
          <pc:docMk/>
          <pc:sldMk cId="2047144027" sldId="316"/>
        </pc:sldMkLst>
      </pc:sldChg>
      <pc:sldChg chg="del">
        <pc:chgData name="Uladzimir Abramchuk" userId="77169ec882ba4fbd" providerId="Windows Live" clId="Web-{EB87A75F-07CF-4B7E-8BF5-924300E2FEE7}" dt="2023-04-18T15:36:58.625" v="616"/>
        <pc:sldMkLst>
          <pc:docMk/>
          <pc:sldMk cId="3591547985" sldId="317"/>
        </pc:sldMkLst>
      </pc:sldChg>
      <pc:sldChg chg="addSp delSp modSp add replId">
        <pc:chgData name="Uladzimir Abramchuk" userId="77169ec882ba4fbd" providerId="Windows Live" clId="Web-{EB87A75F-07CF-4B7E-8BF5-924300E2FEE7}" dt="2023-04-18T15:39:06.268" v="654" actId="1076"/>
        <pc:sldMkLst>
          <pc:docMk/>
          <pc:sldMk cId="1828955886" sldId="320"/>
        </pc:sldMkLst>
        <pc:spChg chg="mod">
          <ac:chgData name="Uladzimir Abramchuk" userId="77169ec882ba4fbd" providerId="Windows Live" clId="Web-{EB87A75F-07CF-4B7E-8BF5-924300E2FEE7}" dt="2023-04-18T15:38:52.206" v="650" actId="20577"/>
          <ac:spMkLst>
            <pc:docMk/>
            <pc:sldMk cId="1828955886" sldId="320"/>
            <ac:spMk id="2" creationId="{920ED3DF-0A49-D185-EEAA-2EFD3CEF0353}"/>
          </ac:spMkLst>
        </pc:spChg>
        <pc:spChg chg="del">
          <ac:chgData name="Uladzimir Abramchuk" userId="77169ec882ba4fbd" providerId="Windows Live" clId="Web-{EB87A75F-07CF-4B7E-8BF5-924300E2FEE7}" dt="2023-04-18T15:36:18.342" v="611"/>
          <ac:spMkLst>
            <pc:docMk/>
            <pc:sldMk cId="1828955886" sldId="320"/>
            <ac:spMk id="5" creationId="{01299B24-A34B-6157-0D15-6317E09C2CBD}"/>
          </ac:spMkLst>
        </pc:spChg>
        <pc:spChg chg="add del mod">
          <ac:chgData name="Uladzimir Abramchuk" userId="77169ec882ba4fbd" providerId="Windows Live" clId="Web-{EB87A75F-07CF-4B7E-8BF5-924300E2FEE7}" dt="2023-04-18T15:39:00.253" v="653"/>
          <ac:spMkLst>
            <pc:docMk/>
            <pc:sldMk cId="1828955886" sldId="320"/>
            <ac:spMk id="16" creationId="{743B6CAD-4AF5-C544-B353-378415914C0E}"/>
          </ac:spMkLst>
        </pc:spChg>
        <pc:picChg chg="del">
          <ac:chgData name="Uladzimir Abramchuk" userId="77169ec882ba4fbd" providerId="Windows Live" clId="Web-{EB87A75F-07CF-4B7E-8BF5-924300E2FEE7}" dt="2023-04-18T15:36:23.654" v="612"/>
          <ac:picMkLst>
            <pc:docMk/>
            <pc:sldMk cId="1828955886" sldId="320"/>
            <ac:picMk id="4" creationId="{EEA51947-7FE2-B7F0-F6BE-C90BBF3412AB}"/>
          </ac:picMkLst>
        </pc:picChg>
        <pc:picChg chg="add del mod">
          <ac:chgData name="Uladzimir Abramchuk" userId="77169ec882ba4fbd" providerId="Windows Live" clId="Web-{EB87A75F-07CF-4B7E-8BF5-924300E2FEE7}" dt="2023-04-18T15:37:15.484" v="621"/>
          <ac:picMkLst>
            <pc:docMk/>
            <pc:sldMk cId="1828955886" sldId="320"/>
            <ac:picMk id="6" creationId="{4B4843A0-2B9C-E605-CBDF-D4FC12FA1F48}"/>
          </ac:picMkLst>
        </pc:picChg>
        <pc:picChg chg="add del mod">
          <ac:chgData name="Uladzimir Abramchuk" userId="77169ec882ba4fbd" providerId="Windows Live" clId="Web-{EB87A75F-07CF-4B7E-8BF5-924300E2FEE7}" dt="2023-04-18T15:38:10.376" v="629"/>
          <ac:picMkLst>
            <pc:docMk/>
            <pc:sldMk cId="1828955886" sldId="320"/>
            <ac:picMk id="8" creationId="{E357D5A6-53A9-F6E2-FD7B-28C7DFD1B0C3}"/>
          </ac:picMkLst>
        </pc:picChg>
        <pc:picChg chg="add del mod">
          <ac:chgData name="Uladzimir Abramchuk" userId="77169ec882ba4fbd" providerId="Windows Live" clId="Web-{EB87A75F-07CF-4B7E-8BF5-924300E2FEE7}" dt="2023-04-18T15:38:34.017" v="639"/>
          <ac:picMkLst>
            <pc:docMk/>
            <pc:sldMk cId="1828955886" sldId="320"/>
            <ac:picMk id="11" creationId="{B5D75B89-9031-BFC4-A7BB-F83EC560CB42}"/>
          </ac:picMkLst>
        </pc:picChg>
        <pc:picChg chg="add del mod">
          <ac:chgData name="Uladzimir Abramchuk" userId="77169ec882ba4fbd" providerId="Windows Live" clId="Web-{EB87A75F-07CF-4B7E-8BF5-924300E2FEE7}" dt="2023-04-18T15:38:56.596" v="651"/>
          <ac:picMkLst>
            <pc:docMk/>
            <pc:sldMk cId="1828955886" sldId="320"/>
            <ac:picMk id="14" creationId="{80FF0082-F1E9-D869-9196-7E49175ADE94}"/>
          </ac:picMkLst>
        </pc:picChg>
        <pc:picChg chg="add mod">
          <ac:chgData name="Uladzimir Abramchuk" userId="77169ec882ba4fbd" providerId="Windows Live" clId="Web-{EB87A75F-07CF-4B7E-8BF5-924300E2FEE7}" dt="2023-04-18T15:39:06.268" v="654" actId="1076"/>
          <ac:picMkLst>
            <pc:docMk/>
            <pc:sldMk cId="1828955886" sldId="320"/>
            <ac:picMk id="18" creationId="{E7981CE4-3A95-53C0-E6F8-81F340CCA40A}"/>
          </ac:picMkLst>
        </pc:picChg>
      </pc:sldChg>
      <pc:sldChg chg="add replId">
        <pc:chgData name="Uladzimir Abramchuk" userId="77169ec882ba4fbd" providerId="Windows Live" clId="Web-{EB87A75F-07CF-4B7E-8BF5-924300E2FEE7}" dt="2023-04-18T15:37:04.093" v="617"/>
        <pc:sldMkLst>
          <pc:docMk/>
          <pc:sldMk cId="397872681" sldId="321"/>
        </pc:sldMkLst>
      </pc:sldChg>
      <pc:sldChg chg="add replId">
        <pc:chgData name="Uladzimir Abramchuk" userId="77169ec882ba4fbd" providerId="Windows Live" clId="Web-{EB87A75F-07CF-4B7E-8BF5-924300E2FEE7}" dt="2023-04-18T15:37:57.860" v="625"/>
        <pc:sldMkLst>
          <pc:docMk/>
          <pc:sldMk cId="3898459071" sldId="322"/>
        </pc:sldMkLst>
      </pc:sldChg>
      <pc:sldChg chg="add replId">
        <pc:chgData name="Uladzimir Abramchuk" userId="77169ec882ba4fbd" providerId="Windows Live" clId="Web-{EB87A75F-07CF-4B7E-8BF5-924300E2FEE7}" dt="2023-04-18T15:38:21.939" v="633"/>
        <pc:sldMkLst>
          <pc:docMk/>
          <pc:sldMk cId="2690236521" sldId="323"/>
        </pc:sldMkLst>
      </pc:sldChg>
      <pc:sldChg chg="add replId">
        <pc:chgData name="Uladzimir Abramchuk" userId="77169ec882ba4fbd" providerId="Windows Live" clId="Web-{EB87A75F-07CF-4B7E-8BF5-924300E2FEE7}" dt="2023-04-18T15:38:47.205" v="643"/>
        <pc:sldMkLst>
          <pc:docMk/>
          <pc:sldMk cId="3530487453" sldId="324"/>
        </pc:sldMkLst>
      </pc:sldChg>
      <pc:sldChg chg="addSp delSp modSp add ord replId">
        <pc:chgData name="Uladzimir Abramchuk" userId="77169ec882ba4fbd" providerId="Windows Live" clId="Web-{EB87A75F-07CF-4B7E-8BF5-924300E2FEE7}" dt="2023-04-18T15:47:17.063" v="735"/>
        <pc:sldMkLst>
          <pc:docMk/>
          <pc:sldMk cId="2814396562" sldId="325"/>
        </pc:sldMkLst>
        <pc:spChg chg="mod">
          <ac:chgData name="Uladzimir Abramchuk" userId="77169ec882ba4fbd" providerId="Windows Live" clId="Web-{EB87A75F-07CF-4B7E-8BF5-924300E2FEE7}" dt="2023-04-18T15:47:17.063" v="735"/>
          <ac:spMkLst>
            <pc:docMk/>
            <pc:sldMk cId="2814396562" sldId="325"/>
            <ac:spMk id="2" creationId="{920ED3DF-0A49-D185-EEAA-2EFD3CEF0353}"/>
          </ac:spMkLst>
        </pc:spChg>
        <pc:spChg chg="add del mod">
          <ac:chgData name="Uladzimir Abramchuk" userId="77169ec882ba4fbd" providerId="Windows Live" clId="Web-{EB87A75F-07CF-4B7E-8BF5-924300E2FEE7}" dt="2023-04-18T15:41:26.975" v="671"/>
          <ac:spMkLst>
            <pc:docMk/>
            <pc:sldMk cId="2814396562" sldId="325"/>
            <ac:spMk id="4" creationId="{4398049C-B784-CC0C-D7FC-263D79D2DB4C}"/>
          </ac:spMkLst>
        </pc:spChg>
        <pc:spChg chg="add del">
          <ac:chgData name="Uladzimir Abramchuk" userId="77169ec882ba4fbd" providerId="Windows Live" clId="Web-{EB87A75F-07CF-4B7E-8BF5-924300E2FEE7}" dt="2023-04-18T15:47:17.063" v="735"/>
          <ac:spMkLst>
            <pc:docMk/>
            <pc:sldMk cId="2814396562" sldId="325"/>
            <ac:spMk id="10" creationId="{BCED4D40-4B67-4331-AC48-79B82B4A47D8}"/>
          </ac:spMkLst>
        </pc:spChg>
        <pc:spChg chg="add del">
          <ac:chgData name="Uladzimir Abramchuk" userId="77169ec882ba4fbd" providerId="Windows Live" clId="Web-{EB87A75F-07CF-4B7E-8BF5-924300E2FEE7}" dt="2023-04-18T15:47:17.063" v="735"/>
          <ac:spMkLst>
            <pc:docMk/>
            <pc:sldMk cId="2814396562" sldId="325"/>
            <ac:spMk id="12" creationId="{670CEDEF-4F34-412E-84EE-329C1E936AF5}"/>
          </ac:spMkLst>
        </pc:spChg>
        <pc:spChg chg="add del">
          <ac:chgData name="Uladzimir Abramchuk" userId="77169ec882ba4fbd" providerId="Windows Live" clId="Web-{EB87A75F-07CF-4B7E-8BF5-924300E2FEE7}" dt="2023-04-18T15:47:17.063" v="735"/>
          <ac:spMkLst>
            <pc:docMk/>
            <pc:sldMk cId="2814396562" sldId="325"/>
            <ac:spMk id="19" creationId="{DCC231C8-C761-4B31-9B1C-C6D19248C6B3}"/>
          </ac:spMkLst>
        </pc:spChg>
        <pc:graphicFrameChg chg="add mod modGraphic">
          <ac:chgData name="Uladzimir Abramchuk" userId="77169ec882ba4fbd" providerId="Windows Live" clId="Web-{EB87A75F-07CF-4B7E-8BF5-924300E2FEE7}" dt="2023-04-18T15:47:17.063" v="735"/>
          <ac:graphicFrameMkLst>
            <pc:docMk/>
            <pc:sldMk cId="2814396562" sldId="325"/>
            <ac:graphicFrameMk id="14" creationId="{F223BC14-AD55-C691-6A3D-7CFAAE5D6C56}"/>
          </ac:graphicFrameMkLst>
        </pc:graphicFrameChg>
        <pc:picChg chg="del">
          <ac:chgData name="Uladzimir Abramchuk" userId="77169ec882ba4fbd" providerId="Windows Live" clId="Web-{EB87A75F-07CF-4B7E-8BF5-924300E2FEE7}" dt="2023-04-18T15:40:38.537" v="658"/>
          <ac:picMkLst>
            <pc:docMk/>
            <pc:sldMk cId="2814396562" sldId="325"/>
            <ac:picMk id="8" creationId="{E357D5A6-53A9-F6E2-FD7B-28C7DFD1B0C3}"/>
          </ac:picMkLst>
        </pc:picChg>
      </pc:sldChg>
      <pc:sldChg chg="addSp delSp modSp add replId">
        <pc:chgData name="Uladzimir Abramchuk" userId="77169ec882ba4fbd" providerId="Windows Live" clId="Web-{EB87A75F-07CF-4B7E-8BF5-924300E2FEE7}" dt="2023-04-18T15:46:50.969" v="733"/>
        <pc:sldMkLst>
          <pc:docMk/>
          <pc:sldMk cId="2678394707" sldId="326"/>
        </pc:sldMkLst>
        <pc:spChg chg="mod">
          <ac:chgData name="Uladzimir Abramchuk" userId="77169ec882ba4fbd" providerId="Windows Live" clId="Web-{EB87A75F-07CF-4B7E-8BF5-924300E2FEE7}" dt="2023-04-18T15:46:50.969" v="733"/>
          <ac:spMkLst>
            <pc:docMk/>
            <pc:sldMk cId="2678394707" sldId="326"/>
            <ac:spMk id="2" creationId="{920ED3DF-0A49-D185-EEAA-2EFD3CEF0353}"/>
          </ac:spMkLst>
        </pc:spChg>
        <pc:spChg chg="del">
          <ac:chgData name="Uladzimir Abramchuk" userId="77169ec882ba4fbd" providerId="Windows Live" clId="Web-{EB87A75F-07CF-4B7E-8BF5-924300E2FEE7}" dt="2023-04-18T15:46:50.969" v="733"/>
          <ac:spMkLst>
            <pc:docMk/>
            <pc:sldMk cId="2678394707" sldId="326"/>
            <ac:spMk id="10" creationId="{BCED4D40-4B67-4331-AC48-79B82B4A47D8}"/>
          </ac:spMkLst>
        </pc:spChg>
        <pc:spChg chg="del">
          <ac:chgData name="Uladzimir Abramchuk" userId="77169ec882ba4fbd" providerId="Windows Live" clId="Web-{EB87A75F-07CF-4B7E-8BF5-924300E2FEE7}" dt="2023-04-18T15:46:50.969" v="733"/>
          <ac:spMkLst>
            <pc:docMk/>
            <pc:sldMk cId="2678394707" sldId="326"/>
            <ac:spMk id="12" creationId="{670CEDEF-4F34-412E-84EE-329C1E936AF5}"/>
          </ac:spMkLst>
        </pc:spChg>
        <pc:spChg chg="add">
          <ac:chgData name="Uladzimir Abramchuk" userId="77169ec882ba4fbd" providerId="Windows Live" clId="Web-{EB87A75F-07CF-4B7E-8BF5-924300E2FEE7}" dt="2023-04-18T15:46:50.969" v="733"/>
          <ac:spMkLst>
            <pc:docMk/>
            <pc:sldMk cId="2678394707" sldId="326"/>
            <ac:spMk id="19" creationId="{2E442304-DDBD-4F7B-8017-36BCC863FB40}"/>
          </ac:spMkLst>
        </pc:spChg>
        <pc:spChg chg="add">
          <ac:chgData name="Uladzimir Abramchuk" userId="77169ec882ba4fbd" providerId="Windows Live" clId="Web-{EB87A75F-07CF-4B7E-8BF5-924300E2FEE7}" dt="2023-04-18T15:46:50.969" v="733"/>
          <ac:spMkLst>
            <pc:docMk/>
            <pc:sldMk cId="2678394707" sldId="326"/>
            <ac:spMk id="21" creationId="{5E107275-3853-46FD-A241-DE4355A42675}"/>
          </ac:spMkLst>
        </pc:spChg>
        <pc:graphicFrameChg chg="mod modGraphic">
          <ac:chgData name="Uladzimir Abramchuk" userId="77169ec882ba4fbd" providerId="Windows Live" clId="Web-{EB87A75F-07CF-4B7E-8BF5-924300E2FEE7}" dt="2023-04-18T15:46:50.969" v="733"/>
          <ac:graphicFrameMkLst>
            <pc:docMk/>
            <pc:sldMk cId="2678394707" sldId="326"/>
            <ac:graphicFrameMk id="14" creationId="{F223BC14-AD55-C691-6A3D-7CFAAE5D6C56}"/>
          </ac:graphicFrameMkLst>
        </pc:graphicFrameChg>
        <pc:graphicFrameChg chg="add del">
          <ac:chgData name="Uladzimir Abramchuk" userId="77169ec882ba4fbd" providerId="Windows Live" clId="Web-{EB87A75F-07CF-4B7E-8BF5-924300E2FEE7}" dt="2023-04-18T15:46:21.468" v="731"/>
          <ac:graphicFrameMkLst>
            <pc:docMk/>
            <pc:sldMk cId="2678394707" sldId="326"/>
            <ac:graphicFrameMk id="1029" creationId="{77B8A8B6-7C3D-ADA8-14F6-BF76EAD356ED}"/>
          </ac:graphicFrameMkLst>
        </pc:graphicFrameChg>
      </pc:sldChg>
    </pc:docChg>
  </pc:docChgLst>
  <pc:docChgLst>
    <pc:chgData name="Uladzimir Abramchuk" userId="77169ec882ba4fbd" providerId="Windows Live" clId="Web-{B44649F4-1A1E-44DC-8D47-0A9382EF3C55}"/>
    <pc:docChg chg="addSld delSld modSld sldOrd addMainMaster delMainMaster">
      <pc:chgData name="Uladzimir Abramchuk" userId="77169ec882ba4fbd" providerId="Windows Live" clId="Web-{B44649F4-1A1E-44DC-8D47-0A9382EF3C55}" dt="2023-04-17T17:21:22.574" v="6696" actId="20577"/>
      <pc:docMkLst>
        <pc:docMk/>
      </pc:docMkLst>
      <pc:sldChg chg="addSp delSp modSp mod setBg modClrScheme addAnim delAnim setClrOvrMap chgLayout">
        <pc:chgData name="Uladzimir Abramchuk" userId="77169ec882ba4fbd" providerId="Windows Live" clId="Web-{B44649F4-1A1E-44DC-8D47-0A9382EF3C55}" dt="2023-04-16T15:23:28.728" v="43"/>
        <pc:sldMkLst>
          <pc:docMk/>
          <pc:sldMk cId="109857222" sldId="256"/>
        </pc:sldMkLst>
        <pc:spChg chg="mod">
          <ac:chgData name="Uladzimir Abramchuk" userId="77169ec882ba4fbd" providerId="Windows Live" clId="Web-{B44649F4-1A1E-44DC-8D47-0A9382EF3C55}" dt="2023-04-16T15:23:28.728" v="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ladzimir Abramchuk" userId="77169ec882ba4fbd" providerId="Windows Live" clId="Web-{B44649F4-1A1E-44DC-8D47-0A9382EF3C55}" dt="2023-04-16T15:23:28.728" v="4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ladzimir Abramchuk" userId="77169ec882ba4fbd" providerId="Windows Live" clId="Web-{B44649F4-1A1E-44DC-8D47-0A9382EF3C55}" dt="2023-04-16T15:23:28.728" v="43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Uladzimir Abramchuk" userId="77169ec882ba4fbd" providerId="Windows Live" clId="Web-{B44649F4-1A1E-44DC-8D47-0A9382EF3C55}" dt="2023-04-16T15:23:28.728" v="43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Uladzimir Abramchuk" userId="77169ec882ba4fbd" providerId="Windows Live" clId="Web-{B44649F4-1A1E-44DC-8D47-0A9382EF3C55}" dt="2023-04-16T15:23:23.775" v="29"/>
          <ac:spMkLst>
            <pc:docMk/>
            <pc:sldMk cId="109857222" sldId="256"/>
            <ac:spMk id="16" creationId="{657F69E0-C4B0-4BEC-A689-4F8D877F05D4}"/>
          </ac:spMkLst>
        </pc:spChg>
        <pc:spChg chg="add del">
          <ac:chgData name="Uladzimir Abramchuk" userId="77169ec882ba4fbd" providerId="Windows Live" clId="Web-{B44649F4-1A1E-44DC-8D47-0A9382EF3C55}" dt="2023-04-16T15:23:23.775" v="29"/>
          <ac:spMkLst>
            <pc:docMk/>
            <pc:sldMk cId="109857222" sldId="256"/>
            <ac:spMk id="18" creationId="{8F51725E-A483-43B2-A6F2-C44F502FE033}"/>
          </ac:spMkLst>
        </pc:spChg>
        <pc:spChg chg="add del">
          <ac:chgData name="Uladzimir Abramchuk" userId="77169ec882ba4fbd" providerId="Windows Live" clId="Web-{B44649F4-1A1E-44DC-8D47-0A9382EF3C55}" dt="2023-04-16T15:23:23.775" v="29"/>
          <ac:spMkLst>
            <pc:docMk/>
            <pc:sldMk cId="109857222" sldId="256"/>
            <ac:spMk id="20" creationId="{9F6380B4-6A1C-481E-8408-B4E6C75B9B81}"/>
          </ac:spMkLst>
        </pc:spChg>
        <pc:picChg chg="add del mod">
          <ac:chgData name="Uladzimir Abramchuk" userId="77169ec882ba4fbd" providerId="Windows Live" clId="Web-{B44649F4-1A1E-44DC-8D47-0A9382EF3C55}" dt="2023-04-16T15:23:28.728" v="43"/>
          <ac:picMkLst>
            <pc:docMk/>
            <pc:sldMk cId="109857222" sldId="256"/>
            <ac:picMk id="4" creationId="{69239DA8-734F-B484-8A5C-1A83B6282AC9}"/>
          </ac:picMkLst>
        </pc:picChg>
      </pc:sldChg>
      <pc:sldChg chg="modSp new">
        <pc:chgData name="Uladzimir Abramchuk" userId="77169ec882ba4fbd" providerId="Windows Live" clId="Web-{B44649F4-1A1E-44DC-8D47-0A9382EF3C55}" dt="2023-04-17T15:21:58.690" v="4848" actId="20577"/>
        <pc:sldMkLst>
          <pc:docMk/>
          <pc:sldMk cId="2472149637" sldId="257"/>
        </pc:sldMkLst>
        <pc:spChg chg="mod">
          <ac:chgData name="Uladzimir Abramchuk" userId="77169ec882ba4fbd" providerId="Windows Live" clId="Web-{B44649F4-1A1E-44DC-8D47-0A9382EF3C55}" dt="2023-04-16T15:50:08.792" v="77" actId="20577"/>
          <ac:spMkLst>
            <pc:docMk/>
            <pc:sldMk cId="2472149637" sldId="257"/>
            <ac:spMk id="2" creationId="{AE7E4CDF-4171-89AC-440A-B14ACFAE1B7C}"/>
          </ac:spMkLst>
        </pc:spChg>
        <pc:spChg chg="mod">
          <ac:chgData name="Uladzimir Abramchuk" userId="77169ec882ba4fbd" providerId="Windows Live" clId="Web-{B44649F4-1A1E-44DC-8D47-0A9382EF3C55}" dt="2023-04-16T15:51:07.934" v="151" actId="20577"/>
          <ac:spMkLst>
            <pc:docMk/>
            <pc:sldMk cId="2472149637" sldId="257"/>
            <ac:spMk id="3" creationId="{54C54C94-37F3-7DEB-0ADF-9679F0224CBE}"/>
          </ac:spMkLst>
        </pc:spChg>
        <pc:spChg chg="mod">
          <ac:chgData name="Uladzimir Abramchuk" userId="77169ec882ba4fbd" providerId="Windows Live" clId="Web-{B44649F4-1A1E-44DC-8D47-0A9382EF3C55}" dt="2023-04-17T15:21:58.690" v="4848" actId="20577"/>
          <ac:spMkLst>
            <pc:docMk/>
            <pc:sldMk cId="2472149637" sldId="257"/>
            <ac:spMk id="4" creationId="{322283CF-CB3B-065E-096F-B05185A6B9FD}"/>
          </ac:spMkLst>
        </pc:spChg>
      </pc:sldChg>
      <pc:sldChg chg="modSp new del">
        <pc:chgData name="Uladzimir Abramchuk" userId="77169ec882ba4fbd" providerId="Windows Live" clId="Web-{B44649F4-1A1E-44DC-8D47-0A9382EF3C55}" dt="2023-04-16T15:23:27.040" v="40"/>
        <pc:sldMkLst>
          <pc:docMk/>
          <pc:sldMk cId="3792204234" sldId="257"/>
        </pc:sldMkLst>
        <pc:spChg chg="mod">
          <ac:chgData name="Uladzimir Abramchuk" userId="77169ec882ba4fbd" providerId="Windows Live" clId="Web-{B44649F4-1A1E-44DC-8D47-0A9382EF3C55}" dt="2023-04-16T15:23:24.775" v="39" actId="20577"/>
          <ac:spMkLst>
            <pc:docMk/>
            <pc:sldMk cId="3792204234" sldId="257"/>
            <ac:spMk id="3" creationId="{8C8ABB67-7AB8-62A3-C1E8-9AEF2637CE0E}"/>
          </ac:spMkLst>
        </pc:spChg>
      </pc:sldChg>
      <pc:sldChg chg="modSp new del">
        <pc:chgData name="Uladzimir Abramchuk" userId="77169ec882ba4fbd" providerId="Windows Live" clId="Web-{B44649F4-1A1E-44DC-8D47-0A9382EF3C55}" dt="2023-04-16T15:49:55.807" v="58"/>
        <pc:sldMkLst>
          <pc:docMk/>
          <pc:sldMk cId="4190145118" sldId="257"/>
        </pc:sldMkLst>
        <pc:spChg chg="mod">
          <ac:chgData name="Uladzimir Abramchuk" userId="77169ec882ba4fbd" providerId="Windows Live" clId="Web-{B44649F4-1A1E-44DC-8D47-0A9382EF3C55}" dt="2023-04-16T15:49:53.588" v="57" actId="20577"/>
          <ac:spMkLst>
            <pc:docMk/>
            <pc:sldMk cId="4190145118" sldId="257"/>
            <ac:spMk id="2" creationId="{9FD0B622-9E33-E616-41DF-48DC886772CB}"/>
          </ac:spMkLst>
        </pc:spChg>
      </pc:sldChg>
      <pc:sldChg chg="modSp new modNotes">
        <pc:chgData name="Uladzimir Abramchuk" userId="77169ec882ba4fbd" providerId="Windows Live" clId="Web-{B44649F4-1A1E-44DC-8D47-0A9382EF3C55}" dt="2023-04-17T06:51:47.937" v="2798" actId="20577"/>
        <pc:sldMkLst>
          <pc:docMk/>
          <pc:sldMk cId="638936636" sldId="258"/>
        </pc:sldMkLst>
        <pc:spChg chg="mod">
          <ac:chgData name="Uladzimir Abramchuk" userId="77169ec882ba4fbd" providerId="Windows Live" clId="Web-{B44649F4-1A1E-44DC-8D47-0A9382EF3C55}" dt="2023-04-17T06:17:17.846" v="2113" actId="20577"/>
          <ac:spMkLst>
            <pc:docMk/>
            <pc:sldMk cId="638936636" sldId="258"/>
            <ac:spMk id="2" creationId="{B55D62AB-C8FD-116A-2243-9C3B1E4CEB1A}"/>
          </ac:spMkLst>
        </pc:spChg>
        <pc:spChg chg="mod">
          <ac:chgData name="Uladzimir Abramchuk" userId="77169ec882ba4fbd" providerId="Windows Live" clId="Web-{B44649F4-1A1E-44DC-8D47-0A9382EF3C55}" dt="2023-04-17T06:51:47.937" v="2798" actId="20577"/>
          <ac:spMkLst>
            <pc:docMk/>
            <pc:sldMk cId="638936636" sldId="258"/>
            <ac:spMk id="3" creationId="{1CD32FDD-0DAF-72B7-795C-DA4D950F7B8A}"/>
          </ac:spMkLst>
        </pc:spChg>
      </pc:sldChg>
      <pc:sldChg chg="modSp new modNotes">
        <pc:chgData name="Uladzimir Abramchuk" userId="77169ec882ba4fbd" providerId="Windows Live" clId="Web-{B44649F4-1A1E-44DC-8D47-0A9382EF3C55}" dt="2023-04-17T15:29:42.860" v="4856" actId="20577"/>
        <pc:sldMkLst>
          <pc:docMk/>
          <pc:sldMk cId="4283408481" sldId="259"/>
        </pc:sldMkLst>
        <pc:spChg chg="mod">
          <ac:chgData name="Uladzimir Abramchuk" userId="77169ec882ba4fbd" providerId="Windows Live" clId="Web-{B44649F4-1A1E-44DC-8D47-0A9382EF3C55}" dt="2023-04-17T15:29:42.860" v="4856" actId="20577"/>
          <ac:spMkLst>
            <pc:docMk/>
            <pc:sldMk cId="4283408481" sldId="259"/>
            <ac:spMk id="2" creationId="{0C8E147B-C5F1-D581-2CFF-3817DC441AC6}"/>
          </ac:spMkLst>
        </pc:spChg>
        <pc:spChg chg="mod">
          <ac:chgData name="Uladzimir Abramchuk" userId="77169ec882ba4fbd" providerId="Windows Live" clId="Web-{B44649F4-1A1E-44DC-8D47-0A9382EF3C55}" dt="2023-04-17T05:53:24.880" v="1791" actId="20577"/>
          <ac:spMkLst>
            <pc:docMk/>
            <pc:sldMk cId="4283408481" sldId="259"/>
            <ac:spMk id="3" creationId="{EF9EC950-FBF3-25FA-740A-0E722D9D621E}"/>
          </ac:spMkLst>
        </pc:spChg>
      </pc:sldChg>
      <pc:sldChg chg="modSp new ord">
        <pc:chgData name="Uladzimir Abramchuk" userId="77169ec882ba4fbd" providerId="Windows Live" clId="Web-{B44649F4-1A1E-44DC-8D47-0A9382EF3C55}" dt="2023-04-17T15:29:36.860" v="4849" actId="20577"/>
        <pc:sldMkLst>
          <pc:docMk/>
          <pc:sldMk cId="3146916173" sldId="260"/>
        </pc:sldMkLst>
        <pc:spChg chg="mod">
          <ac:chgData name="Uladzimir Abramchuk" userId="77169ec882ba4fbd" providerId="Windows Live" clId="Web-{B44649F4-1A1E-44DC-8D47-0A9382EF3C55}" dt="2023-04-17T15:29:36.860" v="4849" actId="20577"/>
          <ac:spMkLst>
            <pc:docMk/>
            <pc:sldMk cId="3146916173" sldId="260"/>
            <ac:spMk id="2" creationId="{BFABBE2F-F4A6-6D71-F62C-90C11DF07220}"/>
          </ac:spMkLst>
        </pc:spChg>
        <pc:spChg chg="mod">
          <ac:chgData name="Uladzimir Abramchuk" userId="77169ec882ba4fbd" providerId="Windows Live" clId="Web-{B44649F4-1A1E-44DC-8D47-0A9382EF3C55}" dt="2023-04-17T05:53:18.551" v="1783" actId="20577"/>
          <ac:spMkLst>
            <pc:docMk/>
            <pc:sldMk cId="3146916173" sldId="260"/>
            <ac:spMk id="3" creationId="{136DB2D9-0FE7-A6F2-E12F-0CAC258D4975}"/>
          </ac:spMkLst>
        </pc:spChg>
      </pc:sldChg>
      <pc:sldChg chg="modSp new">
        <pc:chgData name="Uladzimir Abramchuk" userId="77169ec882ba4fbd" providerId="Windows Live" clId="Web-{B44649F4-1A1E-44DC-8D47-0A9382EF3C55}" dt="2023-04-17T16:45:50.155" v="5645" actId="20577"/>
        <pc:sldMkLst>
          <pc:docMk/>
          <pc:sldMk cId="2405697785" sldId="261"/>
        </pc:sldMkLst>
        <pc:spChg chg="mod">
          <ac:chgData name="Uladzimir Abramchuk" userId="77169ec882ba4fbd" providerId="Windows Live" clId="Web-{B44649F4-1A1E-44DC-8D47-0A9382EF3C55}" dt="2023-04-17T16:45:50.155" v="5645" actId="20577"/>
          <ac:spMkLst>
            <pc:docMk/>
            <pc:sldMk cId="2405697785" sldId="261"/>
            <ac:spMk id="2" creationId="{41A97BB2-A7C3-08F9-1586-17D4E60C7594}"/>
          </ac:spMkLst>
        </pc:spChg>
        <pc:spChg chg="mod">
          <ac:chgData name="Uladzimir Abramchuk" userId="77169ec882ba4fbd" providerId="Windows Live" clId="Web-{B44649F4-1A1E-44DC-8D47-0A9382EF3C55}" dt="2023-04-17T05:54:23.366" v="1847" actId="20577"/>
          <ac:spMkLst>
            <pc:docMk/>
            <pc:sldMk cId="2405697785" sldId="261"/>
            <ac:spMk id="3" creationId="{ED3C0ABC-F9B3-F8D2-2041-8D88B7A3854F}"/>
          </ac:spMkLst>
        </pc:spChg>
      </pc:sldChg>
      <pc:sldChg chg="modSp new mod modShow">
        <pc:chgData name="Uladzimir Abramchuk" userId="77169ec882ba4fbd" providerId="Windows Live" clId="Web-{B44649F4-1A1E-44DC-8D47-0A9382EF3C55}" dt="2023-04-17T07:21:45.238" v="3560"/>
        <pc:sldMkLst>
          <pc:docMk/>
          <pc:sldMk cId="2605268068" sldId="262"/>
        </pc:sldMkLst>
        <pc:spChg chg="mod">
          <ac:chgData name="Uladzimir Abramchuk" userId="77169ec882ba4fbd" providerId="Windows Live" clId="Web-{B44649F4-1A1E-44DC-8D47-0A9382EF3C55}" dt="2023-04-17T06:17:05.377" v="2112" actId="20577"/>
          <ac:spMkLst>
            <pc:docMk/>
            <pc:sldMk cId="2605268068" sldId="262"/>
            <ac:spMk id="2" creationId="{CF6B6CDF-4738-BEC7-CF74-DF5F2F51E088}"/>
          </ac:spMkLst>
        </pc:spChg>
        <pc:spChg chg="mod">
          <ac:chgData name="Uladzimir Abramchuk" userId="77169ec882ba4fbd" providerId="Windows Live" clId="Web-{B44649F4-1A1E-44DC-8D47-0A9382EF3C55}" dt="2023-04-17T06:17:00.221" v="2111" actId="20577"/>
          <ac:spMkLst>
            <pc:docMk/>
            <pc:sldMk cId="2605268068" sldId="262"/>
            <ac:spMk id="3" creationId="{F3942DF1-3D74-D31D-098B-B4C8839E3ABD}"/>
          </ac:spMkLst>
        </pc:spChg>
      </pc:sldChg>
      <pc:sldChg chg="modSp new ord">
        <pc:chgData name="Uladzimir Abramchuk" userId="77169ec882ba4fbd" providerId="Windows Live" clId="Web-{B44649F4-1A1E-44DC-8D47-0A9382EF3C55}" dt="2023-04-17T15:29:47.376" v="4857" actId="20577"/>
        <pc:sldMkLst>
          <pc:docMk/>
          <pc:sldMk cId="3619105335" sldId="263"/>
        </pc:sldMkLst>
        <pc:spChg chg="mod">
          <ac:chgData name="Uladzimir Abramchuk" userId="77169ec882ba4fbd" providerId="Windows Live" clId="Web-{B44649F4-1A1E-44DC-8D47-0A9382EF3C55}" dt="2023-04-17T15:29:47.376" v="4857" actId="20577"/>
          <ac:spMkLst>
            <pc:docMk/>
            <pc:sldMk cId="3619105335" sldId="263"/>
            <ac:spMk id="2" creationId="{B6B450B1-9027-561D-49C1-595882C34E16}"/>
          </ac:spMkLst>
        </pc:spChg>
        <pc:spChg chg="mod">
          <ac:chgData name="Uladzimir Abramchuk" userId="77169ec882ba4fbd" providerId="Windows Live" clId="Web-{B44649F4-1A1E-44DC-8D47-0A9382EF3C55}" dt="2023-04-17T06:15:57.781" v="2047" actId="20577"/>
          <ac:spMkLst>
            <pc:docMk/>
            <pc:sldMk cId="3619105335" sldId="263"/>
            <ac:spMk id="3" creationId="{F5A2D95F-7BCE-B906-2865-54DF5BC0247B}"/>
          </ac:spMkLst>
        </pc:spChg>
      </pc:sldChg>
      <pc:sldChg chg="modSp new">
        <pc:chgData name="Uladzimir Abramchuk" userId="77169ec882ba4fbd" providerId="Windows Live" clId="Web-{B44649F4-1A1E-44DC-8D47-0A9382EF3C55}" dt="2023-04-17T13:43:23.246" v="4749" actId="20577"/>
        <pc:sldMkLst>
          <pc:docMk/>
          <pc:sldMk cId="272149190" sldId="264"/>
        </pc:sldMkLst>
        <pc:spChg chg="mod">
          <ac:chgData name="Uladzimir Abramchuk" userId="77169ec882ba4fbd" providerId="Windows Live" clId="Web-{B44649F4-1A1E-44DC-8D47-0A9382EF3C55}" dt="2023-04-17T13:43:23.246" v="4749" actId="20577"/>
          <ac:spMkLst>
            <pc:docMk/>
            <pc:sldMk cId="272149190" sldId="264"/>
            <ac:spMk id="2" creationId="{942F91C2-BECA-D01D-77BD-399AF25BE3D2}"/>
          </ac:spMkLst>
        </pc:spChg>
      </pc:sldChg>
      <pc:sldChg chg="modSp new">
        <pc:chgData name="Uladzimir Abramchuk" userId="77169ec882ba4fbd" providerId="Windows Live" clId="Web-{B44649F4-1A1E-44DC-8D47-0A9382EF3C55}" dt="2023-04-17T16:46:26.548" v="5661" actId="20577"/>
        <pc:sldMkLst>
          <pc:docMk/>
          <pc:sldMk cId="1086361056" sldId="265"/>
        </pc:sldMkLst>
        <pc:spChg chg="mod">
          <ac:chgData name="Uladzimir Abramchuk" userId="77169ec882ba4fbd" providerId="Windows Live" clId="Web-{B44649F4-1A1E-44DC-8D47-0A9382EF3C55}" dt="2023-04-17T16:46:26.548" v="5661" actId="20577"/>
          <ac:spMkLst>
            <pc:docMk/>
            <pc:sldMk cId="1086361056" sldId="265"/>
            <ac:spMk id="2" creationId="{969271FE-93FD-18FD-FFA4-071AC46A15C8}"/>
          </ac:spMkLst>
        </pc:spChg>
      </pc:sldChg>
      <pc:sldChg chg="modSp new del ord">
        <pc:chgData name="Uladzimir Abramchuk" userId="77169ec882ba4fbd" providerId="Windows Live" clId="Web-{B44649F4-1A1E-44DC-8D47-0A9382EF3C55}" dt="2023-04-17T15:56:25.855" v="5109"/>
        <pc:sldMkLst>
          <pc:docMk/>
          <pc:sldMk cId="3407192851" sldId="266"/>
        </pc:sldMkLst>
        <pc:spChg chg="mod">
          <ac:chgData name="Uladzimir Abramchuk" userId="77169ec882ba4fbd" providerId="Windows Live" clId="Web-{B44649F4-1A1E-44DC-8D47-0A9382EF3C55}" dt="2023-04-16T15:55:33.161" v="217" actId="20577"/>
          <ac:spMkLst>
            <pc:docMk/>
            <pc:sldMk cId="3407192851" sldId="266"/>
            <ac:spMk id="2" creationId="{5DA74237-62DE-8787-BACF-D367BB458C1A}"/>
          </ac:spMkLst>
        </pc:spChg>
        <pc:spChg chg="mod">
          <ac:chgData name="Uladzimir Abramchuk" userId="77169ec882ba4fbd" providerId="Windows Live" clId="Web-{B44649F4-1A1E-44DC-8D47-0A9382EF3C55}" dt="2023-04-17T08:10:38.188" v="4748" actId="20577"/>
          <ac:spMkLst>
            <pc:docMk/>
            <pc:sldMk cId="3407192851" sldId="266"/>
            <ac:spMk id="3" creationId="{D9456CC1-B552-47B1-91A1-71EFD9B04569}"/>
          </ac:spMkLst>
        </pc:spChg>
      </pc:sldChg>
      <pc:sldChg chg="modSp new mod ord modShow">
        <pc:chgData name="Uladzimir Abramchuk" userId="77169ec882ba4fbd" providerId="Windows Live" clId="Web-{B44649F4-1A1E-44DC-8D47-0A9382EF3C55}" dt="2023-04-17T07:21:10.612" v="3559"/>
        <pc:sldMkLst>
          <pc:docMk/>
          <pc:sldMk cId="3238060482" sldId="267"/>
        </pc:sldMkLst>
        <pc:spChg chg="mod">
          <ac:chgData name="Uladzimir Abramchuk" userId="77169ec882ba4fbd" providerId="Windows Live" clId="Web-{B44649F4-1A1E-44DC-8D47-0A9382EF3C55}" dt="2023-04-17T07:00:14.233" v="3153" actId="20577"/>
          <ac:spMkLst>
            <pc:docMk/>
            <pc:sldMk cId="3238060482" sldId="267"/>
            <ac:spMk id="2" creationId="{477CDAD7-2B1E-8EBA-8DDB-0D97E732CF62}"/>
          </ac:spMkLst>
        </pc:spChg>
        <pc:spChg chg="mod">
          <ac:chgData name="Uladzimir Abramchuk" userId="77169ec882ba4fbd" providerId="Windows Live" clId="Web-{B44649F4-1A1E-44DC-8D47-0A9382EF3C55}" dt="2023-04-17T06:54:44.020" v="2820" actId="20577"/>
          <ac:spMkLst>
            <pc:docMk/>
            <pc:sldMk cId="3238060482" sldId="267"/>
            <ac:spMk id="3" creationId="{A3D2655B-14F5-2DB6-EF54-C6B94F0E60C7}"/>
          </ac:spMkLst>
        </pc:spChg>
      </pc:sldChg>
      <pc:sldChg chg="modSp new ord">
        <pc:chgData name="Uladzimir Abramchuk" userId="77169ec882ba4fbd" providerId="Windows Live" clId="Web-{B44649F4-1A1E-44DC-8D47-0A9382EF3C55}" dt="2023-04-17T16:44:17.712" v="5639" actId="20577"/>
        <pc:sldMkLst>
          <pc:docMk/>
          <pc:sldMk cId="3082975819" sldId="268"/>
        </pc:sldMkLst>
        <pc:spChg chg="mod">
          <ac:chgData name="Uladzimir Abramchuk" userId="77169ec882ba4fbd" providerId="Windows Live" clId="Web-{B44649F4-1A1E-44DC-8D47-0A9382EF3C55}" dt="2023-04-17T16:44:17.712" v="5639" actId="20577"/>
          <ac:spMkLst>
            <pc:docMk/>
            <pc:sldMk cId="3082975819" sldId="268"/>
            <ac:spMk id="2" creationId="{354A632F-EF1B-9E13-D3E1-4AAFD40E08FC}"/>
          </ac:spMkLst>
        </pc:spChg>
        <pc:spChg chg="mod">
          <ac:chgData name="Uladzimir Abramchuk" userId="77169ec882ba4fbd" providerId="Windows Live" clId="Web-{B44649F4-1A1E-44DC-8D47-0A9382EF3C55}" dt="2023-04-17T16:38:29.689" v="5534" actId="20577"/>
          <ac:spMkLst>
            <pc:docMk/>
            <pc:sldMk cId="3082975819" sldId="268"/>
            <ac:spMk id="3" creationId="{97BAD63B-F425-C691-21D5-118F9AE9FE3B}"/>
          </ac:spMkLst>
        </pc:spChg>
      </pc:sldChg>
      <pc:sldChg chg="modSp new mod modShow">
        <pc:chgData name="Uladzimir Abramchuk" userId="77169ec882ba4fbd" providerId="Windows Live" clId="Web-{B44649F4-1A1E-44DC-8D47-0A9382EF3C55}" dt="2023-04-17T16:59:09.519" v="5737"/>
        <pc:sldMkLst>
          <pc:docMk/>
          <pc:sldMk cId="1728640913" sldId="269"/>
        </pc:sldMkLst>
        <pc:spChg chg="mod">
          <ac:chgData name="Uladzimir Abramchuk" userId="77169ec882ba4fbd" providerId="Windows Live" clId="Web-{B44649F4-1A1E-44DC-8D47-0A9382EF3C55}" dt="2023-04-16T15:55:56.583" v="248" actId="20577"/>
          <ac:spMkLst>
            <pc:docMk/>
            <pc:sldMk cId="1728640913" sldId="269"/>
            <ac:spMk id="2" creationId="{52655DF3-F0B8-8D9C-4B79-3826E612F98D}"/>
          </ac:spMkLst>
        </pc:spChg>
        <pc:spChg chg="mod">
          <ac:chgData name="Uladzimir Abramchuk" userId="77169ec882ba4fbd" providerId="Windows Live" clId="Web-{B44649F4-1A1E-44DC-8D47-0A9382EF3C55}" dt="2023-04-17T08:08:10.887" v="4693" actId="20577"/>
          <ac:spMkLst>
            <pc:docMk/>
            <pc:sldMk cId="1728640913" sldId="269"/>
            <ac:spMk id="3" creationId="{134E1B48-D954-CAFA-0A1E-13E6176E284E}"/>
          </ac:spMkLst>
        </pc:spChg>
      </pc:sldChg>
      <pc:sldChg chg="modSp new">
        <pc:chgData name="Uladzimir Abramchuk" userId="77169ec882ba4fbd" providerId="Windows Live" clId="Web-{B44649F4-1A1E-44DC-8D47-0A9382EF3C55}" dt="2023-04-17T17:12:06.741" v="5909" actId="20577"/>
        <pc:sldMkLst>
          <pc:docMk/>
          <pc:sldMk cId="4010845093" sldId="270"/>
        </pc:sldMkLst>
        <pc:spChg chg="mod">
          <ac:chgData name="Uladzimir Abramchuk" userId="77169ec882ba4fbd" providerId="Windows Live" clId="Web-{B44649F4-1A1E-44DC-8D47-0A9382EF3C55}" dt="2023-04-16T15:56:18.162" v="251" actId="20577"/>
          <ac:spMkLst>
            <pc:docMk/>
            <pc:sldMk cId="4010845093" sldId="270"/>
            <ac:spMk id="2" creationId="{83A76504-8614-66D3-D108-54BCCA7FD960}"/>
          </ac:spMkLst>
        </pc:spChg>
        <pc:spChg chg="mod">
          <ac:chgData name="Uladzimir Abramchuk" userId="77169ec882ba4fbd" providerId="Windows Live" clId="Web-{B44649F4-1A1E-44DC-8D47-0A9382EF3C55}" dt="2023-04-17T17:12:06.741" v="5909" actId="20577"/>
          <ac:spMkLst>
            <pc:docMk/>
            <pc:sldMk cId="4010845093" sldId="270"/>
            <ac:spMk id="3" creationId="{EAC341DC-AB09-7681-E76B-54EBBE488C7B}"/>
          </ac:spMkLst>
        </pc:spChg>
      </pc:sldChg>
      <pc:sldChg chg="new del">
        <pc:chgData name="Uladzimir Abramchuk" userId="77169ec882ba4fbd" providerId="Windows Live" clId="Web-{B44649F4-1A1E-44DC-8D47-0A9382EF3C55}" dt="2023-04-16T15:56:39.319" v="253"/>
        <pc:sldMkLst>
          <pc:docMk/>
          <pc:sldMk cId="46617913" sldId="271"/>
        </pc:sldMkLst>
      </pc:sldChg>
      <pc:sldChg chg="modSp new ord">
        <pc:chgData name="Uladzimir Abramchuk" userId="77169ec882ba4fbd" providerId="Windows Live" clId="Web-{B44649F4-1A1E-44DC-8D47-0A9382EF3C55}" dt="2023-04-17T17:14:11.280" v="6064" actId="20577"/>
        <pc:sldMkLst>
          <pc:docMk/>
          <pc:sldMk cId="871862388" sldId="271"/>
        </pc:sldMkLst>
        <pc:spChg chg="mod">
          <ac:chgData name="Uladzimir Abramchuk" userId="77169ec882ba4fbd" providerId="Windows Live" clId="Web-{B44649F4-1A1E-44DC-8D47-0A9382EF3C55}" dt="2023-04-16T15:56:51.663" v="258" actId="20577"/>
          <ac:spMkLst>
            <pc:docMk/>
            <pc:sldMk cId="871862388" sldId="271"/>
            <ac:spMk id="2" creationId="{BC33F979-54EC-9E45-0D06-2188D93B5783}"/>
          </ac:spMkLst>
        </pc:spChg>
        <pc:spChg chg="mod">
          <ac:chgData name="Uladzimir Abramchuk" userId="77169ec882ba4fbd" providerId="Windows Live" clId="Web-{B44649F4-1A1E-44DC-8D47-0A9382EF3C55}" dt="2023-04-17T17:14:11.280" v="6064" actId="20577"/>
          <ac:spMkLst>
            <pc:docMk/>
            <pc:sldMk cId="871862388" sldId="271"/>
            <ac:spMk id="3" creationId="{76CAA2E4-6F21-09D4-E054-BFAFEBE07682}"/>
          </ac:spMkLst>
        </pc:spChg>
      </pc:sldChg>
      <pc:sldChg chg="modSp new">
        <pc:chgData name="Uladzimir Abramchuk" userId="77169ec882ba4fbd" providerId="Windows Live" clId="Web-{B44649F4-1A1E-44DC-8D47-0A9382EF3C55}" dt="2023-04-16T15:57:05.867" v="270" actId="20577"/>
        <pc:sldMkLst>
          <pc:docMk/>
          <pc:sldMk cId="3385494415" sldId="272"/>
        </pc:sldMkLst>
        <pc:spChg chg="mod">
          <ac:chgData name="Uladzimir Abramchuk" userId="77169ec882ba4fbd" providerId="Windows Live" clId="Web-{B44649F4-1A1E-44DC-8D47-0A9382EF3C55}" dt="2023-04-16T15:57:05.867" v="270" actId="20577"/>
          <ac:spMkLst>
            <pc:docMk/>
            <pc:sldMk cId="3385494415" sldId="272"/>
            <ac:spMk id="2" creationId="{D08FE6DC-3DBD-BE67-4833-2E47F8CAA75B}"/>
          </ac:spMkLst>
        </pc:spChg>
      </pc:sldChg>
      <pc:sldChg chg="modSp new">
        <pc:chgData name="Uladzimir Abramchuk" userId="77169ec882ba4fbd" providerId="Windows Live" clId="Web-{B44649F4-1A1E-44DC-8D47-0A9382EF3C55}" dt="2023-04-16T15:57:18.461" v="282" actId="20577"/>
        <pc:sldMkLst>
          <pc:docMk/>
          <pc:sldMk cId="1540946850" sldId="273"/>
        </pc:sldMkLst>
        <pc:spChg chg="mod">
          <ac:chgData name="Uladzimir Abramchuk" userId="77169ec882ba4fbd" providerId="Windows Live" clId="Web-{B44649F4-1A1E-44DC-8D47-0A9382EF3C55}" dt="2023-04-16T15:57:18.461" v="282" actId="20577"/>
          <ac:spMkLst>
            <pc:docMk/>
            <pc:sldMk cId="1540946850" sldId="273"/>
            <ac:spMk id="2" creationId="{776EBFD5-B609-8561-3640-30EA3A1EB78B}"/>
          </ac:spMkLst>
        </pc:spChg>
      </pc:sldChg>
      <pc:sldChg chg="modSp new">
        <pc:chgData name="Uladzimir Abramchuk" userId="77169ec882ba4fbd" providerId="Windows Live" clId="Web-{B44649F4-1A1E-44DC-8D47-0A9382EF3C55}" dt="2023-04-16T15:57:27.852" v="291" actId="20577"/>
        <pc:sldMkLst>
          <pc:docMk/>
          <pc:sldMk cId="4230613659" sldId="274"/>
        </pc:sldMkLst>
        <pc:spChg chg="mod">
          <ac:chgData name="Uladzimir Abramchuk" userId="77169ec882ba4fbd" providerId="Windows Live" clId="Web-{B44649F4-1A1E-44DC-8D47-0A9382EF3C55}" dt="2023-04-16T15:57:27.852" v="291" actId="20577"/>
          <ac:spMkLst>
            <pc:docMk/>
            <pc:sldMk cId="4230613659" sldId="274"/>
            <ac:spMk id="2" creationId="{F2F7B650-3718-1F54-70A0-385E6E435789}"/>
          </ac:spMkLst>
        </pc:spChg>
      </pc:sldChg>
      <pc:sldChg chg="modSp new">
        <pc:chgData name="Uladzimir Abramchuk" userId="77169ec882ba4fbd" providerId="Windows Live" clId="Web-{B44649F4-1A1E-44DC-8D47-0A9382EF3C55}" dt="2023-04-16T15:57:34.680" v="293" actId="20577"/>
        <pc:sldMkLst>
          <pc:docMk/>
          <pc:sldMk cId="1233247319" sldId="275"/>
        </pc:sldMkLst>
        <pc:spChg chg="mod">
          <ac:chgData name="Uladzimir Abramchuk" userId="77169ec882ba4fbd" providerId="Windows Live" clId="Web-{B44649F4-1A1E-44DC-8D47-0A9382EF3C55}" dt="2023-04-16T15:57:34.680" v="293" actId="20577"/>
          <ac:spMkLst>
            <pc:docMk/>
            <pc:sldMk cId="1233247319" sldId="275"/>
            <ac:spMk id="2" creationId="{CA520F09-346B-FAD3-349E-9FBDFDE5A3F4}"/>
          </ac:spMkLst>
        </pc:spChg>
      </pc:sldChg>
      <pc:sldChg chg="modSp new">
        <pc:chgData name="Uladzimir Abramchuk" userId="77169ec882ba4fbd" providerId="Windows Live" clId="Web-{B44649F4-1A1E-44DC-8D47-0A9382EF3C55}" dt="2023-04-16T15:57:47.571" v="298" actId="20577"/>
        <pc:sldMkLst>
          <pc:docMk/>
          <pc:sldMk cId="3767025462" sldId="276"/>
        </pc:sldMkLst>
        <pc:spChg chg="mod">
          <ac:chgData name="Uladzimir Abramchuk" userId="77169ec882ba4fbd" providerId="Windows Live" clId="Web-{B44649F4-1A1E-44DC-8D47-0A9382EF3C55}" dt="2023-04-16T15:57:47.571" v="298" actId="20577"/>
          <ac:spMkLst>
            <pc:docMk/>
            <pc:sldMk cId="3767025462" sldId="276"/>
            <ac:spMk id="2" creationId="{ED8C158F-1B1F-D91C-9BBD-C5DE2DC88AD3}"/>
          </ac:spMkLst>
        </pc:spChg>
      </pc:sldChg>
      <pc:sldChg chg="modSp new">
        <pc:chgData name="Uladzimir Abramchuk" userId="77169ec882ba4fbd" providerId="Windows Live" clId="Web-{B44649F4-1A1E-44DC-8D47-0A9382EF3C55}" dt="2023-04-16T15:57:50.930" v="300" actId="20577"/>
        <pc:sldMkLst>
          <pc:docMk/>
          <pc:sldMk cId="3288414707" sldId="277"/>
        </pc:sldMkLst>
        <pc:spChg chg="mod">
          <ac:chgData name="Uladzimir Abramchuk" userId="77169ec882ba4fbd" providerId="Windows Live" clId="Web-{B44649F4-1A1E-44DC-8D47-0A9382EF3C55}" dt="2023-04-16T15:57:50.930" v="300" actId="20577"/>
          <ac:spMkLst>
            <pc:docMk/>
            <pc:sldMk cId="3288414707" sldId="277"/>
            <ac:spMk id="2" creationId="{01B6C69F-E609-B021-86D3-4121333784D8}"/>
          </ac:spMkLst>
        </pc:spChg>
      </pc:sldChg>
      <pc:sldChg chg="modSp new">
        <pc:chgData name="Uladzimir Abramchuk" userId="77169ec882ba4fbd" providerId="Windows Live" clId="Web-{B44649F4-1A1E-44DC-8D47-0A9382EF3C55}" dt="2023-04-16T15:57:59.103" v="306" actId="20577"/>
        <pc:sldMkLst>
          <pc:docMk/>
          <pc:sldMk cId="1083248420" sldId="278"/>
        </pc:sldMkLst>
        <pc:spChg chg="mod">
          <ac:chgData name="Uladzimir Abramchuk" userId="77169ec882ba4fbd" providerId="Windows Live" clId="Web-{B44649F4-1A1E-44DC-8D47-0A9382EF3C55}" dt="2023-04-16T15:57:59.103" v="306" actId="20577"/>
          <ac:spMkLst>
            <pc:docMk/>
            <pc:sldMk cId="1083248420" sldId="278"/>
            <ac:spMk id="2" creationId="{9761F423-A9E6-230B-8C4C-A1BFAEDAC468}"/>
          </ac:spMkLst>
        </pc:spChg>
      </pc:sldChg>
      <pc:sldChg chg="modSp new">
        <pc:chgData name="Uladzimir Abramchuk" userId="77169ec882ba4fbd" providerId="Windows Live" clId="Web-{B44649F4-1A1E-44DC-8D47-0A9382EF3C55}" dt="2023-04-16T15:58:04.103" v="308" actId="20577"/>
        <pc:sldMkLst>
          <pc:docMk/>
          <pc:sldMk cId="24082264" sldId="279"/>
        </pc:sldMkLst>
        <pc:spChg chg="mod">
          <ac:chgData name="Uladzimir Abramchuk" userId="77169ec882ba4fbd" providerId="Windows Live" clId="Web-{B44649F4-1A1E-44DC-8D47-0A9382EF3C55}" dt="2023-04-16T15:58:04.103" v="308" actId="20577"/>
          <ac:spMkLst>
            <pc:docMk/>
            <pc:sldMk cId="24082264" sldId="279"/>
            <ac:spMk id="2" creationId="{3E06D0FB-1B6E-1069-F197-8B77DAB0FF1D}"/>
          </ac:spMkLst>
        </pc:spChg>
      </pc:sldChg>
      <pc:sldChg chg="modSp new">
        <pc:chgData name="Uladzimir Abramchuk" userId="77169ec882ba4fbd" providerId="Windows Live" clId="Web-{B44649F4-1A1E-44DC-8D47-0A9382EF3C55}" dt="2023-04-16T15:58:17.041" v="311" actId="20577"/>
        <pc:sldMkLst>
          <pc:docMk/>
          <pc:sldMk cId="3669443139" sldId="280"/>
        </pc:sldMkLst>
        <pc:spChg chg="mod">
          <ac:chgData name="Uladzimir Abramchuk" userId="77169ec882ba4fbd" providerId="Windows Live" clId="Web-{B44649F4-1A1E-44DC-8D47-0A9382EF3C55}" dt="2023-04-16T15:58:17.041" v="311" actId="20577"/>
          <ac:spMkLst>
            <pc:docMk/>
            <pc:sldMk cId="3669443139" sldId="280"/>
            <ac:spMk id="2" creationId="{D1AEFB4B-5CBC-7826-953F-57EB44303ADB}"/>
          </ac:spMkLst>
        </pc:spChg>
      </pc:sldChg>
      <pc:sldChg chg="modSp new">
        <pc:chgData name="Uladzimir Abramchuk" userId="77169ec882ba4fbd" providerId="Windows Live" clId="Web-{B44649F4-1A1E-44DC-8D47-0A9382EF3C55}" dt="2023-04-16T15:58:31.213" v="319" actId="20577"/>
        <pc:sldMkLst>
          <pc:docMk/>
          <pc:sldMk cId="665363258" sldId="281"/>
        </pc:sldMkLst>
        <pc:spChg chg="mod">
          <ac:chgData name="Uladzimir Abramchuk" userId="77169ec882ba4fbd" providerId="Windows Live" clId="Web-{B44649F4-1A1E-44DC-8D47-0A9382EF3C55}" dt="2023-04-16T15:58:31.213" v="319" actId="20577"/>
          <ac:spMkLst>
            <pc:docMk/>
            <pc:sldMk cId="665363258" sldId="281"/>
            <ac:spMk id="2" creationId="{ED2D899A-33D9-5F3F-4E45-AF9D5470D8E2}"/>
          </ac:spMkLst>
        </pc:spChg>
      </pc:sldChg>
      <pc:sldChg chg="new del">
        <pc:chgData name="Uladzimir Abramchuk" userId="77169ec882ba4fbd" providerId="Windows Live" clId="Web-{B44649F4-1A1E-44DC-8D47-0A9382EF3C55}" dt="2023-04-16T15:58:23.994" v="313"/>
        <pc:sldMkLst>
          <pc:docMk/>
          <pc:sldMk cId="3195162025" sldId="281"/>
        </pc:sldMkLst>
      </pc:sldChg>
      <pc:sldChg chg="modSp new">
        <pc:chgData name="Uladzimir Abramchuk" userId="77169ec882ba4fbd" providerId="Windows Live" clId="Web-{B44649F4-1A1E-44DC-8D47-0A9382EF3C55}" dt="2023-04-16T15:58:37.697" v="326" actId="20577"/>
        <pc:sldMkLst>
          <pc:docMk/>
          <pc:sldMk cId="1491528323" sldId="282"/>
        </pc:sldMkLst>
        <pc:spChg chg="mod">
          <ac:chgData name="Uladzimir Abramchuk" userId="77169ec882ba4fbd" providerId="Windows Live" clId="Web-{B44649F4-1A1E-44DC-8D47-0A9382EF3C55}" dt="2023-04-16T15:58:37.697" v="326" actId="20577"/>
          <ac:spMkLst>
            <pc:docMk/>
            <pc:sldMk cId="1491528323" sldId="282"/>
            <ac:spMk id="2" creationId="{9F8F621F-D953-3F94-5B0C-2A2C83C085A0}"/>
          </ac:spMkLst>
        </pc:spChg>
      </pc:sldChg>
      <pc:sldChg chg="modSp new">
        <pc:chgData name="Uladzimir Abramchuk" userId="77169ec882ba4fbd" providerId="Windows Live" clId="Web-{B44649F4-1A1E-44DC-8D47-0A9382EF3C55}" dt="2023-04-16T15:58:49.167" v="330" actId="20577"/>
        <pc:sldMkLst>
          <pc:docMk/>
          <pc:sldMk cId="2964091766" sldId="283"/>
        </pc:sldMkLst>
        <pc:spChg chg="mod">
          <ac:chgData name="Uladzimir Abramchuk" userId="77169ec882ba4fbd" providerId="Windows Live" clId="Web-{B44649F4-1A1E-44DC-8D47-0A9382EF3C55}" dt="2023-04-16T15:58:49.167" v="330" actId="20577"/>
          <ac:spMkLst>
            <pc:docMk/>
            <pc:sldMk cId="2964091766" sldId="283"/>
            <ac:spMk id="2" creationId="{72156AF5-A61E-BE60-D68D-0C6ED8F92562}"/>
          </ac:spMkLst>
        </pc:spChg>
      </pc:sldChg>
      <pc:sldChg chg="new del">
        <pc:chgData name="Uladzimir Abramchuk" userId="77169ec882ba4fbd" providerId="Windows Live" clId="Web-{B44649F4-1A1E-44DC-8D47-0A9382EF3C55}" dt="2023-04-16T15:58:43.510" v="328"/>
        <pc:sldMkLst>
          <pc:docMk/>
          <pc:sldMk cId="4220283495" sldId="283"/>
        </pc:sldMkLst>
      </pc:sldChg>
      <pc:sldChg chg="modSp new">
        <pc:chgData name="Uladzimir Abramchuk" userId="77169ec882ba4fbd" providerId="Windows Live" clId="Web-{B44649F4-1A1E-44DC-8D47-0A9382EF3C55}" dt="2023-04-17T05:40:17.808" v="1036" actId="20577"/>
        <pc:sldMkLst>
          <pc:docMk/>
          <pc:sldMk cId="1366052691" sldId="284"/>
        </pc:sldMkLst>
        <pc:spChg chg="mod">
          <ac:chgData name="Uladzimir Abramchuk" userId="77169ec882ba4fbd" providerId="Windows Live" clId="Web-{B44649F4-1A1E-44DC-8D47-0A9382EF3C55}" dt="2023-04-17T05:35:53.831" v="924" actId="20577"/>
          <ac:spMkLst>
            <pc:docMk/>
            <pc:sldMk cId="1366052691" sldId="284"/>
            <ac:spMk id="2" creationId="{2B209F5B-8004-EDA6-66B0-BD992A72BB62}"/>
          </ac:spMkLst>
        </pc:spChg>
        <pc:spChg chg="mod">
          <ac:chgData name="Uladzimir Abramchuk" userId="77169ec882ba4fbd" providerId="Windows Live" clId="Web-{B44649F4-1A1E-44DC-8D47-0A9382EF3C55}" dt="2023-04-17T05:40:17.808" v="1036" actId="20577"/>
          <ac:spMkLst>
            <pc:docMk/>
            <pc:sldMk cId="1366052691" sldId="284"/>
            <ac:spMk id="3" creationId="{824F9960-890E-7169-9C25-A4CCB939CCE5}"/>
          </ac:spMkLst>
        </pc:spChg>
      </pc:sldChg>
      <pc:sldChg chg="modSp new">
        <pc:chgData name="Uladzimir Abramchuk" userId="77169ec882ba4fbd" providerId="Windows Live" clId="Web-{B44649F4-1A1E-44DC-8D47-0A9382EF3C55}" dt="2023-04-17T16:45:55.468" v="5646" actId="20577"/>
        <pc:sldMkLst>
          <pc:docMk/>
          <pc:sldMk cId="263033160" sldId="285"/>
        </pc:sldMkLst>
        <pc:spChg chg="mod">
          <ac:chgData name="Uladzimir Abramchuk" userId="77169ec882ba4fbd" providerId="Windows Live" clId="Web-{B44649F4-1A1E-44DC-8D47-0A9382EF3C55}" dt="2023-04-17T16:45:55.468" v="5646" actId="20577"/>
          <ac:spMkLst>
            <pc:docMk/>
            <pc:sldMk cId="263033160" sldId="285"/>
            <ac:spMk id="2" creationId="{519349C1-C498-E7A0-7B64-BA51F28BA40A}"/>
          </ac:spMkLst>
        </pc:spChg>
        <pc:spChg chg="mod">
          <ac:chgData name="Uladzimir Abramchuk" userId="77169ec882ba4fbd" providerId="Windows Live" clId="Web-{B44649F4-1A1E-44DC-8D47-0A9382EF3C55}" dt="2023-04-17T06:25:29.157" v="2160" actId="20577"/>
          <ac:spMkLst>
            <pc:docMk/>
            <pc:sldMk cId="263033160" sldId="285"/>
            <ac:spMk id="3" creationId="{34C92D78-BCD1-56C3-36FD-93B35FB083AE}"/>
          </ac:spMkLst>
        </pc:spChg>
      </pc:sldChg>
      <pc:sldChg chg="modSp new mod modShow">
        <pc:chgData name="Uladzimir Abramchuk" userId="77169ec882ba4fbd" providerId="Windows Live" clId="Web-{B44649F4-1A1E-44DC-8D47-0A9382EF3C55}" dt="2023-04-17T15:57:29.343" v="5110"/>
        <pc:sldMkLst>
          <pc:docMk/>
          <pc:sldMk cId="1538091080" sldId="286"/>
        </pc:sldMkLst>
        <pc:spChg chg="mod">
          <ac:chgData name="Uladzimir Abramchuk" userId="77169ec882ba4fbd" providerId="Windows Live" clId="Web-{B44649F4-1A1E-44DC-8D47-0A9382EF3C55}" dt="2023-04-17T06:29:51.930" v="2278" actId="20577"/>
          <ac:spMkLst>
            <pc:docMk/>
            <pc:sldMk cId="1538091080" sldId="286"/>
            <ac:spMk id="2" creationId="{89577664-A18B-D5F2-E5D0-BAF8536E1B97}"/>
          </ac:spMkLst>
        </pc:spChg>
        <pc:spChg chg="mod">
          <ac:chgData name="Uladzimir Abramchuk" userId="77169ec882ba4fbd" providerId="Windows Live" clId="Web-{B44649F4-1A1E-44DC-8D47-0A9382EF3C55}" dt="2023-04-17T07:41:46.383" v="4072" actId="20577"/>
          <ac:spMkLst>
            <pc:docMk/>
            <pc:sldMk cId="1538091080" sldId="286"/>
            <ac:spMk id="3" creationId="{FE6CE114-563C-3C75-2141-6429247DD236}"/>
          </ac:spMkLst>
        </pc:spChg>
      </pc:sldChg>
      <pc:sldChg chg="modSp new mod modShow">
        <pc:chgData name="Uladzimir Abramchuk" userId="77169ec882ba4fbd" providerId="Windows Live" clId="Web-{B44649F4-1A1E-44DC-8D47-0A9382EF3C55}" dt="2023-04-17T16:44:24.400" v="5642" actId="20577"/>
        <pc:sldMkLst>
          <pc:docMk/>
          <pc:sldMk cId="1310445473" sldId="287"/>
        </pc:sldMkLst>
        <pc:spChg chg="mod">
          <ac:chgData name="Uladzimir Abramchuk" userId="77169ec882ba4fbd" providerId="Windows Live" clId="Web-{B44649F4-1A1E-44DC-8D47-0A9382EF3C55}" dt="2023-04-17T16:44:24.400" v="5642" actId="20577"/>
          <ac:spMkLst>
            <pc:docMk/>
            <pc:sldMk cId="1310445473" sldId="287"/>
            <ac:spMk id="2" creationId="{7F51F882-02FE-9448-2A24-D33057D9232C}"/>
          </ac:spMkLst>
        </pc:spChg>
        <pc:spChg chg="mod">
          <ac:chgData name="Uladzimir Abramchuk" userId="77169ec882ba4fbd" providerId="Windows Live" clId="Web-{B44649F4-1A1E-44DC-8D47-0A9382EF3C55}" dt="2023-04-17T16:29:12.528" v="5452" actId="20577"/>
          <ac:spMkLst>
            <pc:docMk/>
            <pc:sldMk cId="1310445473" sldId="287"/>
            <ac:spMk id="3" creationId="{180479E7-A6C7-CE07-50A4-4050A1EEB173}"/>
          </ac:spMkLst>
        </pc:spChg>
      </pc:sldChg>
      <pc:sldChg chg="modSp new mod modShow">
        <pc:chgData name="Uladzimir Abramchuk" userId="77169ec882ba4fbd" providerId="Windows Live" clId="Web-{B44649F4-1A1E-44DC-8D47-0A9382EF3C55}" dt="2023-04-17T16:42:33.424" v="5537"/>
        <pc:sldMkLst>
          <pc:docMk/>
          <pc:sldMk cId="1196388849" sldId="288"/>
        </pc:sldMkLst>
        <pc:spChg chg="mod">
          <ac:chgData name="Uladzimir Abramchuk" userId="77169ec882ba4fbd" providerId="Windows Live" clId="Web-{B44649F4-1A1E-44DC-8D47-0A9382EF3C55}" dt="2023-04-17T07:09:51.484" v="3462" actId="20577"/>
          <ac:spMkLst>
            <pc:docMk/>
            <pc:sldMk cId="1196388849" sldId="288"/>
            <ac:spMk id="2" creationId="{33A0B48F-EFE2-FEC4-B7F2-C4E8CFA59EDA}"/>
          </ac:spMkLst>
        </pc:spChg>
        <pc:spChg chg="mod">
          <ac:chgData name="Uladzimir Abramchuk" userId="77169ec882ba4fbd" providerId="Windows Live" clId="Web-{B44649F4-1A1E-44DC-8D47-0A9382EF3C55}" dt="2023-04-17T16:32:58.965" v="5483" actId="20577"/>
          <ac:spMkLst>
            <pc:docMk/>
            <pc:sldMk cId="1196388849" sldId="288"/>
            <ac:spMk id="3" creationId="{CB4BB6ED-F350-6067-05F1-68B4796566DD}"/>
          </ac:spMkLst>
        </pc:spChg>
      </pc:sldChg>
      <pc:sldChg chg="modSp new">
        <pc:chgData name="Uladzimir Abramchuk" userId="77169ec882ba4fbd" providerId="Windows Live" clId="Web-{B44649F4-1A1E-44DC-8D47-0A9382EF3C55}" dt="2023-04-17T16:47:12.801" v="5663" actId="20577"/>
        <pc:sldMkLst>
          <pc:docMk/>
          <pc:sldMk cId="2366803490" sldId="289"/>
        </pc:sldMkLst>
        <pc:spChg chg="mod">
          <ac:chgData name="Uladzimir Abramchuk" userId="77169ec882ba4fbd" providerId="Windows Live" clId="Web-{B44649F4-1A1E-44DC-8D47-0A9382EF3C55}" dt="2023-04-17T16:47:12.801" v="5663" actId="20577"/>
          <ac:spMkLst>
            <pc:docMk/>
            <pc:sldMk cId="2366803490" sldId="289"/>
            <ac:spMk id="2" creationId="{A5FEC3DF-ECCF-544E-B6BE-2BCD712819C8}"/>
          </ac:spMkLst>
        </pc:spChg>
        <pc:spChg chg="mod">
          <ac:chgData name="Uladzimir Abramchuk" userId="77169ec882ba4fbd" providerId="Windows Live" clId="Web-{B44649F4-1A1E-44DC-8D47-0A9382EF3C55}" dt="2023-04-17T16:43:54.038" v="5605" actId="20577"/>
          <ac:spMkLst>
            <pc:docMk/>
            <pc:sldMk cId="2366803490" sldId="289"/>
            <ac:spMk id="3" creationId="{49AD697C-AC79-19C5-06ED-03B25B1205FB}"/>
          </ac:spMkLst>
        </pc:spChg>
      </pc:sldChg>
      <pc:sldChg chg="modSp new">
        <pc:chgData name="Uladzimir Abramchuk" userId="77169ec882ba4fbd" providerId="Windows Live" clId="Web-{B44649F4-1A1E-44DC-8D47-0A9382EF3C55}" dt="2023-04-17T17:00:52.338" v="5761" actId="20577"/>
        <pc:sldMkLst>
          <pc:docMk/>
          <pc:sldMk cId="4245860791" sldId="290"/>
        </pc:sldMkLst>
        <pc:spChg chg="mod">
          <ac:chgData name="Uladzimir Abramchuk" userId="77169ec882ba4fbd" providerId="Windows Live" clId="Web-{B44649F4-1A1E-44DC-8D47-0A9382EF3C55}" dt="2023-04-17T17:00:37.369" v="5754" actId="20577"/>
          <ac:spMkLst>
            <pc:docMk/>
            <pc:sldMk cId="4245860791" sldId="290"/>
            <ac:spMk id="2" creationId="{290B2733-9B0D-05FC-DD65-376577E3C51D}"/>
          </ac:spMkLst>
        </pc:spChg>
        <pc:spChg chg="mod">
          <ac:chgData name="Uladzimir Abramchuk" userId="77169ec882ba4fbd" providerId="Windows Live" clId="Web-{B44649F4-1A1E-44DC-8D47-0A9382EF3C55}" dt="2023-04-17T17:00:52.338" v="5761" actId="20577"/>
          <ac:spMkLst>
            <pc:docMk/>
            <pc:sldMk cId="4245860791" sldId="290"/>
            <ac:spMk id="3" creationId="{0E3368B2-215E-5ECA-387F-3C695A17AC6F}"/>
          </ac:spMkLst>
        </pc:spChg>
      </pc:sldChg>
      <pc:sldChg chg="new del">
        <pc:chgData name="Uladzimir Abramchuk" userId="77169ec882ba4fbd" providerId="Windows Live" clId="Web-{B44649F4-1A1E-44DC-8D47-0A9382EF3C55}" dt="2023-04-17T07:39:59.630" v="4034"/>
        <pc:sldMkLst>
          <pc:docMk/>
          <pc:sldMk cId="857407739" sldId="291"/>
        </pc:sldMkLst>
      </pc:sldChg>
      <pc:sldChg chg="modSp new del ord">
        <pc:chgData name="Uladzimir Abramchuk" userId="77169ec882ba4fbd" providerId="Windows Live" clId="Web-{B44649F4-1A1E-44DC-8D47-0A9382EF3C55}" dt="2023-04-17T15:46:03.908" v="4978"/>
        <pc:sldMkLst>
          <pc:docMk/>
          <pc:sldMk cId="1681347466" sldId="291"/>
        </pc:sldMkLst>
        <pc:spChg chg="mod">
          <ac:chgData name="Uladzimir Abramchuk" userId="77169ec882ba4fbd" providerId="Windows Live" clId="Web-{B44649F4-1A1E-44DC-8D47-0A9382EF3C55}" dt="2023-04-17T07:40:06.161" v="4036" actId="20577"/>
          <ac:spMkLst>
            <pc:docMk/>
            <pc:sldMk cId="1681347466" sldId="291"/>
            <ac:spMk id="2" creationId="{967E2D99-4979-63E6-67E9-F99BC243A93D}"/>
          </ac:spMkLst>
        </pc:spChg>
        <pc:spChg chg="mod">
          <ac:chgData name="Uladzimir Abramchuk" userId="77169ec882ba4fbd" providerId="Windows Live" clId="Web-{B44649F4-1A1E-44DC-8D47-0A9382EF3C55}" dt="2023-04-17T07:41:07.210" v="4040" actId="20577"/>
          <ac:spMkLst>
            <pc:docMk/>
            <pc:sldMk cId="1681347466" sldId="291"/>
            <ac:spMk id="3" creationId="{53D74BBF-856B-B91C-9CAD-E3BE2478DF3D}"/>
          </ac:spMkLst>
        </pc:spChg>
      </pc:sldChg>
      <pc:sldChg chg="modSp new mod modShow">
        <pc:chgData name="Uladzimir Abramchuk" userId="77169ec882ba4fbd" providerId="Windows Live" clId="Web-{B44649F4-1A1E-44DC-8D47-0A9382EF3C55}" dt="2023-04-17T17:01:32.013" v="5762"/>
        <pc:sldMkLst>
          <pc:docMk/>
          <pc:sldMk cId="3209787476" sldId="292"/>
        </pc:sldMkLst>
        <pc:spChg chg="mod">
          <ac:chgData name="Uladzimir Abramchuk" userId="77169ec882ba4fbd" providerId="Windows Live" clId="Web-{B44649F4-1A1E-44DC-8D47-0A9382EF3C55}" dt="2023-04-17T07:45:04.857" v="4398" actId="20577"/>
          <ac:spMkLst>
            <pc:docMk/>
            <pc:sldMk cId="3209787476" sldId="292"/>
            <ac:spMk id="2" creationId="{1BC29C9E-5A2F-0A14-6229-EDBDAD6C3DD2}"/>
          </ac:spMkLst>
        </pc:spChg>
        <pc:spChg chg="mod">
          <ac:chgData name="Uladzimir Abramchuk" userId="77169ec882ba4fbd" providerId="Windows Live" clId="Web-{B44649F4-1A1E-44DC-8D47-0A9382EF3C55}" dt="2023-04-17T07:46:54.142" v="4630" actId="20577"/>
          <ac:spMkLst>
            <pc:docMk/>
            <pc:sldMk cId="3209787476" sldId="292"/>
            <ac:spMk id="3" creationId="{95EF3487-D0D3-9017-49FE-2E7CC47601BC}"/>
          </ac:spMkLst>
        </pc:spChg>
      </pc:sldChg>
      <pc:sldChg chg="modSp new">
        <pc:chgData name="Uladzimir Abramchuk" userId="77169ec882ba4fbd" providerId="Windows Live" clId="Web-{B44649F4-1A1E-44DC-8D47-0A9382EF3C55}" dt="2023-04-17T15:58:23.737" v="5189" actId="20577"/>
        <pc:sldMkLst>
          <pc:docMk/>
          <pc:sldMk cId="2693910085" sldId="293"/>
        </pc:sldMkLst>
        <pc:spChg chg="mod">
          <ac:chgData name="Uladzimir Abramchuk" userId="77169ec882ba4fbd" providerId="Windows Live" clId="Web-{B44649F4-1A1E-44DC-8D47-0A9382EF3C55}" dt="2023-04-17T15:41:15.093" v="4870" actId="20577"/>
          <ac:spMkLst>
            <pc:docMk/>
            <pc:sldMk cId="2693910085" sldId="293"/>
            <ac:spMk id="2" creationId="{889990C2-4348-87D0-9FBF-B54EC0F8B321}"/>
          </ac:spMkLst>
        </pc:spChg>
        <pc:spChg chg="mod">
          <ac:chgData name="Uladzimir Abramchuk" userId="77169ec882ba4fbd" providerId="Windows Live" clId="Web-{B44649F4-1A1E-44DC-8D47-0A9382EF3C55}" dt="2023-04-17T15:58:23.737" v="5189" actId="20577"/>
          <ac:spMkLst>
            <pc:docMk/>
            <pc:sldMk cId="2693910085" sldId="293"/>
            <ac:spMk id="3" creationId="{9CA706E9-0327-DFCB-52E1-F982D308AE27}"/>
          </ac:spMkLst>
        </pc:spChg>
      </pc:sldChg>
      <pc:sldChg chg="modSp new del">
        <pc:chgData name="Uladzimir Abramchuk" userId="77169ec882ba4fbd" providerId="Windows Live" clId="Web-{B44649F4-1A1E-44DC-8D47-0A9382EF3C55}" dt="2023-04-17T15:56:13.635" v="5108"/>
        <pc:sldMkLst>
          <pc:docMk/>
          <pc:sldMk cId="2791535409" sldId="294"/>
        </pc:sldMkLst>
        <pc:spChg chg="mod">
          <ac:chgData name="Uladzimir Abramchuk" userId="77169ec882ba4fbd" providerId="Windows Live" clId="Web-{B44649F4-1A1E-44DC-8D47-0A9382EF3C55}" dt="2023-04-17T15:52:13.885" v="5064" actId="20577"/>
          <ac:spMkLst>
            <pc:docMk/>
            <pc:sldMk cId="2791535409" sldId="294"/>
            <ac:spMk id="2" creationId="{E8EAC620-864D-DE91-AF3F-492454F884B8}"/>
          </ac:spMkLst>
        </pc:spChg>
        <pc:spChg chg="mod">
          <ac:chgData name="Uladzimir Abramchuk" userId="77169ec882ba4fbd" providerId="Windows Live" clId="Web-{B44649F4-1A1E-44DC-8D47-0A9382EF3C55}" dt="2023-04-17T15:54:40.832" v="5079" actId="20577"/>
          <ac:spMkLst>
            <pc:docMk/>
            <pc:sldMk cId="2791535409" sldId="294"/>
            <ac:spMk id="3" creationId="{E3D91EB8-3C46-8311-B1CB-ABD7AF4832FC}"/>
          </ac:spMkLst>
        </pc:spChg>
      </pc:sldChg>
      <pc:sldChg chg="modSp new">
        <pc:chgData name="Uladzimir Abramchuk" userId="77169ec882ba4fbd" providerId="Windows Live" clId="Web-{B44649F4-1A1E-44DC-8D47-0A9382EF3C55}" dt="2023-04-17T15:56:11.010" v="5107" actId="20577"/>
        <pc:sldMkLst>
          <pc:docMk/>
          <pc:sldMk cId="391044132" sldId="295"/>
        </pc:sldMkLst>
        <pc:spChg chg="mod">
          <ac:chgData name="Uladzimir Abramchuk" userId="77169ec882ba4fbd" providerId="Windows Live" clId="Web-{B44649F4-1A1E-44DC-8D47-0A9382EF3C55}" dt="2023-04-17T15:55:41.539" v="5094" actId="20577"/>
          <ac:spMkLst>
            <pc:docMk/>
            <pc:sldMk cId="391044132" sldId="295"/>
            <ac:spMk id="2" creationId="{6F37225E-C162-12D7-592D-643A000B9B04}"/>
          </ac:spMkLst>
        </pc:spChg>
        <pc:spChg chg="mod">
          <ac:chgData name="Uladzimir Abramchuk" userId="77169ec882ba4fbd" providerId="Windows Live" clId="Web-{B44649F4-1A1E-44DC-8D47-0A9382EF3C55}" dt="2023-04-17T15:56:07.291" v="5104" actId="20577"/>
          <ac:spMkLst>
            <pc:docMk/>
            <pc:sldMk cId="391044132" sldId="295"/>
            <ac:spMk id="3" creationId="{85A3F512-9014-0E3E-DF64-6D7F1E3E2577}"/>
          </ac:spMkLst>
        </pc:spChg>
        <pc:spChg chg="mod">
          <ac:chgData name="Uladzimir Abramchuk" userId="77169ec882ba4fbd" providerId="Windows Live" clId="Web-{B44649F4-1A1E-44DC-8D47-0A9382EF3C55}" dt="2023-04-17T15:56:11.010" v="5107" actId="20577"/>
          <ac:spMkLst>
            <pc:docMk/>
            <pc:sldMk cId="391044132" sldId="295"/>
            <ac:spMk id="4" creationId="{9E579C5C-5AB5-D4FA-BF7A-C7AFCAE40240}"/>
          </ac:spMkLst>
        </pc:spChg>
      </pc:sldChg>
      <pc:sldChg chg="modSp new ord">
        <pc:chgData name="Uladzimir Abramchuk" userId="77169ec882ba4fbd" providerId="Windows Live" clId="Web-{B44649F4-1A1E-44DC-8D47-0A9382EF3C55}" dt="2023-04-17T16:27:33.928" v="5429" actId="20577"/>
        <pc:sldMkLst>
          <pc:docMk/>
          <pc:sldMk cId="4110725999" sldId="296"/>
        </pc:sldMkLst>
        <pc:spChg chg="mod">
          <ac:chgData name="Uladzimir Abramchuk" userId="77169ec882ba4fbd" providerId="Windows Live" clId="Web-{B44649F4-1A1E-44DC-8D47-0A9382EF3C55}" dt="2023-04-17T15:57:40.891" v="5128" actId="20577"/>
          <ac:spMkLst>
            <pc:docMk/>
            <pc:sldMk cId="4110725999" sldId="296"/>
            <ac:spMk id="2" creationId="{BBACE0EA-C3DB-0B0F-21C9-B33C2BB14DA8}"/>
          </ac:spMkLst>
        </pc:spChg>
        <pc:spChg chg="mod">
          <ac:chgData name="Uladzimir Abramchuk" userId="77169ec882ba4fbd" providerId="Windows Live" clId="Web-{B44649F4-1A1E-44DC-8D47-0A9382EF3C55}" dt="2023-04-17T16:27:33.928" v="5429" actId="20577"/>
          <ac:spMkLst>
            <pc:docMk/>
            <pc:sldMk cId="4110725999" sldId="296"/>
            <ac:spMk id="3" creationId="{54C9FE5F-9FDC-24DC-2661-05290E74ED47}"/>
          </ac:spMkLst>
        </pc:spChg>
      </pc:sldChg>
      <pc:sldChg chg="modSp new">
        <pc:chgData name="Uladzimir Abramchuk" userId="77169ec882ba4fbd" providerId="Windows Live" clId="Web-{B44649F4-1A1E-44DC-8D47-0A9382EF3C55}" dt="2023-04-17T16:44:31.306" v="5644" actId="20577"/>
        <pc:sldMkLst>
          <pc:docMk/>
          <pc:sldMk cId="824162130" sldId="297"/>
        </pc:sldMkLst>
        <pc:spChg chg="mod">
          <ac:chgData name="Uladzimir Abramchuk" userId="77169ec882ba4fbd" providerId="Windows Live" clId="Web-{B44649F4-1A1E-44DC-8D47-0A9382EF3C55}" dt="2023-04-17T16:44:31.306" v="5644" actId="20577"/>
          <ac:spMkLst>
            <pc:docMk/>
            <pc:sldMk cId="824162130" sldId="297"/>
            <ac:spMk id="2" creationId="{ACE785C4-DE14-9454-C85E-8EF74501683F}"/>
          </ac:spMkLst>
        </pc:spChg>
        <pc:spChg chg="mod">
          <ac:chgData name="Uladzimir Abramchuk" userId="77169ec882ba4fbd" providerId="Windows Live" clId="Web-{B44649F4-1A1E-44DC-8D47-0A9382EF3C55}" dt="2023-04-17T16:26:34.206" v="5404" actId="20577"/>
          <ac:spMkLst>
            <pc:docMk/>
            <pc:sldMk cId="824162130" sldId="297"/>
            <ac:spMk id="3" creationId="{4F8CDB4E-EE63-189B-BD19-16D6BFA00379}"/>
          </ac:spMkLst>
        </pc:spChg>
      </pc:sldChg>
      <pc:sldChg chg="modSp new">
        <pc:chgData name="Uladzimir Abramchuk" userId="77169ec882ba4fbd" providerId="Windows Live" clId="Web-{B44649F4-1A1E-44DC-8D47-0A9382EF3C55}" dt="2023-04-17T16:44:13.415" v="5638" actId="20577"/>
        <pc:sldMkLst>
          <pc:docMk/>
          <pc:sldMk cId="2324696275" sldId="298"/>
        </pc:sldMkLst>
        <pc:spChg chg="mod">
          <ac:chgData name="Uladzimir Abramchuk" userId="77169ec882ba4fbd" providerId="Windows Live" clId="Web-{B44649F4-1A1E-44DC-8D47-0A9382EF3C55}" dt="2023-04-17T16:44:13.415" v="5638" actId="20577"/>
          <ac:spMkLst>
            <pc:docMk/>
            <pc:sldMk cId="2324696275" sldId="298"/>
            <ac:spMk id="2" creationId="{2A256961-04C8-B736-FA37-0E77110A2F05}"/>
          </ac:spMkLst>
        </pc:spChg>
        <pc:spChg chg="mod">
          <ac:chgData name="Uladzimir Abramchuk" userId="77169ec882ba4fbd" providerId="Windows Live" clId="Web-{B44649F4-1A1E-44DC-8D47-0A9382EF3C55}" dt="2023-04-17T16:42:07.532" v="5536" actId="20577"/>
          <ac:spMkLst>
            <pc:docMk/>
            <pc:sldMk cId="2324696275" sldId="298"/>
            <ac:spMk id="3" creationId="{73A0076D-C428-9C99-A303-94E70C4D9DCF}"/>
          </ac:spMkLst>
        </pc:spChg>
      </pc:sldChg>
      <pc:sldChg chg="modSp new">
        <pc:chgData name="Uladzimir Abramchuk" userId="77169ec882ba4fbd" providerId="Windows Live" clId="Web-{B44649F4-1A1E-44DC-8D47-0A9382EF3C55}" dt="2023-04-17T16:59:02.909" v="5736" actId="20577"/>
        <pc:sldMkLst>
          <pc:docMk/>
          <pc:sldMk cId="3804341825" sldId="299"/>
        </pc:sldMkLst>
        <pc:spChg chg="mod">
          <ac:chgData name="Uladzimir Abramchuk" userId="77169ec882ba4fbd" providerId="Windows Live" clId="Web-{B44649F4-1A1E-44DC-8D47-0A9382EF3C55}" dt="2023-04-17T16:48:19.540" v="5665" actId="20577"/>
          <ac:spMkLst>
            <pc:docMk/>
            <pc:sldMk cId="3804341825" sldId="299"/>
            <ac:spMk id="2" creationId="{51931A5F-4182-BC12-CFF4-B859AC6780B8}"/>
          </ac:spMkLst>
        </pc:spChg>
        <pc:spChg chg="mod">
          <ac:chgData name="Uladzimir Abramchuk" userId="77169ec882ba4fbd" providerId="Windows Live" clId="Web-{B44649F4-1A1E-44DC-8D47-0A9382EF3C55}" dt="2023-04-17T16:59:02.909" v="5736" actId="20577"/>
          <ac:spMkLst>
            <pc:docMk/>
            <pc:sldMk cId="3804341825" sldId="299"/>
            <ac:spMk id="3" creationId="{4B483C03-4D1D-93C1-B52C-F7B4800692CF}"/>
          </ac:spMkLst>
        </pc:spChg>
      </pc:sldChg>
      <pc:sldChg chg="modSp new">
        <pc:chgData name="Uladzimir Abramchuk" userId="77169ec882ba4fbd" providerId="Windows Live" clId="Web-{B44649F4-1A1E-44DC-8D47-0A9382EF3C55}" dt="2023-04-17T17:13:41.013" v="6015" actId="20577"/>
        <pc:sldMkLst>
          <pc:docMk/>
          <pc:sldMk cId="4153332499" sldId="300"/>
        </pc:sldMkLst>
        <pc:spChg chg="mod">
          <ac:chgData name="Uladzimir Abramchuk" userId="77169ec882ba4fbd" providerId="Windows Live" clId="Web-{B44649F4-1A1E-44DC-8D47-0A9382EF3C55}" dt="2023-04-17T17:12:33.555" v="5915" actId="20577"/>
          <ac:spMkLst>
            <pc:docMk/>
            <pc:sldMk cId="4153332499" sldId="300"/>
            <ac:spMk id="2" creationId="{9831CF29-4726-4F58-ED07-7FACF2749345}"/>
          </ac:spMkLst>
        </pc:spChg>
        <pc:spChg chg="mod">
          <ac:chgData name="Uladzimir Abramchuk" userId="77169ec882ba4fbd" providerId="Windows Live" clId="Web-{B44649F4-1A1E-44DC-8D47-0A9382EF3C55}" dt="2023-04-17T17:13:41.013" v="6015" actId="20577"/>
          <ac:spMkLst>
            <pc:docMk/>
            <pc:sldMk cId="4153332499" sldId="300"/>
            <ac:spMk id="3" creationId="{CF1FBA20-D9B6-67EE-AA1B-93D105BF121E}"/>
          </ac:spMkLst>
        </pc:spChg>
      </pc:sldChg>
      <pc:sldChg chg="modSp new ord">
        <pc:chgData name="Uladzimir Abramchuk" userId="77169ec882ba4fbd" providerId="Windows Live" clId="Web-{B44649F4-1A1E-44DC-8D47-0A9382EF3C55}" dt="2023-04-17T17:18:08.093" v="6526" actId="20577"/>
        <pc:sldMkLst>
          <pc:docMk/>
          <pc:sldMk cId="48236228" sldId="301"/>
        </pc:sldMkLst>
        <pc:spChg chg="mod">
          <ac:chgData name="Uladzimir Abramchuk" userId="77169ec882ba4fbd" providerId="Windows Live" clId="Web-{B44649F4-1A1E-44DC-8D47-0A9382EF3C55}" dt="2023-04-17T17:14:16.968" v="6071" actId="20577"/>
          <ac:spMkLst>
            <pc:docMk/>
            <pc:sldMk cId="48236228" sldId="301"/>
            <ac:spMk id="2" creationId="{A40FB6AD-9445-A74A-6E2B-DB7E9A54BA54}"/>
          </ac:spMkLst>
        </pc:spChg>
        <pc:spChg chg="mod">
          <ac:chgData name="Uladzimir Abramchuk" userId="77169ec882ba4fbd" providerId="Windows Live" clId="Web-{B44649F4-1A1E-44DC-8D47-0A9382EF3C55}" dt="2023-04-17T17:18:08.093" v="6526" actId="20577"/>
          <ac:spMkLst>
            <pc:docMk/>
            <pc:sldMk cId="48236228" sldId="301"/>
            <ac:spMk id="3" creationId="{D4C982B0-B995-2DDE-0EBA-3587569FA2E9}"/>
          </ac:spMkLst>
        </pc:spChg>
      </pc:sldChg>
      <pc:sldChg chg="modSp new">
        <pc:chgData name="Uladzimir Abramchuk" userId="77169ec882ba4fbd" providerId="Windows Live" clId="Web-{B44649F4-1A1E-44DC-8D47-0A9382EF3C55}" dt="2023-04-17T17:21:18.433" v="6686" actId="20577"/>
        <pc:sldMkLst>
          <pc:docMk/>
          <pc:sldMk cId="3838147756" sldId="302"/>
        </pc:sldMkLst>
        <pc:spChg chg="mod">
          <ac:chgData name="Uladzimir Abramchuk" userId="77169ec882ba4fbd" providerId="Windows Live" clId="Web-{B44649F4-1A1E-44DC-8D47-0A9382EF3C55}" dt="2023-04-17T17:17:07.042" v="6476" actId="20577"/>
          <ac:spMkLst>
            <pc:docMk/>
            <pc:sldMk cId="3838147756" sldId="302"/>
            <ac:spMk id="2" creationId="{FB5EF3C2-EB02-5BD5-0001-A8AF7D40790B}"/>
          </ac:spMkLst>
        </pc:spChg>
        <pc:spChg chg="mod">
          <ac:chgData name="Uladzimir Abramchuk" userId="77169ec882ba4fbd" providerId="Windows Live" clId="Web-{B44649F4-1A1E-44DC-8D47-0A9382EF3C55}" dt="2023-04-17T17:21:18.433" v="6686" actId="20577"/>
          <ac:spMkLst>
            <pc:docMk/>
            <pc:sldMk cId="3838147756" sldId="302"/>
            <ac:spMk id="3" creationId="{BC01E0AF-6609-FB44-0FA3-2F7DB0573253}"/>
          </ac:spMkLst>
        </pc:spChg>
      </pc:sldChg>
      <pc:sldChg chg="modSp new">
        <pc:chgData name="Uladzimir Abramchuk" userId="77169ec882ba4fbd" providerId="Windows Live" clId="Web-{B44649F4-1A1E-44DC-8D47-0A9382EF3C55}" dt="2023-04-17T17:21:22.574" v="6696" actId="20577"/>
        <pc:sldMkLst>
          <pc:docMk/>
          <pc:sldMk cId="1611786790" sldId="303"/>
        </pc:sldMkLst>
        <pc:spChg chg="mod">
          <ac:chgData name="Uladzimir Abramchuk" userId="77169ec882ba4fbd" providerId="Windows Live" clId="Web-{B44649F4-1A1E-44DC-8D47-0A9382EF3C55}" dt="2023-04-17T17:21:22.574" v="6696" actId="20577"/>
          <ac:spMkLst>
            <pc:docMk/>
            <pc:sldMk cId="1611786790" sldId="303"/>
            <ac:spMk id="2" creationId="{BDBF2B7C-0DB1-7035-DF37-D65F88594B5E}"/>
          </ac:spMkLst>
        </pc:spChg>
      </pc:sldChg>
      <pc:sldMasterChg chg="add del addSldLayout delSldLayout">
        <pc:chgData name="Uladzimir Abramchuk" userId="77169ec882ba4fbd" providerId="Windows Live" clId="Web-{B44649F4-1A1E-44DC-8D47-0A9382EF3C55}" dt="2023-04-16T15:23:28.728" v="43"/>
        <pc:sldMasterMkLst>
          <pc:docMk/>
          <pc:sldMasterMk cId="2460954070" sldId="2147483660"/>
        </pc:sldMasterMkLst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Uladzimir Abramchuk" userId="77169ec882ba4fbd" providerId="Windows Live" clId="Web-{B44649F4-1A1E-44DC-8D47-0A9382EF3C55}" dt="2023-04-16T15:23:28.728" v="43"/>
        <pc:sldMasterMkLst>
          <pc:docMk/>
          <pc:sldMasterMk cId="3729570425" sldId="2147483672"/>
        </pc:sldMasterMkLst>
        <pc:sldLayoutChg chg="add del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896556589" sldId="2147483673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839273223" sldId="2147483674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2043557902" sldId="2147483675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3583511754" sldId="2147483676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98782606" sldId="2147483677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2956057632" sldId="2147483678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2747860310" sldId="2147483679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2592694702" sldId="2147483680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823130699" sldId="2147483681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3380950081" sldId="2147483682"/>
          </pc:sldLayoutMkLst>
        </pc:sldLayoutChg>
        <pc:sldLayoutChg chg="add del replId">
          <pc:chgData name="Uladzimir Abramchuk" userId="77169ec882ba4fbd" providerId="Windows Live" clId="Web-{B44649F4-1A1E-44DC-8D47-0A9382EF3C55}" dt="2023-04-16T15:23:28.728" v="43"/>
          <pc:sldLayoutMkLst>
            <pc:docMk/>
            <pc:sldMasterMk cId="3729570425" sldId="2147483672"/>
            <pc:sldLayoutMk cId="324900033" sldId="2147483683"/>
          </pc:sldLayoutMkLst>
        </pc:sldLayoutChg>
      </pc:sldMasterChg>
    </pc:docChg>
  </pc:docChgLst>
  <pc:docChgLst>
    <pc:chgData name="Uladzimir Abramchuk" userId="77169ec882ba4fbd" providerId="Windows Live" clId="Web-{EB97F003-0574-450C-88C1-C82C8E96278C}"/>
    <pc:docChg chg="addSld delSld modSld">
      <pc:chgData name="Uladzimir Abramchuk" userId="77169ec882ba4fbd" providerId="Windows Live" clId="Web-{EB97F003-0574-450C-88C1-C82C8E96278C}" dt="2023-04-18T05:39:50.734" v="710" actId="20577"/>
      <pc:docMkLst>
        <pc:docMk/>
      </pc:docMkLst>
      <pc:sldChg chg="addSp delSp modSp">
        <pc:chgData name="Uladzimir Abramchuk" userId="77169ec882ba4fbd" providerId="Windows Live" clId="Web-{EB97F003-0574-450C-88C1-C82C8E96278C}" dt="2023-04-18T05:39:50.734" v="710" actId="20577"/>
        <pc:sldMkLst>
          <pc:docMk/>
          <pc:sldMk cId="638936636" sldId="258"/>
        </pc:sldMkLst>
        <pc:spChg chg="mod">
          <ac:chgData name="Uladzimir Abramchuk" userId="77169ec882ba4fbd" providerId="Windows Live" clId="Web-{EB97F003-0574-450C-88C1-C82C8E96278C}" dt="2023-04-18T05:39:50.734" v="710" actId="20577"/>
          <ac:spMkLst>
            <pc:docMk/>
            <pc:sldMk cId="638936636" sldId="258"/>
            <ac:spMk id="2" creationId="{B55D62AB-C8FD-116A-2243-9C3B1E4CEB1A}"/>
          </ac:spMkLst>
        </pc:spChg>
        <pc:spChg chg="del">
          <ac:chgData name="Uladzimir Abramchuk" userId="77169ec882ba4fbd" providerId="Windows Live" clId="Web-{EB97F003-0574-450C-88C1-C82C8E96278C}" dt="2023-04-18T05:39:26.732" v="706"/>
          <ac:spMkLst>
            <pc:docMk/>
            <pc:sldMk cId="638936636" sldId="258"/>
            <ac:spMk id="3" creationId="{1CD32FDD-0DAF-72B7-795C-DA4D950F7B8A}"/>
          </ac:spMkLst>
        </pc:spChg>
        <pc:spChg chg="add del mod">
          <ac:chgData name="Uladzimir Abramchuk" userId="77169ec882ba4fbd" providerId="Windows Live" clId="Web-{EB97F003-0574-450C-88C1-C82C8E96278C}" dt="2023-04-18T05:39:28.076" v="707"/>
          <ac:spMkLst>
            <pc:docMk/>
            <pc:sldMk cId="638936636" sldId="258"/>
            <ac:spMk id="5" creationId="{7DE72650-EC3C-6FE2-3410-896B4700BFE5}"/>
          </ac:spMkLst>
        </pc:spChg>
        <pc:picChg chg="add mod ord">
          <ac:chgData name="Uladzimir Abramchuk" userId="77169ec882ba4fbd" providerId="Windows Live" clId="Web-{EB97F003-0574-450C-88C1-C82C8E96278C}" dt="2023-04-18T05:39:41.405" v="708" actId="1076"/>
          <ac:picMkLst>
            <pc:docMk/>
            <pc:sldMk cId="638936636" sldId="258"/>
            <ac:picMk id="6" creationId="{0D0292D3-5E5F-CBA6-9BBC-B9DACD1B7EB5}"/>
          </ac:picMkLst>
        </pc:picChg>
      </pc:sldChg>
      <pc:sldChg chg="modSp">
        <pc:chgData name="Uladzimir Abramchuk" userId="77169ec882ba4fbd" providerId="Windows Live" clId="Web-{EB97F003-0574-450C-88C1-C82C8E96278C}" dt="2023-04-18T04:31:20.820" v="17" actId="20577"/>
        <pc:sldMkLst>
          <pc:docMk/>
          <pc:sldMk cId="3146916173" sldId="260"/>
        </pc:sldMkLst>
        <pc:spChg chg="mod">
          <ac:chgData name="Uladzimir Abramchuk" userId="77169ec882ba4fbd" providerId="Windows Live" clId="Web-{EB97F003-0574-450C-88C1-C82C8E96278C}" dt="2023-04-18T04:31:20.820" v="17" actId="20577"/>
          <ac:spMkLst>
            <pc:docMk/>
            <pc:sldMk cId="3146916173" sldId="260"/>
            <ac:spMk id="3" creationId="{136DB2D9-0FE7-A6F2-E12F-0CAC258D4975}"/>
          </ac:spMkLst>
        </pc:spChg>
      </pc:sldChg>
      <pc:sldChg chg="del">
        <pc:chgData name="Uladzimir Abramchuk" userId="77169ec882ba4fbd" providerId="Windows Live" clId="Web-{EB97F003-0574-450C-88C1-C82C8E96278C}" dt="2023-04-18T04:56:25.886" v="201"/>
        <pc:sldMkLst>
          <pc:docMk/>
          <pc:sldMk cId="24082264" sldId="279"/>
        </pc:sldMkLst>
      </pc:sldChg>
      <pc:sldChg chg="modSp">
        <pc:chgData name="Uladzimir Abramchuk" userId="77169ec882ba4fbd" providerId="Windows Live" clId="Web-{EB97F003-0574-450C-88C1-C82C8E96278C}" dt="2023-04-18T05:03:43.476" v="607" actId="20577"/>
        <pc:sldMkLst>
          <pc:docMk/>
          <pc:sldMk cId="665363258" sldId="281"/>
        </pc:sldMkLst>
        <pc:spChg chg="mod">
          <ac:chgData name="Uladzimir Abramchuk" userId="77169ec882ba4fbd" providerId="Windows Live" clId="Web-{EB97F003-0574-450C-88C1-C82C8E96278C}" dt="2023-04-18T05:00:26.533" v="402" actId="20577"/>
          <ac:spMkLst>
            <pc:docMk/>
            <pc:sldMk cId="665363258" sldId="281"/>
            <ac:spMk id="2" creationId="{ED2D899A-33D9-5F3F-4E45-AF9D5470D8E2}"/>
          </ac:spMkLst>
        </pc:spChg>
        <pc:spChg chg="mod">
          <ac:chgData name="Uladzimir Abramchuk" userId="77169ec882ba4fbd" providerId="Windows Live" clId="Web-{EB97F003-0574-450C-88C1-C82C8E96278C}" dt="2023-04-18T05:03:43.476" v="607" actId="20577"/>
          <ac:spMkLst>
            <pc:docMk/>
            <pc:sldMk cId="665363258" sldId="281"/>
            <ac:spMk id="3" creationId="{12AAC290-24CB-5B63-87D2-0B7ED9907489}"/>
          </ac:spMkLst>
        </pc:spChg>
      </pc:sldChg>
      <pc:sldChg chg="modSp">
        <pc:chgData name="Uladzimir Abramchuk" userId="77169ec882ba4fbd" providerId="Windows Live" clId="Web-{EB97F003-0574-450C-88C1-C82C8E96278C}" dt="2023-04-18T05:08:23.561" v="696" actId="20577"/>
        <pc:sldMkLst>
          <pc:docMk/>
          <pc:sldMk cId="1491528323" sldId="282"/>
        </pc:sldMkLst>
        <pc:spChg chg="mod">
          <ac:chgData name="Uladzimir Abramchuk" userId="77169ec882ba4fbd" providerId="Windows Live" clId="Web-{EB97F003-0574-450C-88C1-C82C8E96278C}" dt="2023-04-18T05:08:23.561" v="696" actId="20577"/>
          <ac:spMkLst>
            <pc:docMk/>
            <pc:sldMk cId="1491528323" sldId="282"/>
            <ac:spMk id="3" creationId="{4C78AEBA-DFB3-D7BB-CBD6-8FD08AE81C3B}"/>
          </ac:spMkLst>
        </pc:spChg>
      </pc:sldChg>
      <pc:sldChg chg="modSp">
        <pc:chgData name="Uladzimir Abramchuk" userId="77169ec882ba4fbd" providerId="Windows Live" clId="Web-{EB97F003-0574-450C-88C1-C82C8E96278C}" dt="2023-04-18T04:56:10.385" v="200" actId="20577"/>
        <pc:sldMkLst>
          <pc:docMk/>
          <pc:sldMk cId="3838147756" sldId="302"/>
        </pc:sldMkLst>
        <pc:spChg chg="mod">
          <ac:chgData name="Uladzimir Abramchuk" userId="77169ec882ba4fbd" providerId="Windows Live" clId="Web-{EB97F003-0574-450C-88C1-C82C8E96278C}" dt="2023-04-18T04:56:10.385" v="200" actId="20577"/>
          <ac:spMkLst>
            <pc:docMk/>
            <pc:sldMk cId="3838147756" sldId="302"/>
            <ac:spMk id="3" creationId="{BC01E0AF-6609-FB44-0FA3-2F7DB0573253}"/>
          </ac:spMkLst>
        </pc:spChg>
      </pc:sldChg>
      <pc:sldChg chg="modSp">
        <pc:chgData name="Uladzimir Abramchuk" userId="77169ec882ba4fbd" providerId="Windows Live" clId="Web-{EB97F003-0574-450C-88C1-C82C8E96278C}" dt="2023-04-18T04:55:30.494" v="165" actId="20577"/>
        <pc:sldMkLst>
          <pc:docMk/>
          <pc:sldMk cId="1611786790" sldId="303"/>
        </pc:sldMkLst>
        <pc:spChg chg="mod">
          <ac:chgData name="Uladzimir Abramchuk" userId="77169ec882ba4fbd" providerId="Windows Live" clId="Web-{EB97F003-0574-450C-88C1-C82C8E96278C}" dt="2023-04-18T04:55:30.494" v="165" actId="20577"/>
          <ac:spMkLst>
            <pc:docMk/>
            <pc:sldMk cId="1611786790" sldId="303"/>
            <ac:spMk id="3" creationId="{BA50B61C-FF2A-3AF8-7A4E-F344EDA08D96}"/>
          </ac:spMkLst>
        </pc:spChg>
      </pc:sldChg>
      <pc:sldChg chg="modSp new">
        <pc:chgData name="Uladzimir Abramchuk" userId="77169ec882ba4fbd" providerId="Windows Live" clId="Web-{EB97F003-0574-450C-88C1-C82C8E96278C}" dt="2023-04-18T04:56:43.152" v="204" actId="20577"/>
        <pc:sldMkLst>
          <pc:docMk/>
          <pc:sldMk cId="1181247811" sldId="304"/>
        </pc:sldMkLst>
        <pc:spChg chg="mod">
          <ac:chgData name="Uladzimir Abramchuk" userId="77169ec882ba4fbd" providerId="Windows Live" clId="Web-{EB97F003-0574-450C-88C1-C82C8E96278C}" dt="2023-04-18T04:56:43.152" v="204" actId="20577"/>
          <ac:spMkLst>
            <pc:docMk/>
            <pc:sldMk cId="1181247811" sldId="304"/>
            <ac:spMk id="2" creationId="{B88D6DF4-7E58-2FF8-CDF2-BE5DBC0EF5E1}"/>
          </ac:spMkLst>
        </pc:spChg>
      </pc:sldChg>
      <pc:sldChg chg="modSp new">
        <pc:chgData name="Uladzimir Abramchuk" userId="77169ec882ba4fbd" providerId="Windows Live" clId="Web-{EB97F003-0574-450C-88C1-C82C8E96278C}" dt="2023-04-18T05:04:48.665" v="630" actId="20577"/>
        <pc:sldMkLst>
          <pc:docMk/>
          <pc:sldMk cId="2418808628" sldId="305"/>
        </pc:sldMkLst>
        <pc:spChg chg="mod">
          <ac:chgData name="Uladzimir Abramchuk" userId="77169ec882ba4fbd" providerId="Windows Live" clId="Web-{EB97F003-0574-450C-88C1-C82C8E96278C}" dt="2023-04-18T05:04:48.665" v="630" actId="20577"/>
          <ac:spMkLst>
            <pc:docMk/>
            <pc:sldMk cId="2418808628" sldId="305"/>
            <ac:spMk id="3" creationId="{CF6E6D6C-F9FF-A33E-0F46-62DF4DA88763}"/>
          </ac:spMkLst>
        </pc:spChg>
      </pc:sldChg>
    </pc:docChg>
  </pc:docChgLst>
  <pc:docChgLst>
    <pc:chgData name="Uladzimir Abramchuk" userId="77169ec882ba4fbd" providerId="Windows Live" clId="Web-{F6556992-F20A-4080-8FDE-F1BFD9337D2E}"/>
    <pc:docChg chg="modSld">
      <pc:chgData name="Uladzimir Abramchuk" userId="77169ec882ba4fbd" providerId="Windows Live" clId="Web-{F6556992-F20A-4080-8FDE-F1BFD9337D2E}" dt="2023-04-18T09:37:21.163" v="5" actId="20577"/>
      <pc:docMkLst>
        <pc:docMk/>
      </pc:docMkLst>
      <pc:sldChg chg="modSp">
        <pc:chgData name="Uladzimir Abramchuk" userId="77169ec882ba4fbd" providerId="Windows Live" clId="Web-{F6556992-F20A-4080-8FDE-F1BFD9337D2E}" dt="2023-04-18T09:37:21.163" v="5" actId="20577"/>
        <pc:sldMkLst>
          <pc:docMk/>
          <pc:sldMk cId="665363258" sldId="281"/>
        </pc:sldMkLst>
        <pc:spChg chg="mod">
          <ac:chgData name="Uladzimir Abramchuk" userId="77169ec882ba4fbd" providerId="Windows Live" clId="Web-{F6556992-F20A-4080-8FDE-F1BFD9337D2E}" dt="2023-04-18T09:37:21.163" v="5" actId="20577"/>
          <ac:spMkLst>
            <pc:docMk/>
            <pc:sldMk cId="665363258" sldId="281"/>
            <ac:spMk id="2" creationId="{ED2D899A-33D9-5F3F-4E45-AF9D5470D8E2}"/>
          </ac:spMkLst>
        </pc:spChg>
      </pc:sldChg>
      <pc:sldChg chg="modSp">
        <pc:chgData name="Uladzimir Abramchuk" userId="77169ec882ba4fbd" providerId="Windows Live" clId="Web-{F6556992-F20A-4080-8FDE-F1BFD9337D2E}" dt="2023-04-18T09:37:10.257" v="3" actId="20577"/>
        <pc:sldMkLst>
          <pc:docMk/>
          <pc:sldMk cId="1181247811" sldId="304"/>
        </pc:sldMkLst>
        <pc:spChg chg="mod">
          <ac:chgData name="Uladzimir Abramchuk" userId="77169ec882ba4fbd" providerId="Windows Live" clId="Web-{F6556992-F20A-4080-8FDE-F1BFD9337D2E}" dt="2023-04-18T09:37:10.257" v="3" actId="20577"/>
          <ac:spMkLst>
            <pc:docMk/>
            <pc:sldMk cId="1181247811" sldId="304"/>
            <ac:spMk id="2" creationId="{B88D6DF4-7E58-2FF8-CDF2-BE5DBC0EF5E1}"/>
          </ac:spMkLst>
        </pc:spChg>
      </pc:sldChg>
    </pc:docChg>
  </pc:docChgLst>
  <pc:docChgLst>
    <pc:chgData name="Uladzimir Abramchuk" userId="77169ec882ba4fbd" providerId="Windows Live" clId="Web-{9F88C5B4-AA65-4DAA-B219-BA283FD80088}"/>
    <pc:docChg chg="addSld delSld modSld sldOrd">
      <pc:chgData name="Uladzimir Abramchuk" userId="77169ec882ba4fbd" providerId="Windows Live" clId="Web-{9F88C5B4-AA65-4DAA-B219-BA283FD80088}" dt="2023-04-18T08:56:10.381" v="1133"/>
      <pc:docMkLst>
        <pc:docMk/>
      </pc:docMkLst>
      <pc:sldChg chg="addSp modSp mod setBg addAnim">
        <pc:chgData name="Uladzimir Abramchuk" userId="77169ec882ba4fbd" providerId="Windows Live" clId="Web-{9F88C5B4-AA65-4DAA-B219-BA283FD80088}" dt="2023-04-18T07:58:51.363" v="818"/>
        <pc:sldMkLst>
          <pc:docMk/>
          <pc:sldMk cId="109857222" sldId="256"/>
        </pc:sldMkLst>
        <pc:spChg chg="mod">
          <ac:chgData name="Uladzimir Abramchuk" userId="77169ec882ba4fbd" providerId="Windows Live" clId="Web-{9F88C5B4-AA65-4DAA-B219-BA283FD80088}" dt="2023-04-18T07:58:51.363" v="81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ladzimir Abramchuk" userId="77169ec882ba4fbd" providerId="Windows Live" clId="Web-{9F88C5B4-AA65-4DAA-B219-BA283FD80088}" dt="2023-04-18T07:58:51.363" v="81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Uladzimir Abramchuk" userId="77169ec882ba4fbd" providerId="Windows Live" clId="Web-{9F88C5B4-AA65-4DAA-B219-BA283FD80088}" dt="2023-04-18T07:58:51.363" v="816"/>
          <ac:spMkLst>
            <pc:docMk/>
            <pc:sldMk cId="109857222" sldId="256"/>
            <ac:spMk id="8" creationId="{289ED1AA-8684-4D37-B208-8777E1A7780D}"/>
          </ac:spMkLst>
        </pc:spChg>
        <pc:spChg chg="add">
          <ac:chgData name="Uladzimir Abramchuk" userId="77169ec882ba4fbd" providerId="Windows Live" clId="Web-{9F88C5B4-AA65-4DAA-B219-BA283FD80088}" dt="2023-04-18T07:58:51.363" v="816"/>
          <ac:spMkLst>
            <pc:docMk/>
            <pc:sldMk cId="109857222" sldId="256"/>
            <ac:spMk id="10" creationId="{4180E01B-B1F4-437C-807D-1C930718EE64}"/>
          </ac:spMkLst>
        </pc:spChg>
        <pc:spChg chg="add">
          <ac:chgData name="Uladzimir Abramchuk" userId="77169ec882ba4fbd" providerId="Windows Live" clId="Web-{9F88C5B4-AA65-4DAA-B219-BA283FD80088}" dt="2023-04-18T07:58:51.363" v="816"/>
          <ac:spMkLst>
            <pc:docMk/>
            <pc:sldMk cId="109857222" sldId="256"/>
            <ac:spMk id="12" creationId="{41F77738-2AF0-4750-A0C7-F97C2C17590E}"/>
          </ac:spMkLst>
        </pc:spChg>
      </pc:sldChg>
      <pc:sldChg chg="addSp delSp modSp mod setBg">
        <pc:chgData name="Uladzimir Abramchuk" userId="77169ec882ba4fbd" providerId="Windows Live" clId="Web-{9F88C5B4-AA65-4DAA-B219-BA283FD80088}" dt="2023-04-18T08:01:35.295" v="857" actId="20577"/>
        <pc:sldMkLst>
          <pc:docMk/>
          <pc:sldMk cId="2472149637" sldId="257"/>
        </pc:sldMkLst>
        <pc:spChg chg="mod">
          <ac:chgData name="Uladzimir Abramchuk" userId="77169ec882ba4fbd" providerId="Windows Live" clId="Web-{9F88C5B4-AA65-4DAA-B219-BA283FD80088}" dt="2023-04-18T07:57:45.452" v="813"/>
          <ac:spMkLst>
            <pc:docMk/>
            <pc:sldMk cId="2472149637" sldId="257"/>
            <ac:spMk id="2" creationId="{AE7E4CDF-4171-89AC-440A-B14ACFAE1B7C}"/>
          </ac:spMkLst>
        </pc:spChg>
        <pc:spChg chg="del mod">
          <ac:chgData name="Uladzimir Abramchuk" userId="77169ec882ba4fbd" providerId="Windows Live" clId="Web-{9F88C5B4-AA65-4DAA-B219-BA283FD80088}" dt="2023-04-18T07:57:39.186" v="812"/>
          <ac:spMkLst>
            <pc:docMk/>
            <pc:sldMk cId="2472149637" sldId="257"/>
            <ac:spMk id="3" creationId="{54C54C94-37F3-7DEB-0ADF-9679F0224CBE}"/>
          </ac:spMkLst>
        </pc:spChg>
        <pc:spChg chg="mod">
          <ac:chgData name="Uladzimir Abramchuk" userId="77169ec882ba4fbd" providerId="Windows Live" clId="Web-{9F88C5B4-AA65-4DAA-B219-BA283FD80088}" dt="2023-04-18T08:01:35.295" v="857" actId="20577"/>
          <ac:spMkLst>
            <pc:docMk/>
            <pc:sldMk cId="2472149637" sldId="257"/>
            <ac:spMk id="4" creationId="{322283CF-CB3B-065E-096F-B05185A6B9FD}"/>
          </ac:spMkLst>
        </pc:spChg>
        <pc:spChg chg="add">
          <ac:chgData name="Uladzimir Abramchuk" userId="77169ec882ba4fbd" providerId="Windows Live" clId="Web-{9F88C5B4-AA65-4DAA-B219-BA283FD80088}" dt="2023-04-18T07:57:45.452" v="813"/>
          <ac:spMkLst>
            <pc:docMk/>
            <pc:sldMk cId="2472149637" sldId="257"/>
            <ac:spMk id="10" creationId="{F13C74B1-5B17-4795-BED0-7140497B445A}"/>
          </ac:spMkLst>
        </pc:spChg>
        <pc:spChg chg="add">
          <ac:chgData name="Uladzimir Abramchuk" userId="77169ec882ba4fbd" providerId="Windows Live" clId="Web-{9F88C5B4-AA65-4DAA-B219-BA283FD80088}" dt="2023-04-18T07:57:45.452" v="813"/>
          <ac:spMkLst>
            <pc:docMk/>
            <pc:sldMk cId="2472149637" sldId="257"/>
            <ac:spMk id="12" creationId="{D4974D33-8DC5-464E-8C6D-BE58F0669C17}"/>
          </ac:spMkLst>
        </pc:spChg>
        <pc:picChg chg="add mod">
          <ac:chgData name="Uladzimir Abramchuk" userId="77169ec882ba4fbd" providerId="Windows Live" clId="Web-{9F88C5B4-AA65-4DAA-B219-BA283FD80088}" dt="2023-04-18T07:57:45.452" v="813"/>
          <ac:picMkLst>
            <pc:docMk/>
            <pc:sldMk cId="2472149637" sldId="257"/>
            <ac:picMk id="5" creationId="{2F8F005A-44F5-16D8-6527-407348C84335}"/>
          </ac:picMkLst>
        </pc:picChg>
      </pc:sldChg>
      <pc:sldChg chg="addSp modSp del mod setBg">
        <pc:chgData name="Uladzimir Abramchuk" userId="77169ec882ba4fbd" providerId="Windows Live" clId="Web-{9F88C5B4-AA65-4DAA-B219-BA283FD80088}" dt="2023-04-18T08:02:32.736" v="865"/>
        <pc:sldMkLst>
          <pc:docMk/>
          <pc:sldMk cId="638936636" sldId="258"/>
        </pc:sldMkLst>
        <pc:spChg chg="mod">
          <ac:chgData name="Uladzimir Abramchuk" userId="77169ec882ba4fbd" providerId="Windows Live" clId="Web-{9F88C5B4-AA65-4DAA-B219-BA283FD80088}" dt="2023-04-18T07:58:29.627" v="814"/>
          <ac:spMkLst>
            <pc:docMk/>
            <pc:sldMk cId="638936636" sldId="258"/>
            <ac:spMk id="2" creationId="{B55D62AB-C8FD-116A-2243-9C3B1E4CEB1A}"/>
          </ac:spMkLst>
        </pc:spChg>
        <pc:spChg chg="add">
          <ac:chgData name="Uladzimir Abramchuk" userId="77169ec882ba4fbd" providerId="Windows Live" clId="Web-{9F88C5B4-AA65-4DAA-B219-BA283FD80088}" dt="2023-04-18T07:58:29.627" v="814"/>
          <ac:spMkLst>
            <pc:docMk/>
            <pc:sldMk cId="638936636" sldId="258"/>
            <ac:spMk id="10" creationId="{E5CADD5D-1853-3001-A4D4-136E4EEAF374}"/>
          </ac:spMkLst>
        </pc:spChg>
        <pc:spChg chg="add">
          <ac:chgData name="Uladzimir Abramchuk" userId="77169ec882ba4fbd" providerId="Windows Live" clId="Web-{9F88C5B4-AA65-4DAA-B219-BA283FD80088}" dt="2023-04-18T07:58:29.627" v="814"/>
          <ac:spMkLst>
            <pc:docMk/>
            <pc:sldMk cId="638936636" sldId="258"/>
            <ac:spMk id="13" creationId="{32AEEBC8-9D30-42EF-95F2-386C2653FBF0}"/>
          </ac:spMkLst>
        </pc:spChg>
        <pc:spChg chg="add">
          <ac:chgData name="Uladzimir Abramchuk" userId="77169ec882ba4fbd" providerId="Windows Live" clId="Web-{9F88C5B4-AA65-4DAA-B219-BA283FD80088}" dt="2023-04-18T07:58:29.627" v="814"/>
          <ac:spMkLst>
            <pc:docMk/>
            <pc:sldMk cId="638936636" sldId="258"/>
            <ac:spMk id="15" creationId="{2E92FA66-67D7-4CB4-94D3-E643A9AD4757}"/>
          </ac:spMkLst>
        </pc:spChg>
        <pc:picChg chg="mod">
          <ac:chgData name="Uladzimir Abramchuk" userId="77169ec882ba4fbd" providerId="Windows Live" clId="Web-{9F88C5B4-AA65-4DAA-B219-BA283FD80088}" dt="2023-04-18T07:58:29.627" v="814"/>
          <ac:picMkLst>
            <pc:docMk/>
            <pc:sldMk cId="638936636" sldId="258"/>
            <ac:picMk id="6" creationId="{0D0292D3-5E5F-CBA6-9BBC-B9DACD1B7EB5}"/>
          </ac:picMkLst>
        </pc:picChg>
      </pc:sldChg>
      <pc:sldChg chg="del mod modShow">
        <pc:chgData name="Uladzimir Abramchuk" userId="77169ec882ba4fbd" providerId="Windows Live" clId="Web-{9F88C5B4-AA65-4DAA-B219-BA283FD80088}" dt="2023-04-18T06:02:29.484" v="65"/>
        <pc:sldMkLst>
          <pc:docMk/>
          <pc:sldMk cId="4283408481" sldId="259"/>
        </pc:sldMkLst>
      </pc:sldChg>
      <pc:sldChg chg="modSp del mod modShow">
        <pc:chgData name="Uladzimir Abramchuk" userId="77169ec882ba4fbd" providerId="Windows Live" clId="Web-{9F88C5B4-AA65-4DAA-B219-BA283FD80088}" dt="2023-04-18T06:02:06.171" v="59"/>
        <pc:sldMkLst>
          <pc:docMk/>
          <pc:sldMk cId="3146916173" sldId="260"/>
        </pc:sldMkLst>
        <pc:spChg chg="mod">
          <ac:chgData name="Uladzimir Abramchuk" userId="77169ec882ba4fbd" providerId="Windows Live" clId="Web-{9F88C5B4-AA65-4DAA-B219-BA283FD80088}" dt="2023-04-18T05:55:28.597" v="35" actId="20577"/>
          <ac:spMkLst>
            <pc:docMk/>
            <pc:sldMk cId="3146916173" sldId="260"/>
            <ac:spMk id="3" creationId="{136DB2D9-0FE7-A6F2-E12F-0CAC258D4975}"/>
          </ac:spMkLst>
        </pc:spChg>
      </pc:sldChg>
      <pc:sldChg chg="del">
        <pc:chgData name="Uladzimir Abramchuk" userId="77169ec882ba4fbd" providerId="Windows Live" clId="Web-{9F88C5B4-AA65-4DAA-B219-BA283FD80088}" dt="2023-04-18T06:06:09.490" v="99"/>
        <pc:sldMkLst>
          <pc:docMk/>
          <pc:sldMk cId="2405697785" sldId="261"/>
        </pc:sldMkLst>
      </pc:sldChg>
      <pc:sldChg chg="del">
        <pc:chgData name="Uladzimir Abramchuk" userId="77169ec882ba4fbd" providerId="Windows Live" clId="Web-{9F88C5B4-AA65-4DAA-B219-BA283FD80088}" dt="2023-04-18T06:12:29.782" v="110"/>
        <pc:sldMkLst>
          <pc:docMk/>
          <pc:sldMk cId="2605268068" sldId="262"/>
        </pc:sldMkLst>
      </pc:sldChg>
      <pc:sldChg chg="del">
        <pc:chgData name="Uladzimir Abramchuk" userId="77169ec882ba4fbd" providerId="Windows Live" clId="Web-{9F88C5B4-AA65-4DAA-B219-BA283FD80088}" dt="2023-04-18T06:03:57.721" v="81"/>
        <pc:sldMkLst>
          <pc:docMk/>
          <pc:sldMk cId="3619105335" sldId="263"/>
        </pc:sldMkLst>
      </pc:sldChg>
      <pc:sldChg chg="addSp modSp mod setBg">
        <pc:chgData name="Uladzimir Abramchuk" userId="77169ec882ba4fbd" providerId="Windows Live" clId="Web-{9F88C5B4-AA65-4DAA-B219-BA283FD80088}" dt="2023-04-18T07:58:42.987" v="815"/>
        <pc:sldMkLst>
          <pc:docMk/>
          <pc:sldMk cId="272149190" sldId="264"/>
        </pc:sldMkLst>
        <pc:spChg chg="mod">
          <ac:chgData name="Uladzimir Abramchuk" userId="77169ec882ba4fbd" providerId="Windows Live" clId="Web-{9F88C5B4-AA65-4DAA-B219-BA283FD80088}" dt="2023-04-18T07:58:42.987" v="815"/>
          <ac:spMkLst>
            <pc:docMk/>
            <pc:sldMk cId="272149190" sldId="264"/>
            <ac:spMk id="2" creationId="{942F91C2-BECA-D01D-77BD-399AF25BE3D2}"/>
          </ac:spMkLst>
        </pc:spChg>
        <pc:spChg chg="mod">
          <ac:chgData name="Uladzimir Abramchuk" userId="77169ec882ba4fbd" providerId="Windows Live" clId="Web-{9F88C5B4-AA65-4DAA-B219-BA283FD80088}" dt="2023-04-18T07:58:42.987" v="815"/>
          <ac:spMkLst>
            <pc:docMk/>
            <pc:sldMk cId="272149190" sldId="264"/>
            <ac:spMk id="3" creationId="{0BDBE593-B798-0000-D06E-CE41DB17447E}"/>
          </ac:spMkLst>
        </pc:spChg>
        <pc:spChg chg="add">
          <ac:chgData name="Uladzimir Abramchuk" userId="77169ec882ba4fbd" providerId="Windows Live" clId="Web-{9F88C5B4-AA65-4DAA-B219-BA283FD80088}" dt="2023-04-18T07:58:42.987" v="815"/>
          <ac:spMkLst>
            <pc:docMk/>
            <pc:sldMk cId="272149190" sldId="264"/>
            <ac:spMk id="8" creationId="{943CAA20-3569-4189-9E48-239A229A86CA}"/>
          </ac:spMkLst>
        </pc:spChg>
        <pc:spChg chg="add">
          <ac:chgData name="Uladzimir Abramchuk" userId="77169ec882ba4fbd" providerId="Windows Live" clId="Web-{9F88C5B4-AA65-4DAA-B219-BA283FD80088}" dt="2023-04-18T07:58:42.987" v="815"/>
          <ac:spMkLst>
            <pc:docMk/>
            <pc:sldMk cId="272149190" sldId="264"/>
            <ac:spMk id="10" creationId="{DA542B6D-E775-4832-91DC-2D20F857813A}"/>
          </ac:spMkLst>
        </pc:spChg>
      </pc:sldChg>
      <pc:sldChg chg="addSp modSp mod setBg">
        <pc:chgData name="Uladzimir Abramchuk" userId="77169ec882ba4fbd" providerId="Windows Live" clId="Web-{9F88C5B4-AA65-4DAA-B219-BA283FD80088}" dt="2023-04-18T08:06:09.609" v="916"/>
        <pc:sldMkLst>
          <pc:docMk/>
          <pc:sldMk cId="1086361056" sldId="265"/>
        </pc:sldMkLst>
        <pc:spChg chg="mod">
          <ac:chgData name="Uladzimir Abramchuk" userId="77169ec882ba4fbd" providerId="Windows Live" clId="Web-{9F88C5B4-AA65-4DAA-B219-BA283FD80088}" dt="2023-04-18T08:06:09.609" v="916"/>
          <ac:spMkLst>
            <pc:docMk/>
            <pc:sldMk cId="1086361056" sldId="265"/>
            <ac:spMk id="2" creationId="{969271FE-93FD-18FD-FFA4-071AC46A15C8}"/>
          </ac:spMkLst>
        </pc:spChg>
        <pc:spChg chg="mod">
          <ac:chgData name="Uladzimir Abramchuk" userId="77169ec882ba4fbd" providerId="Windows Live" clId="Web-{9F88C5B4-AA65-4DAA-B219-BA283FD80088}" dt="2023-04-18T08:06:09.609" v="916"/>
          <ac:spMkLst>
            <pc:docMk/>
            <pc:sldMk cId="1086361056" sldId="265"/>
            <ac:spMk id="3" creationId="{56DB152D-96E1-D786-D1C2-CFCB783F463B}"/>
          </ac:spMkLst>
        </pc:spChg>
        <pc:spChg chg="add">
          <ac:chgData name="Uladzimir Abramchuk" userId="77169ec882ba4fbd" providerId="Windows Live" clId="Web-{9F88C5B4-AA65-4DAA-B219-BA283FD80088}" dt="2023-04-18T08:06:09.609" v="916"/>
          <ac:spMkLst>
            <pc:docMk/>
            <pc:sldMk cId="1086361056" sldId="265"/>
            <ac:spMk id="8" creationId="{943CAA20-3569-4189-9E48-239A229A86CA}"/>
          </ac:spMkLst>
        </pc:spChg>
        <pc:spChg chg="add">
          <ac:chgData name="Uladzimir Abramchuk" userId="77169ec882ba4fbd" providerId="Windows Live" clId="Web-{9F88C5B4-AA65-4DAA-B219-BA283FD80088}" dt="2023-04-18T08:06:09.609" v="916"/>
          <ac:spMkLst>
            <pc:docMk/>
            <pc:sldMk cId="1086361056" sldId="265"/>
            <ac:spMk id="10" creationId="{DA542B6D-E775-4832-91DC-2D20F857813A}"/>
          </ac:spMkLst>
        </pc:spChg>
      </pc:sldChg>
      <pc:sldChg chg="del">
        <pc:chgData name="Uladzimir Abramchuk" userId="77169ec882ba4fbd" providerId="Windows Live" clId="Web-{9F88C5B4-AA65-4DAA-B219-BA283FD80088}" dt="2023-04-18T06:42:04.862" v="308"/>
        <pc:sldMkLst>
          <pc:docMk/>
          <pc:sldMk cId="3238060482" sldId="267"/>
        </pc:sldMkLst>
      </pc:sldChg>
      <pc:sldChg chg="modSp modNotes">
        <pc:chgData name="Uladzimir Abramchuk" userId="77169ec882ba4fbd" providerId="Windows Live" clId="Web-{9F88C5B4-AA65-4DAA-B219-BA283FD80088}" dt="2023-04-18T07:33:51.891" v="773"/>
        <pc:sldMkLst>
          <pc:docMk/>
          <pc:sldMk cId="3082975819" sldId="268"/>
        </pc:sldMkLst>
        <pc:spChg chg="mod">
          <ac:chgData name="Uladzimir Abramchuk" userId="77169ec882ba4fbd" providerId="Windows Live" clId="Web-{9F88C5B4-AA65-4DAA-B219-BA283FD80088}" dt="2023-04-18T06:42:17.362" v="311" actId="20577"/>
          <ac:spMkLst>
            <pc:docMk/>
            <pc:sldMk cId="3082975819" sldId="268"/>
            <ac:spMk id="3" creationId="{97BAD63B-F425-C691-21D5-118F9AE9FE3B}"/>
          </ac:spMkLst>
        </pc:spChg>
      </pc:sldChg>
      <pc:sldChg chg="modSp del">
        <pc:chgData name="Uladzimir Abramchuk" userId="77169ec882ba4fbd" providerId="Windows Live" clId="Web-{9F88C5B4-AA65-4DAA-B219-BA283FD80088}" dt="2023-04-18T07:51:16.380" v="803"/>
        <pc:sldMkLst>
          <pc:docMk/>
          <pc:sldMk cId="1728640913" sldId="269"/>
        </pc:sldMkLst>
        <pc:spChg chg="mod">
          <ac:chgData name="Uladzimir Abramchuk" userId="77169ec882ba4fbd" providerId="Windows Live" clId="Web-{9F88C5B4-AA65-4DAA-B219-BA283FD80088}" dt="2023-04-18T07:50:11.548" v="800" actId="20577"/>
          <ac:spMkLst>
            <pc:docMk/>
            <pc:sldMk cId="1728640913" sldId="269"/>
            <ac:spMk id="3" creationId="{134E1B48-D954-CAFA-0A1E-13E6176E284E}"/>
          </ac:spMkLst>
        </pc:spChg>
      </pc:sldChg>
      <pc:sldChg chg="modSp">
        <pc:chgData name="Uladzimir Abramchuk" userId="77169ec882ba4fbd" providerId="Windows Live" clId="Web-{9F88C5B4-AA65-4DAA-B219-BA283FD80088}" dt="2023-04-18T08:49:53.153" v="982" actId="20577"/>
        <pc:sldMkLst>
          <pc:docMk/>
          <pc:sldMk cId="4010845093" sldId="270"/>
        </pc:sldMkLst>
        <pc:spChg chg="mod">
          <ac:chgData name="Uladzimir Abramchuk" userId="77169ec882ba4fbd" providerId="Windows Live" clId="Web-{9F88C5B4-AA65-4DAA-B219-BA283FD80088}" dt="2023-04-18T08:49:53.153" v="982" actId="20577"/>
          <ac:spMkLst>
            <pc:docMk/>
            <pc:sldMk cId="4010845093" sldId="270"/>
            <ac:spMk id="3" creationId="{EAC341DC-AB09-7681-E76B-54EBBE488C7B}"/>
          </ac:spMkLst>
        </pc:spChg>
      </pc:sldChg>
      <pc:sldChg chg="modSp">
        <pc:chgData name="Uladzimir Abramchuk" userId="77169ec882ba4fbd" providerId="Windows Live" clId="Web-{9F88C5B4-AA65-4DAA-B219-BA283FD80088}" dt="2023-04-18T08:50:58.361" v="1027" actId="20577"/>
        <pc:sldMkLst>
          <pc:docMk/>
          <pc:sldMk cId="871862388" sldId="271"/>
        </pc:sldMkLst>
        <pc:spChg chg="mod">
          <ac:chgData name="Uladzimir Abramchuk" userId="77169ec882ba4fbd" providerId="Windows Live" clId="Web-{9F88C5B4-AA65-4DAA-B219-BA283FD80088}" dt="2023-04-18T08:50:58.361" v="1027" actId="20577"/>
          <ac:spMkLst>
            <pc:docMk/>
            <pc:sldMk cId="871862388" sldId="271"/>
            <ac:spMk id="3" creationId="{76CAA2E4-6F21-09D4-E054-BFAFEBE07682}"/>
          </ac:spMkLst>
        </pc:spChg>
      </pc:sldChg>
      <pc:sldChg chg="del">
        <pc:chgData name="Uladzimir Abramchuk" userId="77169ec882ba4fbd" providerId="Windows Live" clId="Web-{9F88C5B4-AA65-4DAA-B219-BA283FD80088}" dt="2023-04-18T08:54:08.842" v="1118"/>
        <pc:sldMkLst>
          <pc:docMk/>
          <pc:sldMk cId="1233247319" sldId="275"/>
        </pc:sldMkLst>
      </pc:sldChg>
      <pc:sldChg chg="del">
        <pc:chgData name="Uladzimir Abramchuk" userId="77169ec882ba4fbd" providerId="Windows Live" clId="Web-{9F88C5B4-AA65-4DAA-B219-BA283FD80088}" dt="2023-04-18T08:54:10.795" v="1119"/>
        <pc:sldMkLst>
          <pc:docMk/>
          <pc:sldMk cId="3767025462" sldId="276"/>
        </pc:sldMkLst>
      </pc:sldChg>
      <pc:sldChg chg="del">
        <pc:chgData name="Uladzimir Abramchuk" userId="77169ec882ba4fbd" providerId="Windows Live" clId="Web-{9F88C5B4-AA65-4DAA-B219-BA283FD80088}" dt="2023-04-18T08:53:48.590" v="1117"/>
        <pc:sldMkLst>
          <pc:docMk/>
          <pc:sldMk cId="3288414707" sldId="277"/>
        </pc:sldMkLst>
      </pc:sldChg>
      <pc:sldChg chg="del">
        <pc:chgData name="Uladzimir Abramchuk" userId="77169ec882ba4fbd" providerId="Windows Live" clId="Web-{9F88C5B4-AA65-4DAA-B219-BA283FD80088}" dt="2023-04-18T08:53:43.106" v="1116"/>
        <pc:sldMkLst>
          <pc:docMk/>
          <pc:sldMk cId="3669443139" sldId="280"/>
        </pc:sldMkLst>
      </pc:sldChg>
      <pc:sldChg chg="modSp">
        <pc:chgData name="Uladzimir Abramchuk" userId="77169ec882ba4fbd" providerId="Windows Live" clId="Web-{9F88C5B4-AA65-4DAA-B219-BA283FD80088}" dt="2023-04-18T08:53:24.839" v="1109" actId="20577"/>
        <pc:sldMkLst>
          <pc:docMk/>
          <pc:sldMk cId="665363258" sldId="281"/>
        </pc:sldMkLst>
        <pc:spChg chg="mod">
          <ac:chgData name="Uladzimir Abramchuk" userId="77169ec882ba4fbd" providerId="Windows Live" clId="Web-{9F88C5B4-AA65-4DAA-B219-BA283FD80088}" dt="2023-04-18T08:53:14.354" v="1100" actId="20577"/>
          <ac:spMkLst>
            <pc:docMk/>
            <pc:sldMk cId="665363258" sldId="281"/>
            <ac:spMk id="2" creationId="{ED2D899A-33D9-5F3F-4E45-AF9D5470D8E2}"/>
          </ac:spMkLst>
        </pc:spChg>
        <pc:spChg chg="mod">
          <ac:chgData name="Uladzimir Abramchuk" userId="77169ec882ba4fbd" providerId="Windows Live" clId="Web-{9F88C5B4-AA65-4DAA-B219-BA283FD80088}" dt="2023-04-18T08:53:24.839" v="1109" actId="20577"/>
          <ac:spMkLst>
            <pc:docMk/>
            <pc:sldMk cId="665363258" sldId="281"/>
            <ac:spMk id="3" creationId="{12AAC290-24CB-5B63-87D2-0B7ED9907489}"/>
          </ac:spMkLst>
        </pc:spChg>
      </pc:sldChg>
      <pc:sldChg chg="del">
        <pc:chgData name="Uladzimir Abramchuk" userId="77169ec882ba4fbd" providerId="Windows Live" clId="Web-{9F88C5B4-AA65-4DAA-B219-BA283FD80088}" dt="2023-04-18T08:52:55.931" v="1083"/>
        <pc:sldMkLst>
          <pc:docMk/>
          <pc:sldMk cId="1491528323" sldId="282"/>
        </pc:sldMkLst>
      </pc:sldChg>
      <pc:sldChg chg="addSp modSp mod setBg">
        <pc:chgData name="Uladzimir Abramchuk" userId="77169ec882ba4fbd" providerId="Windows Live" clId="Web-{9F88C5B4-AA65-4DAA-B219-BA283FD80088}" dt="2023-04-18T08:56:05.787" v="1132" actId="20577"/>
        <pc:sldMkLst>
          <pc:docMk/>
          <pc:sldMk cId="2964091766" sldId="283"/>
        </pc:sldMkLst>
        <pc:spChg chg="mod">
          <ac:chgData name="Uladzimir Abramchuk" userId="77169ec882ba4fbd" providerId="Windows Live" clId="Web-{9F88C5B4-AA65-4DAA-B219-BA283FD80088}" dt="2023-04-18T08:56:05.787" v="1132" actId="20577"/>
          <ac:spMkLst>
            <pc:docMk/>
            <pc:sldMk cId="2964091766" sldId="283"/>
            <ac:spMk id="2" creationId="{72156AF5-A61E-BE60-D68D-0C6ED8F92562}"/>
          </ac:spMkLst>
        </pc:spChg>
        <pc:spChg chg="mod">
          <ac:chgData name="Uladzimir Abramchuk" userId="77169ec882ba4fbd" providerId="Windows Live" clId="Web-{9F88C5B4-AA65-4DAA-B219-BA283FD80088}" dt="2023-04-18T08:55:39.707" v="1130"/>
          <ac:spMkLst>
            <pc:docMk/>
            <pc:sldMk cId="2964091766" sldId="283"/>
            <ac:spMk id="3" creationId="{FFED8315-2181-718A-DDC8-F0963FB0A914}"/>
          </ac:spMkLst>
        </pc:spChg>
        <pc:spChg chg="add">
          <ac:chgData name="Uladzimir Abramchuk" userId="77169ec882ba4fbd" providerId="Windows Live" clId="Web-{9F88C5B4-AA65-4DAA-B219-BA283FD80088}" dt="2023-04-18T08:55:39.707" v="1130"/>
          <ac:spMkLst>
            <pc:docMk/>
            <pc:sldMk cId="2964091766" sldId="283"/>
            <ac:spMk id="10" creationId="{8A94871E-96FC-4ADE-815B-41A636E34F1A}"/>
          </ac:spMkLst>
        </pc:spChg>
        <pc:spChg chg="add">
          <ac:chgData name="Uladzimir Abramchuk" userId="77169ec882ba4fbd" providerId="Windows Live" clId="Web-{9F88C5B4-AA65-4DAA-B219-BA283FD80088}" dt="2023-04-18T08:55:39.707" v="1130"/>
          <ac:spMkLst>
            <pc:docMk/>
            <pc:sldMk cId="2964091766" sldId="283"/>
            <ac:spMk id="12" creationId="{3FCFB1DE-0B7E-48CC-BA90-B2AB0889F9D6}"/>
          </ac:spMkLst>
        </pc:spChg>
        <pc:picChg chg="add">
          <ac:chgData name="Uladzimir Abramchuk" userId="77169ec882ba4fbd" providerId="Windows Live" clId="Web-{9F88C5B4-AA65-4DAA-B219-BA283FD80088}" dt="2023-04-18T08:55:39.707" v="1130"/>
          <ac:picMkLst>
            <pc:docMk/>
            <pc:sldMk cId="2964091766" sldId="283"/>
            <ac:picMk id="7" creationId="{EAC11237-C059-8422-18E4-5883F6921CAA}"/>
          </ac:picMkLst>
        </pc:picChg>
      </pc:sldChg>
      <pc:sldChg chg="addSp delSp modSp del modNotes">
        <pc:chgData name="Uladzimir Abramchuk" userId="77169ec882ba4fbd" providerId="Windows Live" clId="Web-{9F88C5B4-AA65-4DAA-B219-BA283FD80088}" dt="2023-04-18T08:00:08.305" v="842"/>
        <pc:sldMkLst>
          <pc:docMk/>
          <pc:sldMk cId="1366052691" sldId="284"/>
        </pc:sldMkLst>
        <pc:spChg chg="add del">
          <ac:chgData name="Uladzimir Abramchuk" userId="77169ec882ba4fbd" providerId="Windows Live" clId="Web-{9F88C5B4-AA65-4DAA-B219-BA283FD80088}" dt="2023-04-18T05:42:24.045" v="7"/>
          <ac:spMkLst>
            <pc:docMk/>
            <pc:sldMk cId="1366052691" sldId="284"/>
            <ac:spMk id="3" creationId="{824F9960-890E-7169-9C25-A4CCB939CCE5}"/>
          </ac:spMkLst>
        </pc:spChg>
        <pc:spChg chg="add del mod">
          <ac:chgData name="Uladzimir Abramchuk" userId="77169ec882ba4fbd" providerId="Windows Live" clId="Web-{9F88C5B4-AA65-4DAA-B219-BA283FD80088}" dt="2023-04-18T05:42:00.903" v="5"/>
          <ac:spMkLst>
            <pc:docMk/>
            <pc:sldMk cId="1366052691" sldId="284"/>
            <ac:spMk id="4" creationId="{63BA22FA-177E-23ED-912F-B2645D57AD54}"/>
          </ac:spMkLst>
        </pc:spChg>
        <pc:picChg chg="add del mod">
          <ac:chgData name="Uladzimir Abramchuk" userId="77169ec882ba4fbd" providerId="Windows Live" clId="Web-{9F88C5B4-AA65-4DAA-B219-BA283FD80088}" dt="2023-04-18T07:59:23.849" v="820"/>
          <ac:picMkLst>
            <pc:docMk/>
            <pc:sldMk cId="1366052691" sldId="284"/>
            <ac:picMk id="5" creationId="{D85EB482-8632-9EEA-9CA3-AD60C510C7E6}"/>
          </ac:picMkLst>
        </pc:picChg>
      </pc:sldChg>
      <pc:sldChg chg="del">
        <pc:chgData name="Uladzimir Abramchuk" userId="77169ec882ba4fbd" providerId="Windows Live" clId="Web-{9F88C5B4-AA65-4DAA-B219-BA283FD80088}" dt="2023-04-18T06:12:21.406" v="109"/>
        <pc:sldMkLst>
          <pc:docMk/>
          <pc:sldMk cId="263033160" sldId="285"/>
        </pc:sldMkLst>
      </pc:sldChg>
      <pc:sldChg chg="del">
        <pc:chgData name="Uladzimir Abramchuk" userId="77169ec882ba4fbd" providerId="Windows Live" clId="Web-{9F88C5B4-AA65-4DAA-B219-BA283FD80088}" dt="2023-04-18T06:41:08.048" v="292"/>
        <pc:sldMkLst>
          <pc:docMk/>
          <pc:sldMk cId="1538091080" sldId="286"/>
        </pc:sldMkLst>
      </pc:sldChg>
      <pc:sldChg chg="modSp">
        <pc:chgData name="Uladzimir Abramchuk" userId="77169ec882ba4fbd" providerId="Windows Live" clId="Web-{9F88C5B4-AA65-4DAA-B219-BA283FD80088}" dt="2023-04-18T06:43:33.536" v="331" actId="20577"/>
        <pc:sldMkLst>
          <pc:docMk/>
          <pc:sldMk cId="1310445473" sldId="287"/>
        </pc:sldMkLst>
        <pc:spChg chg="mod">
          <ac:chgData name="Uladzimir Abramchuk" userId="77169ec882ba4fbd" providerId="Windows Live" clId="Web-{9F88C5B4-AA65-4DAA-B219-BA283FD80088}" dt="2023-04-18T06:43:33.536" v="331" actId="20577"/>
          <ac:spMkLst>
            <pc:docMk/>
            <pc:sldMk cId="1310445473" sldId="287"/>
            <ac:spMk id="3" creationId="{180479E7-A6C7-CE07-50A4-4050A1EEB173}"/>
          </ac:spMkLst>
        </pc:spChg>
      </pc:sldChg>
      <pc:sldChg chg="del">
        <pc:chgData name="Uladzimir Abramchuk" userId="77169ec882ba4fbd" providerId="Windows Live" clId="Web-{9F88C5B4-AA65-4DAA-B219-BA283FD80088}" dt="2023-04-18T06:42:57.551" v="320"/>
        <pc:sldMkLst>
          <pc:docMk/>
          <pc:sldMk cId="1196388849" sldId="288"/>
        </pc:sldMkLst>
      </pc:sldChg>
      <pc:sldChg chg="modSp modNotes">
        <pc:chgData name="Uladzimir Abramchuk" userId="77169ec882ba4fbd" providerId="Windows Live" clId="Web-{9F88C5B4-AA65-4DAA-B219-BA283FD80088}" dt="2023-04-18T07:49:17.310" v="797" actId="20577"/>
        <pc:sldMkLst>
          <pc:docMk/>
          <pc:sldMk cId="2366803490" sldId="289"/>
        </pc:sldMkLst>
        <pc:spChg chg="mod">
          <ac:chgData name="Uladzimir Abramchuk" userId="77169ec882ba4fbd" providerId="Windows Live" clId="Web-{9F88C5B4-AA65-4DAA-B219-BA283FD80088}" dt="2023-04-18T07:49:17.310" v="797" actId="20577"/>
          <ac:spMkLst>
            <pc:docMk/>
            <pc:sldMk cId="2366803490" sldId="289"/>
            <ac:spMk id="3" creationId="{49AD697C-AC79-19C5-06ED-03B25B1205FB}"/>
          </ac:spMkLst>
        </pc:spChg>
      </pc:sldChg>
      <pc:sldChg chg="addSp delSp modSp mod setBg modNotes">
        <pc:chgData name="Uladzimir Abramchuk" userId="77169ec882ba4fbd" providerId="Windows Live" clId="Web-{9F88C5B4-AA65-4DAA-B219-BA283FD80088}" dt="2023-04-18T08:40:42.446" v="969"/>
        <pc:sldMkLst>
          <pc:docMk/>
          <pc:sldMk cId="4245860791" sldId="290"/>
        </pc:sldMkLst>
        <pc:spChg chg="mod">
          <ac:chgData name="Uladzimir Abramchuk" userId="77169ec882ba4fbd" providerId="Windows Live" clId="Web-{9F88C5B4-AA65-4DAA-B219-BA283FD80088}" dt="2023-04-18T08:30:44.454" v="967"/>
          <ac:spMkLst>
            <pc:docMk/>
            <pc:sldMk cId="4245860791" sldId="290"/>
            <ac:spMk id="2" creationId="{290B2733-9B0D-05FC-DD65-376577E3C51D}"/>
          </ac:spMkLst>
        </pc:spChg>
        <pc:spChg chg="add del mod">
          <ac:chgData name="Uladzimir Abramchuk" userId="77169ec882ba4fbd" providerId="Windows Live" clId="Web-{9F88C5B4-AA65-4DAA-B219-BA283FD80088}" dt="2023-04-18T08:30:44.454" v="967"/>
          <ac:spMkLst>
            <pc:docMk/>
            <pc:sldMk cId="4245860791" sldId="290"/>
            <ac:spMk id="3" creationId="{0E3368B2-215E-5ECA-387F-3C695A17AC6F}"/>
          </ac:spMkLst>
        </pc:spChg>
        <pc:spChg chg="add del">
          <ac:chgData name="Uladzimir Abramchuk" userId="77169ec882ba4fbd" providerId="Windows Live" clId="Web-{9F88C5B4-AA65-4DAA-B219-BA283FD80088}" dt="2023-04-18T08:29:16.402" v="965"/>
          <ac:spMkLst>
            <pc:docMk/>
            <pc:sldMk cId="4245860791" sldId="290"/>
            <ac:spMk id="8" creationId="{C05CBC3C-2E5A-4839-8B9B-2E5A6ADF0F58}"/>
          </ac:spMkLst>
        </pc:spChg>
        <pc:spChg chg="add del">
          <ac:chgData name="Uladzimir Abramchuk" userId="77169ec882ba4fbd" providerId="Windows Live" clId="Web-{9F88C5B4-AA65-4DAA-B219-BA283FD80088}" dt="2023-04-18T08:30:44.454" v="967"/>
          <ac:spMkLst>
            <pc:docMk/>
            <pc:sldMk cId="4245860791" sldId="290"/>
            <ac:spMk id="9" creationId="{2E442304-DDBD-4F7B-8017-36BCC863FB40}"/>
          </ac:spMkLst>
        </pc:spChg>
        <pc:spChg chg="add del">
          <ac:chgData name="Uladzimir Abramchuk" userId="77169ec882ba4fbd" providerId="Windows Live" clId="Web-{9F88C5B4-AA65-4DAA-B219-BA283FD80088}" dt="2023-04-18T08:29:16.402" v="965"/>
          <ac:spMkLst>
            <pc:docMk/>
            <pc:sldMk cId="4245860791" sldId="290"/>
            <ac:spMk id="10" creationId="{827FF362-FC97-4BF5-949B-D4ADFA26E457}"/>
          </ac:spMkLst>
        </pc:spChg>
        <pc:spChg chg="add del">
          <ac:chgData name="Uladzimir Abramchuk" userId="77169ec882ba4fbd" providerId="Windows Live" clId="Web-{9F88C5B4-AA65-4DAA-B219-BA283FD80088}" dt="2023-04-18T08:30:44.454" v="967"/>
          <ac:spMkLst>
            <pc:docMk/>
            <pc:sldMk cId="4245860791" sldId="290"/>
            <ac:spMk id="11" creationId="{5E107275-3853-46FD-A241-DE4355A42675}"/>
          </ac:spMkLst>
        </pc:spChg>
        <pc:graphicFrameChg chg="add del">
          <ac:chgData name="Uladzimir Abramchuk" userId="77169ec882ba4fbd" providerId="Windows Live" clId="Web-{9F88C5B4-AA65-4DAA-B219-BA283FD80088}" dt="2023-04-18T08:30:44.454" v="967"/>
          <ac:graphicFrameMkLst>
            <pc:docMk/>
            <pc:sldMk cId="4245860791" sldId="290"/>
            <ac:graphicFrameMk id="5" creationId="{26F18175-F519-14C1-201E-D03A1AEE5614}"/>
          </ac:graphicFrameMkLst>
        </pc:graphicFrameChg>
      </pc:sldChg>
      <pc:sldChg chg="del">
        <pc:chgData name="Uladzimir Abramchuk" userId="77169ec882ba4fbd" providerId="Windows Live" clId="Web-{9F88C5B4-AA65-4DAA-B219-BA283FD80088}" dt="2023-04-18T08:40:47.290" v="970"/>
        <pc:sldMkLst>
          <pc:docMk/>
          <pc:sldMk cId="3209787476" sldId="292"/>
        </pc:sldMkLst>
      </pc:sldChg>
      <pc:sldChg chg="modSp del">
        <pc:chgData name="Uladzimir Abramchuk" userId="77169ec882ba4fbd" providerId="Windows Live" clId="Web-{9F88C5B4-AA65-4DAA-B219-BA283FD80088}" dt="2023-04-18T06:36:30.478" v="213"/>
        <pc:sldMkLst>
          <pc:docMk/>
          <pc:sldMk cId="2693910085" sldId="293"/>
        </pc:sldMkLst>
        <pc:spChg chg="mod">
          <ac:chgData name="Uladzimir Abramchuk" userId="77169ec882ba4fbd" providerId="Windows Live" clId="Web-{9F88C5B4-AA65-4DAA-B219-BA283FD80088}" dt="2023-04-18T06:36:01.977" v="206" actId="20577"/>
          <ac:spMkLst>
            <pc:docMk/>
            <pc:sldMk cId="2693910085" sldId="293"/>
            <ac:spMk id="3" creationId="{9CA706E9-0327-DFCB-52E1-F982D308AE27}"/>
          </ac:spMkLst>
        </pc:spChg>
      </pc:sldChg>
      <pc:sldChg chg="addSp delSp modSp modNotes">
        <pc:chgData name="Uladzimir Abramchuk" userId="77169ec882ba4fbd" providerId="Windows Live" clId="Web-{9F88C5B4-AA65-4DAA-B219-BA283FD80088}" dt="2023-04-18T07:20:18.011" v="484"/>
        <pc:sldMkLst>
          <pc:docMk/>
          <pc:sldMk cId="391044132" sldId="295"/>
        </pc:sldMkLst>
        <pc:spChg chg="mod">
          <ac:chgData name="Uladzimir Abramchuk" userId="77169ec882ba4fbd" providerId="Windows Live" clId="Web-{9F88C5B4-AA65-4DAA-B219-BA283FD80088}" dt="2023-04-18T07:10:34.598" v="453" actId="20577"/>
          <ac:spMkLst>
            <pc:docMk/>
            <pc:sldMk cId="391044132" sldId="295"/>
            <ac:spMk id="3" creationId="{85A3F512-9014-0E3E-DF64-6D7F1E3E2577}"/>
          </ac:spMkLst>
        </pc:spChg>
        <pc:spChg chg="mod">
          <ac:chgData name="Uladzimir Abramchuk" userId="77169ec882ba4fbd" providerId="Windows Live" clId="Web-{9F88C5B4-AA65-4DAA-B219-BA283FD80088}" dt="2023-04-18T07:05:38.001" v="379" actId="20577"/>
          <ac:spMkLst>
            <pc:docMk/>
            <pc:sldMk cId="391044132" sldId="295"/>
            <ac:spMk id="4" creationId="{9E579C5C-5AB5-D4FA-BF7A-C7AFCAE40240}"/>
          </ac:spMkLst>
        </pc:spChg>
        <pc:spChg chg="add del mod">
          <ac:chgData name="Uladzimir Abramchuk" userId="77169ec882ba4fbd" providerId="Windows Live" clId="Web-{9F88C5B4-AA65-4DAA-B219-BA283FD80088}" dt="2023-04-18T06:39:22.904" v="234"/>
          <ac:spMkLst>
            <pc:docMk/>
            <pc:sldMk cId="391044132" sldId="295"/>
            <ac:spMk id="5" creationId="{62063E6D-46DE-1D95-D76B-D7A72797D7FF}"/>
          </ac:spMkLst>
        </pc:spChg>
      </pc:sldChg>
      <pc:sldChg chg="modSp modNotes">
        <pc:chgData name="Uladzimir Abramchuk" userId="77169ec882ba4fbd" providerId="Windows Live" clId="Web-{9F88C5B4-AA65-4DAA-B219-BA283FD80088}" dt="2023-04-18T06:42:04.049" v="307"/>
        <pc:sldMkLst>
          <pc:docMk/>
          <pc:sldMk cId="4110725999" sldId="296"/>
        </pc:sldMkLst>
        <pc:spChg chg="mod">
          <ac:chgData name="Uladzimir Abramchuk" userId="77169ec882ba4fbd" providerId="Windows Live" clId="Web-{9F88C5B4-AA65-4DAA-B219-BA283FD80088}" dt="2023-04-18T06:41:51.658" v="305" actId="20577"/>
          <ac:spMkLst>
            <pc:docMk/>
            <pc:sldMk cId="4110725999" sldId="296"/>
            <ac:spMk id="3" creationId="{54C9FE5F-9FDC-24DC-2661-05290E74ED47}"/>
          </ac:spMkLst>
        </pc:spChg>
      </pc:sldChg>
      <pc:sldChg chg="modSp">
        <pc:chgData name="Uladzimir Abramchuk" userId="77169ec882ba4fbd" providerId="Windows Live" clId="Web-{9F88C5B4-AA65-4DAA-B219-BA283FD80088}" dt="2023-04-18T06:40:11.937" v="289" actId="20577"/>
        <pc:sldMkLst>
          <pc:docMk/>
          <pc:sldMk cId="824162130" sldId="297"/>
        </pc:sldMkLst>
        <pc:spChg chg="mod">
          <ac:chgData name="Uladzimir Abramchuk" userId="77169ec882ba4fbd" providerId="Windows Live" clId="Web-{9F88C5B4-AA65-4DAA-B219-BA283FD80088}" dt="2023-04-18T06:39:35.858" v="255" actId="20577"/>
          <ac:spMkLst>
            <pc:docMk/>
            <pc:sldMk cId="824162130" sldId="297"/>
            <ac:spMk id="2" creationId="{ACE785C4-DE14-9454-C85E-8EF74501683F}"/>
          </ac:spMkLst>
        </pc:spChg>
        <pc:spChg chg="mod">
          <ac:chgData name="Uladzimir Abramchuk" userId="77169ec882ba4fbd" providerId="Windows Live" clId="Web-{9F88C5B4-AA65-4DAA-B219-BA283FD80088}" dt="2023-04-18T06:40:11.937" v="289" actId="20577"/>
          <ac:spMkLst>
            <pc:docMk/>
            <pc:sldMk cId="824162130" sldId="297"/>
            <ac:spMk id="3" creationId="{4F8CDB4E-EE63-189B-BD19-16D6BFA00379}"/>
          </ac:spMkLst>
        </pc:spChg>
      </pc:sldChg>
      <pc:sldChg chg="modSp">
        <pc:chgData name="Uladzimir Abramchuk" userId="77169ec882ba4fbd" providerId="Windows Live" clId="Web-{9F88C5B4-AA65-4DAA-B219-BA283FD80088}" dt="2023-04-18T06:42:27.566" v="317" actId="20577"/>
        <pc:sldMkLst>
          <pc:docMk/>
          <pc:sldMk cId="2324696275" sldId="298"/>
        </pc:sldMkLst>
        <pc:spChg chg="mod">
          <ac:chgData name="Uladzimir Abramchuk" userId="77169ec882ba4fbd" providerId="Windows Live" clId="Web-{9F88C5B4-AA65-4DAA-B219-BA283FD80088}" dt="2023-04-18T06:42:27.566" v="317" actId="20577"/>
          <ac:spMkLst>
            <pc:docMk/>
            <pc:sldMk cId="2324696275" sldId="298"/>
            <ac:spMk id="3" creationId="{73A0076D-C428-9C99-A303-94E70C4D9DCF}"/>
          </ac:spMkLst>
        </pc:spChg>
      </pc:sldChg>
      <pc:sldChg chg="modSp modNotes">
        <pc:chgData name="Uladzimir Abramchuk" userId="77169ec882ba4fbd" providerId="Windows Live" clId="Web-{9F88C5B4-AA65-4DAA-B219-BA283FD80088}" dt="2023-04-18T08:28:09.538" v="963" actId="20577"/>
        <pc:sldMkLst>
          <pc:docMk/>
          <pc:sldMk cId="3804341825" sldId="299"/>
        </pc:sldMkLst>
        <pc:spChg chg="mod">
          <ac:chgData name="Uladzimir Abramchuk" userId="77169ec882ba4fbd" providerId="Windows Live" clId="Web-{9F88C5B4-AA65-4DAA-B219-BA283FD80088}" dt="2023-04-18T08:22:38.079" v="952" actId="20577"/>
          <ac:spMkLst>
            <pc:docMk/>
            <pc:sldMk cId="3804341825" sldId="299"/>
            <ac:spMk id="2" creationId="{51931A5F-4182-BC12-CFF4-B859AC6780B8}"/>
          </ac:spMkLst>
        </pc:spChg>
        <pc:spChg chg="mod">
          <ac:chgData name="Uladzimir Abramchuk" userId="77169ec882ba4fbd" providerId="Windows Live" clId="Web-{9F88C5B4-AA65-4DAA-B219-BA283FD80088}" dt="2023-04-18T08:28:09.538" v="963" actId="20577"/>
          <ac:spMkLst>
            <pc:docMk/>
            <pc:sldMk cId="3804341825" sldId="299"/>
            <ac:spMk id="3" creationId="{4B483C03-4D1D-93C1-B52C-F7B4800692CF}"/>
          </ac:spMkLst>
        </pc:spChg>
      </pc:sldChg>
      <pc:sldChg chg="modSp">
        <pc:chgData name="Uladzimir Abramchuk" userId="77169ec882ba4fbd" providerId="Windows Live" clId="Web-{9F88C5B4-AA65-4DAA-B219-BA283FD80088}" dt="2023-04-18T08:50:10.483" v="987" actId="20577"/>
        <pc:sldMkLst>
          <pc:docMk/>
          <pc:sldMk cId="4153332499" sldId="300"/>
        </pc:sldMkLst>
        <pc:spChg chg="mod">
          <ac:chgData name="Uladzimir Abramchuk" userId="77169ec882ba4fbd" providerId="Windows Live" clId="Web-{9F88C5B4-AA65-4DAA-B219-BA283FD80088}" dt="2023-04-18T08:50:10.483" v="987" actId="20577"/>
          <ac:spMkLst>
            <pc:docMk/>
            <pc:sldMk cId="4153332499" sldId="300"/>
            <ac:spMk id="3" creationId="{CF1FBA20-D9B6-67EE-AA1B-93D105BF121E}"/>
          </ac:spMkLst>
        </pc:spChg>
      </pc:sldChg>
      <pc:sldChg chg="modSp">
        <pc:chgData name="Uladzimir Abramchuk" userId="77169ec882ba4fbd" providerId="Windows Live" clId="Web-{9F88C5B4-AA65-4DAA-B219-BA283FD80088}" dt="2023-04-18T08:51:11.315" v="1033" actId="20577"/>
        <pc:sldMkLst>
          <pc:docMk/>
          <pc:sldMk cId="48236228" sldId="301"/>
        </pc:sldMkLst>
        <pc:spChg chg="mod">
          <ac:chgData name="Uladzimir Abramchuk" userId="77169ec882ba4fbd" providerId="Windows Live" clId="Web-{9F88C5B4-AA65-4DAA-B219-BA283FD80088}" dt="2023-04-18T08:51:11.315" v="1033" actId="20577"/>
          <ac:spMkLst>
            <pc:docMk/>
            <pc:sldMk cId="48236228" sldId="301"/>
            <ac:spMk id="3" creationId="{D4C982B0-B995-2DDE-0EBA-3587569FA2E9}"/>
          </ac:spMkLst>
        </pc:spChg>
      </pc:sldChg>
      <pc:sldChg chg="modSp">
        <pc:chgData name="Uladzimir Abramchuk" userId="77169ec882ba4fbd" providerId="Windows Live" clId="Web-{9F88C5B4-AA65-4DAA-B219-BA283FD80088}" dt="2023-04-18T08:52:09.068" v="1071" actId="20577"/>
        <pc:sldMkLst>
          <pc:docMk/>
          <pc:sldMk cId="3838147756" sldId="302"/>
        </pc:sldMkLst>
        <pc:spChg chg="mod">
          <ac:chgData name="Uladzimir Abramchuk" userId="77169ec882ba4fbd" providerId="Windows Live" clId="Web-{9F88C5B4-AA65-4DAA-B219-BA283FD80088}" dt="2023-04-18T08:52:09.068" v="1071" actId="20577"/>
          <ac:spMkLst>
            <pc:docMk/>
            <pc:sldMk cId="3838147756" sldId="302"/>
            <ac:spMk id="3" creationId="{BC01E0AF-6609-FB44-0FA3-2F7DB0573253}"/>
          </ac:spMkLst>
        </pc:spChg>
      </pc:sldChg>
      <pc:sldChg chg="modSp">
        <pc:chgData name="Uladzimir Abramchuk" userId="77169ec882ba4fbd" providerId="Windows Live" clId="Web-{9F88C5B4-AA65-4DAA-B219-BA283FD80088}" dt="2023-04-18T08:52:46.446" v="1082" actId="20577"/>
        <pc:sldMkLst>
          <pc:docMk/>
          <pc:sldMk cId="1611786790" sldId="303"/>
        </pc:sldMkLst>
        <pc:spChg chg="mod">
          <ac:chgData name="Uladzimir Abramchuk" userId="77169ec882ba4fbd" providerId="Windows Live" clId="Web-{9F88C5B4-AA65-4DAA-B219-BA283FD80088}" dt="2023-04-18T08:52:46.446" v="1082" actId="20577"/>
          <ac:spMkLst>
            <pc:docMk/>
            <pc:sldMk cId="1611786790" sldId="303"/>
            <ac:spMk id="3" creationId="{BA50B61C-FF2A-3AF8-7A4E-F344EDA08D96}"/>
          </ac:spMkLst>
        </pc:spChg>
      </pc:sldChg>
      <pc:sldChg chg="addSp modSp mod setBg">
        <pc:chgData name="Uladzimir Abramchuk" userId="77169ec882ba4fbd" providerId="Windows Live" clId="Web-{9F88C5B4-AA65-4DAA-B219-BA283FD80088}" dt="2023-04-18T08:56:10.381" v="1133"/>
        <pc:sldMkLst>
          <pc:docMk/>
          <pc:sldMk cId="1181247811" sldId="304"/>
        </pc:sldMkLst>
        <pc:spChg chg="mod">
          <ac:chgData name="Uladzimir Abramchuk" userId="77169ec882ba4fbd" providerId="Windows Live" clId="Web-{9F88C5B4-AA65-4DAA-B219-BA283FD80088}" dt="2023-04-18T08:56:10.381" v="1133"/>
          <ac:spMkLst>
            <pc:docMk/>
            <pc:sldMk cId="1181247811" sldId="304"/>
            <ac:spMk id="2" creationId="{B88D6DF4-7E58-2FF8-CDF2-BE5DBC0EF5E1}"/>
          </ac:spMkLst>
        </pc:spChg>
        <pc:spChg chg="mod">
          <ac:chgData name="Uladzimir Abramchuk" userId="77169ec882ba4fbd" providerId="Windows Live" clId="Web-{9F88C5B4-AA65-4DAA-B219-BA283FD80088}" dt="2023-04-18T08:56:10.381" v="1133"/>
          <ac:spMkLst>
            <pc:docMk/>
            <pc:sldMk cId="1181247811" sldId="304"/>
            <ac:spMk id="3" creationId="{71427EB2-7B6C-D598-FFEB-0763E13F8152}"/>
          </ac:spMkLst>
        </pc:spChg>
        <pc:spChg chg="add">
          <ac:chgData name="Uladzimir Abramchuk" userId="77169ec882ba4fbd" providerId="Windows Live" clId="Web-{9F88C5B4-AA65-4DAA-B219-BA283FD80088}" dt="2023-04-18T08:56:10.381" v="1133"/>
          <ac:spMkLst>
            <pc:docMk/>
            <pc:sldMk cId="1181247811" sldId="304"/>
            <ac:spMk id="8" creationId="{943CAA20-3569-4189-9E48-239A229A86CA}"/>
          </ac:spMkLst>
        </pc:spChg>
        <pc:spChg chg="add">
          <ac:chgData name="Uladzimir Abramchuk" userId="77169ec882ba4fbd" providerId="Windows Live" clId="Web-{9F88C5B4-AA65-4DAA-B219-BA283FD80088}" dt="2023-04-18T08:56:10.381" v="1133"/>
          <ac:spMkLst>
            <pc:docMk/>
            <pc:sldMk cId="1181247811" sldId="304"/>
            <ac:spMk id="10" creationId="{DA542B6D-E775-4832-91DC-2D20F857813A}"/>
          </ac:spMkLst>
        </pc:spChg>
      </pc:sldChg>
      <pc:sldChg chg="modSp">
        <pc:chgData name="Uladzimir Abramchuk" userId="77169ec882ba4fbd" providerId="Windows Live" clId="Web-{9F88C5B4-AA65-4DAA-B219-BA283FD80088}" dt="2023-04-18T08:53:34.230" v="1115" actId="20577"/>
        <pc:sldMkLst>
          <pc:docMk/>
          <pc:sldMk cId="2418808628" sldId="305"/>
        </pc:sldMkLst>
        <pc:spChg chg="mod">
          <ac:chgData name="Uladzimir Abramchuk" userId="77169ec882ba4fbd" providerId="Windows Live" clId="Web-{9F88C5B4-AA65-4DAA-B219-BA283FD80088}" dt="2023-04-18T08:53:10.182" v="1099" actId="20577"/>
          <ac:spMkLst>
            <pc:docMk/>
            <pc:sldMk cId="2418808628" sldId="305"/>
            <ac:spMk id="2" creationId="{DFB7C68F-E41F-358C-202E-70F0B9F99799}"/>
          </ac:spMkLst>
        </pc:spChg>
        <pc:spChg chg="mod">
          <ac:chgData name="Uladzimir Abramchuk" userId="77169ec882ba4fbd" providerId="Windows Live" clId="Web-{9F88C5B4-AA65-4DAA-B219-BA283FD80088}" dt="2023-04-18T08:53:34.230" v="1115" actId="20577"/>
          <ac:spMkLst>
            <pc:docMk/>
            <pc:sldMk cId="2418808628" sldId="305"/>
            <ac:spMk id="3" creationId="{CF6E6D6C-F9FF-A33E-0F46-62DF4DA88763}"/>
          </ac:spMkLst>
        </pc:spChg>
      </pc:sldChg>
      <pc:sldChg chg="addSp delSp modSp new mod ord setBg modNotes">
        <pc:chgData name="Uladzimir Abramchuk" userId="77169ec882ba4fbd" providerId="Windows Live" clId="Web-{9F88C5B4-AA65-4DAA-B219-BA283FD80088}" dt="2023-04-18T08:02:23.970" v="864" actId="20577"/>
        <pc:sldMkLst>
          <pc:docMk/>
          <pc:sldMk cId="3403313942" sldId="306"/>
        </pc:sldMkLst>
        <pc:spChg chg="mod">
          <ac:chgData name="Uladzimir Abramchuk" userId="77169ec882ba4fbd" providerId="Windows Live" clId="Web-{9F88C5B4-AA65-4DAA-B219-BA283FD80088}" dt="2023-04-18T08:02:23.970" v="864" actId="20577"/>
          <ac:spMkLst>
            <pc:docMk/>
            <pc:sldMk cId="3403313942" sldId="306"/>
            <ac:spMk id="2" creationId="{7D410732-C225-F1D6-0117-E623448249C6}"/>
          </ac:spMkLst>
        </pc:spChg>
        <pc:spChg chg="del">
          <ac:chgData name="Uladzimir Abramchuk" userId="77169ec882ba4fbd" providerId="Windows Live" clId="Web-{9F88C5B4-AA65-4DAA-B219-BA283FD80088}" dt="2023-04-18T05:45:02.377" v="18"/>
          <ac:spMkLst>
            <pc:docMk/>
            <pc:sldMk cId="3403313942" sldId="306"/>
            <ac:spMk id="3" creationId="{413E4F37-E5F4-14CB-7C36-C0CCED1624A7}"/>
          </ac:spMkLst>
        </pc:spChg>
        <pc:spChg chg="add">
          <ac:chgData name="Uladzimir Abramchuk" userId="77169ec882ba4fbd" providerId="Windows Live" clId="Web-{9F88C5B4-AA65-4DAA-B219-BA283FD80088}" dt="2023-04-18T08:00:19.415" v="843"/>
          <ac:spMkLst>
            <pc:docMk/>
            <pc:sldMk cId="3403313942" sldId="306"/>
            <ac:spMk id="10" creationId="{C59AB4C8-9178-4F7A-8404-6890510B5917}"/>
          </ac:spMkLst>
        </pc:spChg>
        <pc:spChg chg="add">
          <ac:chgData name="Uladzimir Abramchuk" userId="77169ec882ba4fbd" providerId="Windows Live" clId="Web-{9F88C5B4-AA65-4DAA-B219-BA283FD80088}" dt="2023-04-18T08:00:19.415" v="843"/>
          <ac:spMkLst>
            <pc:docMk/>
            <pc:sldMk cId="3403313942" sldId="306"/>
            <ac:spMk id="12" creationId="{4CFDFB37-4BC7-42C6-915D-A6609139BFE7}"/>
          </ac:spMkLst>
        </pc:spChg>
        <pc:picChg chg="add mod">
          <ac:chgData name="Uladzimir Abramchuk" userId="77169ec882ba4fbd" providerId="Windows Live" clId="Web-{9F88C5B4-AA65-4DAA-B219-BA283FD80088}" dt="2023-04-18T08:02:19.235" v="862" actId="1076"/>
          <ac:picMkLst>
            <pc:docMk/>
            <pc:sldMk cId="3403313942" sldId="306"/>
            <ac:picMk id="4" creationId="{5C92ADA8-3230-5623-C575-4AF223FD0FA7}"/>
          </ac:picMkLst>
        </pc:picChg>
        <pc:picChg chg="add del mod">
          <ac:chgData name="Uladzimir Abramchuk" userId="77169ec882ba4fbd" providerId="Windows Live" clId="Web-{9F88C5B4-AA65-4DAA-B219-BA283FD80088}" dt="2023-04-18T05:57:56.711" v="37"/>
          <ac:picMkLst>
            <pc:docMk/>
            <pc:sldMk cId="3403313942" sldId="306"/>
            <ac:picMk id="4" creationId="{BAE92779-BE0D-C8F6-BE14-510967959EDD}"/>
          </ac:picMkLst>
        </pc:picChg>
        <pc:picChg chg="add del mod">
          <ac:chgData name="Uladzimir Abramchuk" userId="77169ec882ba4fbd" providerId="Windows Live" clId="Web-{9F88C5B4-AA65-4DAA-B219-BA283FD80088}" dt="2023-04-18T08:02:11.313" v="860"/>
          <ac:picMkLst>
            <pc:docMk/>
            <pc:sldMk cId="3403313942" sldId="306"/>
            <ac:picMk id="5" creationId="{AB13E6E2-3142-B777-F4F7-180407673841}"/>
          </ac:picMkLst>
        </pc:picChg>
      </pc:sldChg>
      <pc:sldChg chg="addSp delSp modSp new del modNotes">
        <pc:chgData name="Uladzimir Abramchuk" userId="77169ec882ba4fbd" providerId="Windows Live" clId="Web-{9F88C5B4-AA65-4DAA-B219-BA283FD80088}" dt="2023-04-18T08:03:50.288" v="891"/>
        <pc:sldMkLst>
          <pc:docMk/>
          <pc:sldMk cId="1285271091" sldId="307"/>
        </pc:sldMkLst>
        <pc:spChg chg="mod">
          <ac:chgData name="Uladzimir Abramchuk" userId="77169ec882ba4fbd" providerId="Windows Live" clId="Web-{9F88C5B4-AA65-4DAA-B219-BA283FD80088}" dt="2023-04-18T05:58:53.916" v="43" actId="20577"/>
          <ac:spMkLst>
            <pc:docMk/>
            <pc:sldMk cId="1285271091" sldId="307"/>
            <ac:spMk id="2" creationId="{E3DEF50F-760A-E567-DCD2-2E7525BC3FDA}"/>
          </ac:spMkLst>
        </pc:spChg>
        <pc:spChg chg="del">
          <ac:chgData name="Uladzimir Abramchuk" userId="77169ec882ba4fbd" providerId="Windows Live" clId="Web-{9F88C5B4-AA65-4DAA-B219-BA283FD80088}" dt="2023-04-18T05:58:57.341" v="44"/>
          <ac:spMkLst>
            <pc:docMk/>
            <pc:sldMk cId="1285271091" sldId="307"/>
            <ac:spMk id="3" creationId="{8D1730D4-CA00-5E80-7030-BFE8B9D43FD0}"/>
          </ac:spMkLst>
        </pc:spChg>
        <pc:picChg chg="add del mod">
          <ac:chgData name="Uladzimir Abramchuk" userId="77169ec882ba4fbd" providerId="Windows Live" clId="Web-{9F88C5B4-AA65-4DAA-B219-BA283FD80088}" dt="2023-04-18T05:59:59.011" v="49"/>
          <ac:picMkLst>
            <pc:docMk/>
            <pc:sldMk cId="1285271091" sldId="307"/>
            <ac:picMk id="4" creationId="{94CB44BB-0A9B-16F5-3328-DF14C48E9BD8}"/>
          </ac:picMkLst>
        </pc:picChg>
        <pc:picChg chg="add mod">
          <ac:chgData name="Uladzimir Abramchuk" userId="77169ec882ba4fbd" providerId="Windows Live" clId="Web-{9F88C5B4-AA65-4DAA-B219-BA283FD80088}" dt="2023-04-18T06:00:33.887" v="54" actId="14100"/>
          <ac:picMkLst>
            <pc:docMk/>
            <pc:sldMk cId="1285271091" sldId="307"/>
            <ac:picMk id="5" creationId="{78E5F03F-9EB4-265E-1D8A-21A1B201DE63}"/>
          </ac:picMkLst>
        </pc:picChg>
      </pc:sldChg>
      <pc:sldChg chg="addSp delSp modSp new del modNotes">
        <pc:chgData name="Uladzimir Abramchuk" userId="77169ec882ba4fbd" providerId="Windows Live" clId="Web-{9F88C5B4-AA65-4DAA-B219-BA283FD80088}" dt="2023-04-18T08:04:43.073" v="901"/>
        <pc:sldMkLst>
          <pc:docMk/>
          <pc:sldMk cId="514611842" sldId="308"/>
        </pc:sldMkLst>
        <pc:spChg chg="mod">
          <ac:chgData name="Uladzimir Abramchuk" userId="77169ec882ba4fbd" providerId="Windows Live" clId="Web-{9F88C5B4-AA65-4DAA-B219-BA283FD80088}" dt="2023-04-18T06:03:23.610" v="69" actId="20577"/>
          <ac:spMkLst>
            <pc:docMk/>
            <pc:sldMk cId="514611842" sldId="308"/>
            <ac:spMk id="2" creationId="{84C20A62-F3AC-2E8D-8C53-669B9C4131EF}"/>
          </ac:spMkLst>
        </pc:spChg>
        <pc:spChg chg="del">
          <ac:chgData name="Uladzimir Abramchuk" userId="77169ec882ba4fbd" providerId="Windows Live" clId="Web-{9F88C5B4-AA65-4DAA-B219-BA283FD80088}" dt="2023-04-18T06:03:26.142" v="70"/>
          <ac:spMkLst>
            <pc:docMk/>
            <pc:sldMk cId="514611842" sldId="308"/>
            <ac:spMk id="3" creationId="{2ACAB769-9BF3-6601-8122-845E32B40392}"/>
          </ac:spMkLst>
        </pc:spChg>
        <pc:picChg chg="add mod">
          <ac:chgData name="Uladzimir Abramchuk" userId="77169ec882ba4fbd" providerId="Windows Live" clId="Web-{9F88C5B4-AA65-4DAA-B219-BA283FD80088}" dt="2023-04-18T06:03:40.720" v="75" actId="14100"/>
          <ac:picMkLst>
            <pc:docMk/>
            <pc:sldMk cId="514611842" sldId="308"/>
            <ac:picMk id="4" creationId="{E23B1559-9DC0-2C34-D61C-11BB11DA7FA1}"/>
          </ac:picMkLst>
        </pc:picChg>
      </pc:sldChg>
      <pc:sldChg chg="addSp delSp modSp new mod setBg modNotes">
        <pc:chgData name="Uladzimir Abramchuk" userId="77169ec882ba4fbd" providerId="Windows Live" clId="Web-{9F88C5B4-AA65-4DAA-B219-BA283FD80088}" dt="2023-04-18T08:04:59.636" v="904"/>
        <pc:sldMkLst>
          <pc:docMk/>
          <pc:sldMk cId="3611604686" sldId="309"/>
        </pc:sldMkLst>
        <pc:spChg chg="mod">
          <ac:chgData name="Uladzimir Abramchuk" userId="77169ec882ba4fbd" providerId="Windows Live" clId="Web-{9F88C5B4-AA65-4DAA-B219-BA283FD80088}" dt="2023-04-18T08:04:59.636" v="904"/>
          <ac:spMkLst>
            <pc:docMk/>
            <pc:sldMk cId="3611604686" sldId="309"/>
            <ac:spMk id="2" creationId="{920ED3DF-0A49-D185-EEAA-2EFD3CEF0353}"/>
          </ac:spMkLst>
        </pc:spChg>
        <pc:spChg chg="del">
          <ac:chgData name="Uladzimir Abramchuk" userId="77169ec882ba4fbd" providerId="Windows Live" clId="Web-{9F88C5B4-AA65-4DAA-B219-BA283FD80088}" dt="2023-04-18T06:05:39.567" v="89"/>
          <ac:spMkLst>
            <pc:docMk/>
            <pc:sldMk cId="3611604686" sldId="309"/>
            <ac:spMk id="3" creationId="{25B60610-D460-6DB8-F256-E86637768B24}"/>
          </ac:spMkLst>
        </pc:spChg>
        <pc:spChg chg="add mod">
          <ac:chgData name="Uladzimir Abramchuk" userId="77169ec882ba4fbd" providerId="Windows Live" clId="Web-{9F88C5B4-AA65-4DAA-B219-BA283FD80088}" dt="2023-04-18T08:04:59.636" v="904"/>
          <ac:spMkLst>
            <pc:docMk/>
            <pc:sldMk cId="3611604686" sldId="309"/>
            <ac:spMk id="5" creationId="{01299B24-A34B-6157-0D15-6317E09C2CBD}"/>
          </ac:spMkLst>
        </pc:spChg>
        <pc:spChg chg="add">
          <ac:chgData name="Uladzimir Abramchuk" userId="77169ec882ba4fbd" providerId="Windows Live" clId="Web-{9F88C5B4-AA65-4DAA-B219-BA283FD80088}" dt="2023-04-18T08:04:59.636" v="904"/>
          <ac:spMkLst>
            <pc:docMk/>
            <pc:sldMk cId="3611604686" sldId="309"/>
            <ac:spMk id="10" creationId="{BCED4D40-4B67-4331-AC48-79B82B4A47D8}"/>
          </ac:spMkLst>
        </pc:spChg>
        <pc:spChg chg="add">
          <ac:chgData name="Uladzimir Abramchuk" userId="77169ec882ba4fbd" providerId="Windows Live" clId="Web-{9F88C5B4-AA65-4DAA-B219-BA283FD80088}" dt="2023-04-18T08:04:59.636" v="904"/>
          <ac:spMkLst>
            <pc:docMk/>
            <pc:sldMk cId="3611604686" sldId="309"/>
            <ac:spMk id="12" creationId="{670CEDEF-4F34-412E-84EE-329C1E936AF5}"/>
          </ac:spMkLst>
        </pc:spChg>
        <pc:picChg chg="add mod ord">
          <ac:chgData name="Uladzimir Abramchuk" userId="77169ec882ba4fbd" providerId="Windows Live" clId="Web-{9F88C5B4-AA65-4DAA-B219-BA283FD80088}" dt="2023-04-18T08:04:59.636" v="904"/>
          <ac:picMkLst>
            <pc:docMk/>
            <pc:sldMk cId="3611604686" sldId="309"/>
            <ac:picMk id="4" creationId="{EEA51947-7FE2-B7F0-F6BE-C90BBF3412AB}"/>
          </ac:picMkLst>
        </pc:picChg>
      </pc:sldChg>
      <pc:sldChg chg="addSp delSp modSp new del modNotes">
        <pc:chgData name="Uladzimir Abramchuk" userId="77169ec882ba4fbd" providerId="Windows Live" clId="Web-{9F88C5B4-AA65-4DAA-B219-BA283FD80088}" dt="2023-04-18T08:06:03.718" v="915"/>
        <pc:sldMkLst>
          <pc:docMk/>
          <pc:sldMk cId="410929511" sldId="310"/>
        </pc:sldMkLst>
        <pc:spChg chg="mod">
          <ac:chgData name="Uladzimir Abramchuk" userId="77169ec882ba4fbd" providerId="Windows Live" clId="Web-{9F88C5B4-AA65-4DAA-B219-BA283FD80088}" dt="2023-04-18T06:11:37.374" v="101" actId="20577"/>
          <ac:spMkLst>
            <pc:docMk/>
            <pc:sldMk cId="410929511" sldId="310"/>
            <ac:spMk id="2" creationId="{7037BCD1-84D2-A166-00AA-8329D12328FD}"/>
          </ac:spMkLst>
        </pc:spChg>
        <pc:spChg chg="del">
          <ac:chgData name="Uladzimir Abramchuk" userId="77169ec882ba4fbd" providerId="Windows Live" clId="Web-{9F88C5B4-AA65-4DAA-B219-BA283FD80088}" dt="2023-04-18T06:11:40.343" v="102"/>
          <ac:spMkLst>
            <pc:docMk/>
            <pc:sldMk cId="410929511" sldId="310"/>
            <ac:spMk id="3" creationId="{253F8259-1D8A-03E8-C0C9-6D5B2BD332C0}"/>
          </ac:spMkLst>
        </pc:spChg>
        <pc:spChg chg="add mod">
          <ac:chgData name="Uladzimir Abramchuk" userId="77169ec882ba4fbd" providerId="Windows Live" clId="Web-{9F88C5B4-AA65-4DAA-B219-BA283FD80088}" dt="2023-04-18T06:19:10.355" v="157" actId="1076"/>
          <ac:spMkLst>
            <pc:docMk/>
            <pc:sldMk cId="410929511" sldId="310"/>
            <ac:spMk id="5" creationId="{A48B0EC6-FA34-71EA-8805-E15430D2276B}"/>
          </ac:spMkLst>
        </pc:spChg>
        <pc:picChg chg="add mod">
          <ac:chgData name="Uladzimir Abramchuk" userId="77169ec882ba4fbd" providerId="Windows Live" clId="Web-{9F88C5B4-AA65-4DAA-B219-BA283FD80088}" dt="2023-04-18T06:11:53.234" v="106" actId="14100"/>
          <ac:picMkLst>
            <pc:docMk/>
            <pc:sldMk cId="410929511" sldId="310"/>
            <ac:picMk id="4" creationId="{4F5B62D8-E6FA-B124-E736-835165E49E37}"/>
          </ac:picMkLst>
        </pc:picChg>
      </pc:sldChg>
      <pc:sldChg chg="addSp delSp modSp new mod setBg modNotes">
        <pc:chgData name="Uladzimir Abramchuk" userId="77169ec882ba4fbd" providerId="Windows Live" clId="Web-{9F88C5B4-AA65-4DAA-B219-BA283FD80088}" dt="2023-04-18T08:06:50.846" v="919" actId="14100"/>
        <pc:sldMkLst>
          <pc:docMk/>
          <pc:sldMk cId="1585320735" sldId="311"/>
        </pc:sldMkLst>
        <pc:spChg chg="mod">
          <ac:chgData name="Uladzimir Abramchuk" userId="77169ec882ba4fbd" providerId="Windows Live" clId="Web-{9F88C5B4-AA65-4DAA-B219-BA283FD80088}" dt="2023-04-18T08:06:40.268" v="917"/>
          <ac:spMkLst>
            <pc:docMk/>
            <pc:sldMk cId="1585320735" sldId="311"/>
            <ac:spMk id="2" creationId="{C62C2C8A-CAB9-FC29-3C73-14B472668559}"/>
          </ac:spMkLst>
        </pc:spChg>
        <pc:spChg chg="del mod">
          <ac:chgData name="Uladzimir Abramchuk" userId="77169ec882ba4fbd" providerId="Windows Live" clId="Web-{9F88C5B4-AA65-4DAA-B219-BA283FD80088}" dt="2023-04-18T07:10:13.690" v="449"/>
          <ac:spMkLst>
            <pc:docMk/>
            <pc:sldMk cId="1585320735" sldId="311"/>
            <ac:spMk id="3" creationId="{3311DBE2-84BB-2FF5-5145-52C54A35EF3E}"/>
          </ac:spMkLst>
        </pc:spChg>
        <pc:spChg chg="add">
          <ac:chgData name="Uladzimir Abramchuk" userId="77169ec882ba4fbd" providerId="Windows Live" clId="Web-{9F88C5B4-AA65-4DAA-B219-BA283FD80088}" dt="2023-04-18T08:06:40.268" v="917"/>
          <ac:spMkLst>
            <pc:docMk/>
            <pc:sldMk cId="1585320735" sldId="311"/>
            <ac:spMk id="9" creationId="{C59AB4C8-9178-4F7A-8404-6890510B5917}"/>
          </ac:spMkLst>
        </pc:spChg>
        <pc:spChg chg="add">
          <ac:chgData name="Uladzimir Abramchuk" userId="77169ec882ba4fbd" providerId="Windows Live" clId="Web-{9F88C5B4-AA65-4DAA-B219-BA283FD80088}" dt="2023-04-18T08:06:40.268" v="917"/>
          <ac:spMkLst>
            <pc:docMk/>
            <pc:sldMk cId="1585320735" sldId="311"/>
            <ac:spMk id="11" creationId="{4CFDFB37-4BC7-42C6-915D-A6609139BFE7}"/>
          </ac:spMkLst>
        </pc:spChg>
        <pc:picChg chg="add mod">
          <ac:chgData name="Uladzimir Abramchuk" userId="77169ec882ba4fbd" providerId="Windows Live" clId="Web-{9F88C5B4-AA65-4DAA-B219-BA283FD80088}" dt="2023-04-18T08:06:50.846" v="919" actId="14100"/>
          <ac:picMkLst>
            <pc:docMk/>
            <pc:sldMk cId="1585320735" sldId="311"/>
            <ac:picMk id="4" creationId="{282CAF17-7A19-7687-CF3F-FDC12AF25F4D}"/>
          </ac:picMkLst>
        </pc:picChg>
      </pc:sldChg>
      <pc:sldChg chg="new del">
        <pc:chgData name="Uladzimir Abramchuk" userId="77169ec882ba4fbd" providerId="Windows Live" clId="Web-{9F88C5B4-AA65-4DAA-B219-BA283FD80088}" dt="2023-04-18T07:10:51.365" v="455"/>
        <pc:sldMkLst>
          <pc:docMk/>
          <pc:sldMk cId="1089906690" sldId="312"/>
        </pc:sldMkLst>
      </pc:sldChg>
      <pc:sldChg chg="modSp new modNotes">
        <pc:chgData name="Uladzimir Abramchuk" userId="77169ec882ba4fbd" providerId="Windows Live" clId="Web-{9F88C5B4-AA65-4DAA-B219-BA283FD80088}" dt="2023-04-18T07:11:35.571" v="480"/>
        <pc:sldMkLst>
          <pc:docMk/>
          <pc:sldMk cId="2898133743" sldId="312"/>
        </pc:sldMkLst>
        <pc:spChg chg="mod">
          <ac:chgData name="Uladzimir Abramchuk" userId="77169ec882ba4fbd" providerId="Windows Live" clId="Web-{9F88C5B4-AA65-4DAA-B219-BA283FD80088}" dt="2023-04-18T07:10:58.287" v="462" actId="20577"/>
          <ac:spMkLst>
            <pc:docMk/>
            <pc:sldMk cId="2898133743" sldId="312"/>
            <ac:spMk id="2" creationId="{A106BF4C-BAFD-C7AC-65B1-D853EB7851A2}"/>
          </ac:spMkLst>
        </pc:spChg>
        <pc:spChg chg="mod">
          <ac:chgData name="Uladzimir Abramchuk" userId="77169ec882ba4fbd" providerId="Windows Live" clId="Web-{9F88C5B4-AA65-4DAA-B219-BA283FD80088}" dt="2023-04-18T07:11:23.148" v="478" actId="20577"/>
          <ac:spMkLst>
            <pc:docMk/>
            <pc:sldMk cId="2898133743" sldId="312"/>
            <ac:spMk id="3" creationId="{3C669403-8C01-D9EF-766A-7ABFC5C2AB24}"/>
          </ac:spMkLst>
        </pc:spChg>
      </pc:sldChg>
      <pc:sldChg chg="addSp delSp modSp add del replId">
        <pc:chgData name="Uladzimir Abramchuk" userId="77169ec882ba4fbd" providerId="Windows Live" clId="Web-{9F88C5B4-AA65-4DAA-B219-BA283FD80088}" dt="2023-04-18T08:03:05.926" v="884"/>
        <pc:sldMkLst>
          <pc:docMk/>
          <pc:sldMk cId="3972032720" sldId="313"/>
        </pc:sldMkLst>
        <pc:spChg chg="mod">
          <ac:chgData name="Uladzimir Abramchuk" userId="77169ec882ba4fbd" providerId="Windows Live" clId="Web-{9F88C5B4-AA65-4DAA-B219-BA283FD80088}" dt="2023-04-18T07:59:44.850" v="839" actId="20577"/>
          <ac:spMkLst>
            <pc:docMk/>
            <pc:sldMk cId="3972032720" sldId="313"/>
            <ac:spMk id="2" creationId="{B55D62AB-C8FD-116A-2243-9C3B1E4CEB1A}"/>
          </ac:spMkLst>
        </pc:spChg>
        <pc:spChg chg="del">
          <ac:chgData name="Uladzimir Abramchuk" userId="77169ec882ba4fbd" providerId="Windows Live" clId="Web-{9F88C5B4-AA65-4DAA-B219-BA283FD80088}" dt="2023-04-18T07:59:27.927" v="822"/>
          <ac:spMkLst>
            <pc:docMk/>
            <pc:sldMk cId="3972032720" sldId="313"/>
            <ac:spMk id="10" creationId="{E5CADD5D-1853-3001-A4D4-136E4EEAF374}"/>
          </ac:spMkLst>
        </pc:spChg>
        <pc:picChg chg="add mod ord">
          <ac:chgData name="Uladzimir Abramchuk" userId="77169ec882ba4fbd" providerId="Windows Live" clId="Web-{9F88C5B4-AA65-4DAA-B219-BA283FD80088}" dt="2023-04-18T07:59:53.445" v="841" actId="14100"/>
          <ac:picMkLst>
            <pc:docMk/>
            <pc:sldMk cId="3972032720" sldId="313"/>
            <ac:picMk id="3" creationId="{BB4C82B2-F92F-087E-315A-91A7CCB96BDE}"/>
          </ac:picMkLst>
        </pc:picChg>
        <pc:picChg chg="del">
          <ac:chgData name="Uladzimir Abramchuk" userId="77169ec882ba4fbd" providerId="Windows Live" clId="Web-{9F88C5B4-AA65-4DAA-B219-BA283FD80088}" dt="2023-04-18T07:59:25.771" v="821"/>
          <ac:picMkLst>
            <pc:docMk/>
            <pc:sldMk cId="3972032720" sldId="313"/>
            <ac:picMk id="6" creationId="{0D0292D3-5E5F-CBA6-9BBC-B9DACD1B7EB5}"/>
          </ac:picMkLst>
        </pc:picChg>
      </pc:sldChg>
      <pc:sldChg chg="addSp delSp modSp add replId">
        <pc:chgData name="Uladzimir Abramchuk" userId="77169ec882ba4fbd" providerId="Windows Live" clId="Web-{9F88C5B4-AA65-4DAA-B219-BA283FD80088}" dt="2023-04-18T08:02:57.160" v="883" actId="20577"/>
        <pc:sldMkLst>
          <pc:docMk/>
          <pc:sldMk cId="95264657" sldId="314"/>
        </pc:sldMkLst>
        <pc:spChg chg="mod">
          <ac:chgData name="Uladzimir Abramchuk" userId="77169ec882ba4fbd" providerId="Windows Live" clId="Web-{9F88C5B4-AA65-4DAA-B219-BA283FD80088}" dt="2023-04-18T08:02:57.160" v="883" actId="20577"/>
          <ac:spMkLst>
            <pc:docMk/>
            <pc:sldMk cId="95264657" sldId="314"/>
            <ac:spMk id="2" creationId="{7D410732-C225-F1D6-0117-E623448249C6}"/>
          </ac:spMkLst>
        </pc:spChg>
        <pc:picChg chg="add mod">
          <ac:chgData name="Uladzimir Abramchuk" userId="77169ec882ba4fbd" providerId="Windows Live" clId="Web-{9F88C5B4-AA65-4DAA-B219-BA283FD80088}" dt="2023-04-18T08:02:48.018" v="868"/>
          <ac:picMkLst>
            <pc:docMk/>
            <pc:sldMk cId="95264657" sldId="314"/>
            <ac:picMk id="4" creationId="{6278F3F0-8141-5732-BD6D-884EA1EAFA41}"/>
          </ac:picMkLst>
        </pc:picChg>
        <pc:picChg chg="del">
          <ac:chgData name="Uladzimir Abramchuk" userId="77169ec882ba4fbd" providerId="Windows Live" clId="Web-{9F88C5B4-AA65-4DAA-B219-BA283FD80088}" dt="2023-04-18T08:02:47.893" v="867"/>
          <ac:picMkLst>
            <pc:docMk/>
            <pc:sldMk cId="95264657" sldId="314"/>
            <ac:picMk id="5" creationId="{AB13E6E2-3142-B777-F4F7-180407673841}"/>
          </ac:picMkLst>
        </pc:picChg>
      </pc:sldChg>
      <pc:sldChg chg="modSp add replId">
        <pc:chgData name="Uladzimir Abramchuk" userId="77169ec882ba4fbd" providerId="Windows Live" clId="Web-{9F88C5B4-AA65-4DAA-B219-BA283FD80088}" dt="2023-04-18T08:04:35.431" v="900" actId="1076"/>
        <pc:sldMkLst>
          <pc:docMk/>
          <pc:sldMk cId="1515917891" sldId="315"/>
        </pc:sldMkLst>
        <pc:picChg chg="mod">
          <ac:chgData name="Uladzimir Abramchuk" userId="77169ec882ba4fbd" providerId="Windows Live" clId="Web-{9F88C5B4-AA65-4DAA-B219-BA283FD80088}" dt="2023-04-18T08:04:35.431" v="900" actId="1076"/>
          <ac:picMkLst>
            <pc:docMk/>
            <pc:sldMk cId="1515917891" sldId="315"/>
            <ac:picMk id="5" creationId="{AB13E6E2-3142-B777-F4F7-180407673841}"/>
          </ac:picMkLst>
        </pc:picChg>
      </pc:sldChg>
      <pc:sldChg chg="addSp delSp modSp add replId">
        <pc:chgData name="Uladzimir Abramchuk" userId="77169ec882ba4fbd" providerId="Windows Live" clId="Web-{9F88C5B4-AA65-4DAA-B219-BA283FD80088}" dt="2023-04-18T08:04:21.352" v="898" actId="1076"/>
        <pc:sldMkLst>
          <pc:docMk/>
          <pc:sldMk cId="2047144027" sldId="316"/>
        </pc:sldMkLst>
        <pc:spChg chg="mod">
          <ac:chgData name="Uladzimir Abramchuk" userId="77169ec882ba4fbd" providerId="Windows Live" clId="Web-{9F88C5B4-AA65-4DAA-B219-BA283FD80088}" dt="2023-04-18T08:03:43.819" v="890" actId="20577"/>
          <ac:spMkLst>
            <pc:docMk/>
            <pc:sldMk cId="2047144027" sldId="316"/>
            <ac:spMk id="2" creationId="{7D410732-C225-F1D6-0117-E623448249C6}"/>
          </ac:spMkLst>
        </pc:spChg>
        <pc:picChg chg="add mod">
          <ac:chgData name="Uladzimir Abramchuk" userId="77169ec882ba4fbd" providerId="Windows Live" clId="Web-{9F88C5B4-AA65-4DAA-B219-BA283FD80088}" dt="2023-04-18T08:04:21.352" v="898" actId="1076"/>
          <ac:picMkLst>
            <pc:docMk/>
            <pc:sldMk cId="2047144027" sldId="316"/>
            <ac:picMk id="4" creationId="{1008F25F-4FBA-8BA0-F2D0-5B44080CCA1B}"/>
          </ac:picMkLst>
        </pc:picChg>
        <pc:picChg chg="del">
          <ac:chgData name="Uladzimir Abramchuk" userId="77169ec882ba4fbd" providerId="Windows Live" clId="Web-{9F88C5B4-AA65-4DAA-B219-BA283FD80088}" dt="2023-04-18T08:03:34.131" v="886"/>
          <ac:picMkLst>
            <pc:docMk/>
            <pc:sldMk cId="2047144027" sldId="316"/>
            <ac:picMk id="5" creationId="{AB13E6E2-3142-B777-F4F7-180407673841}"/>
          </ac:picMkLst>
        </pc:picChg>
      </pc:sldChg>
      <pc:sldChg chg="addSp delSp modSp add replId">
        <pc:chgData name="Uladzimir Abramchuk" userId="77169ec882ba4fbd" providerId="Windows Live" clId="Web-{9F88C5B4-AA65-4DAA-B219-BA283FD80088}" dt="2023-04-18T08:04:15.493" v="897" actId="1076"/>
        <pc:sldMkLst>
          <pc:docMk/>
          <pc:sldMk cId="3591547985" sldId="317"/>
        </pc:sldMkLst>
        <pc:spChg chg="mod">
          <ac:chgData name="Uladzimir Abramchuk" userId="77169ec882ba4fbd" providerId="Windows Live" clId="Web-{9F88C5B4-AA65-4DAA-B219-BA283FD80088}" dt="2023-04-18T08:03:58.929" v="894" actId="20577"/>
          <ac:spMkLst>
            <pc:docMk/>
            <pc:sldMk cId="3591547985" sldId="317"/>
            <ac:spMk id="2" creationId="{7D410732-C225-F1D6-0117-E623448249C6}"/>
          </ac:spMkLst>
        </pc:spChg>
        <pc:picChg chg="del">
          <ac:chgData name="Uladzimir Abramchuk" userId="77169ec882ba4fbd" providerId="Windows Live" clId="Web-{9F88C5B4-AA65-4DAA-B219-BA283FD80088}" dt="2023-04-18T08:04:04.898" v="895"/>
          <ac:picMkLst>
            <pc:docMk/>
            <pc:sldMk cId="3591547985" sldId="317"/>
            <ac:picMk id="4" creationId="{1008F25F-4FBA-8BA0-F2D0-5B44080CCA1B}"/>
          </ac:picMkLst>
        </pc:picChg>
        <pc:picChg chg="add mod">
          <ac:chgData name="Uladzimir Abramchuk" userId="77169ec882ba4fbd" providerId="Windows Live" clId="Web-{9F88C5B4-AA65-4DAA-B219-BA283FD80088}" dt="2023-04-18T08:04:15.493" v="897" actId="1076"/>
          <ac:picMkLst>
            <pc:docMk/>
            <pc:sldMk cId="3591547985" sldId="317"/>
            <ac:picMk id="5" creationId="{2C9BC533-1631-D141-81F4-CB2C525E5074}"/>
          </ac:picMkLst>
        </pc:picChg>
      </pc:sldChg>
      <pc:sldChg chg="modSp add del replId">
        <pc:chgData name="Uladzimir Abramchuk" userId="77169ec882ba4fbd" providerId="Windows Live" clId="Web-{9F88C5B4-AA65-4DAA-B219-BA283FD80088}" dt="2023-04-18T08:05:08.309" v="905"/>
        <pc:sldMkLst>
          <pc:docMk/>
          <pc:sldMk cId="263798622" sldId="318"/>
        </pc:sldMkLst>
        <pc:spChg chg="mod">
          <ac:chgData name="Uladzimir Abramchuk" userId="77169ec882ba4fbd" providerId="Windows Live" clId="Web-{9F88C5B4-AA65-4DAA-B219-BA283FD80088}" dt="2023-04-18T08:04:53.558" v="903" actId="20577"/>
          <ac:spMkLst>
            <pc:docMk/>
            <pc:sldMk cId="263798622" sldId="318"/>
            <ac:spMk id="2" creationId="{7D410732-C225-F1D6-0117-E623448249C6}"/>
          </ac:spMkLst>
        </pc:spChg>
      </pc:sldChg>
      <pc:sldChg chg="addSp delSp modSp add replId">
        <pc:chgData name="Uladzimir Abramchuk" userId="77169ec882ba4fbd" providerId="Windows Live" clId="Web-{9F88C5B4-AA65-4DAA-B219-BA283FD80088}" dt="2023-04-18T08:05:58.687" v="914" actId="20577"/>
        <pc:sldMkLst>
          <pc:docMk/>
          <pc:sldMk cId="2396077835" sldId="318"/>
        </pc:sldMkLst>
        <pc:spChg chg="mod">
          <ac:chgData name="Uladzimir Abramchuk" userId="77169ec882ba4fbd" providerId="Windows Live" clId="Web-{9F88C5B4-AA65-4DAA-B219-BA283FD80088}" dt="2023-04-18T08:05:28.904" v="907" actId="20577"/>
          <ac:spMkLst>
            <pc:docMk/>
            <pc:sldMk cId="2396077835" sldId="318"/>
            <ac:spMk id="2" creationId="{920ED3DF-0A49-D185-EEAA-2EFD3CEF0353}"/>
          </ac:spMkLst>
        </pc:spChg>
        <pc:spChg chg="mod">
          <ac:chgData name="Uladzimir Abramchuk" userId="77169ec882ba4fbd" providerId="Windows Live" clId="Web-{9F88C5B4-AA65-4DAA-B219-BA283FD80088}" dt="2023-04-18T08:05:58.687" v="914" actId="20577"/>
          <ac:spMkLst>
            <pc:docMk/>
            <pc:sldMk cId="2396077835" sldId="318"/>
            <ac:spMk id="5" creationId="{01299B24-A34B-6157-0D15-6317E09C2CBD}"/>
          </ac:spMkLst>
        </pc:spChg>
        <pc:picChg chg="del">
          <ac:chgData name="Uladzimir Abramchuk" userId="77169ec882ba4fbd" providerId="Windows Live" clId="Web-{9F88C5B4-AA65-4DAA-B219-BA283FD80088}" dt="2023-04-18T08:05:36.639" v="908"/>
          <ac:picMkLst>
            <pc:docMk/>
            <pc:sldMk cId="2396077835" sldId="318"/>
            <ac:picMk id="4" creationId="{EEA51947-7FE2-B7F0-F6BE-C90BBF3412AB}"/>
          </ac:picMkLst>
        </pc:picChg>
        <pc:picChg chg="add mod">
          <ac:chgData name="Uladzimir Abramchuk" userId="77169ec882ba4fbd" providerId="Windows Live" clId="Web-{9F88C5B4-AA65-4DAA-B219-BA283FD80088}" dt="2023-04-18T08:05:40.358" v="910" actId="1076"/>
          <ac:picMkLst>
            <pc:docMk/>
            <pc:sldMk cId="2396077835" sldId="318"/>
            <ac:picMk id="6" creationId="{23C6C180-3F82-4213-F0FB-E954A65C39AC}"/>
          </ac:picMkLst>
        </pc:picChg>
      </pc:sldChg>
      <pc:sldChg chg="addSp modSp new mod setBg">
        <pc:chgData name="Uladzimir Abramchuk" userId="77169ec882ba4fbd" providerId="Windows Live" clId="Web-{9F88C5B4-AA65-4DAA-B219-BA283FD80088}" dt="2023-04-18T08:55:30.097" v="1129"/>
        <pc:sldMkLst>
          <pc:docMk/>
          <pc:sldMk cId="823105261" sldId="319"/>
        </pc:sldMkLst>
        <pc:spChg chg="mod">
          <ac:chgData name="Uladzimir Abramchuk" userId="77169ec882ba4fbd" providerId="Windows Live" clId="Web-{9F88C5B4-AA65-4DAA-B219-BA283FD80088}" dt="2023-04-18T08:55:30.097" v="1129"/>
          <ac:spMkLst>
            <pc:docMk/>
            <pc:sldMk cId="823105261" sldId="319"/>
            <ac:spMk id="2" creationId="{5BFCF5D8-B4FF-6CDE-0A50-B16DAB43BAF1}"/>
          </ac:spMkLst>
        </pc:spChg>
        <pc:spChg chg="mod">
          <ac:chgData name="Uladzimir Abramchuk" userId="77169ec882ba4fbd" providerId="Windows Live" clId="Web-{9F88C5B4-AA65-4DAA-B219-BA283FD80088}" dt="2023-04-18T08:55:30.097" v="1129"/>
          <ac:spMkLst>
            <pc:docMk/>
            <pc:sldMk cId="823105261" sldId="319"/>
            <ac:spMk id="3" creationId="{BDDEC528-B4EB-EF93-B0E8-EA91BE5530C3}"/>
          </ac:spMkLst>
        </pc:spChg>
        <pc:spChg chg="add">
          <ac:chgData name="Uladzimir Abramchuk" userId="77169ec882ba4fbd" providerId="Windows Live" clId="Web-{9F88C5B4-AA65-4DAA-B219-BA283FD80088}" dt="2023-04-18T08:55:30.097" v="1129"/>
          <ac:spMkLst>
            <pc:docMk/>
            <pc:sldMk cId="823105261" sldId="319"/>
            <ac:spMk id="8" creationId="{943CAA20-3569-4189-9E48-239A229A86CA}"/>
          </ac:spMkLst>
        </pc:spChg>
        <pc:spChg chg="add">
          <ac:chgData name="Uladzimir Abramchuk" userId="77169ec882ba4fbd" providerId="Windows Live" clId="Web-{9F88C5B4-AA65-4DAA-B219-BA283FD80088}" dt="2023-04-18T08:55:30.097" v="1129"/>
          <ac:spMkLst>
            <pc:docMk/>
            <pc:sldMk cId="823105261" sldId="319"/>
            <ac:spMk id="10" creationId="{DA542B6D-E775-4832-91DC-2D20F857813A}"/>
          </ac:spMkLst>
        </pc:spChg>
      </pc:sldChg>
    </pc:docChg>
  </pc:docChgLst>
  <pc:docChgLst>
    <pc:chgData name="Uladzimir Abramchuk" userId="77169ec882ba4fbd" providerId="Windows Live" clId="Web-{7E16DAE2-7025-4E61-9874-3BBBECA0BEE4}"/>
    <pc:docChg chg="modSld">
      <pc:chgData name="Uladzimir Abramchuk" userId="77169ec882ba4fbd" providerId="Windows Live" clId="Web-{7E16DAE2-7025-4E61-9874-3BBBECA0BEE4}" dt="2023-04-19T08:42:43.750" v="42"/>
      <pc:docMkLst>
        <pc:docMk/>
      </pc:docMkLst>
      <pc:sldChg chg="modNotes">
        <pc:chgData name="Uladzimir Abramchuk" userId="77169ec882ba4fbd" providerId="Windows Live" clId="Web-{7E16DAE2-7025-4E61-9874-3BBBECA0BEE4}" dt="2023-04-19T08:42:43.750" v="42"/>
        <pc:sldMkLst>
          <pc:docMk/>
          <pc:sldMk cId="4110725999" sldId="296"/>
        </pc:sldMkLst>
      </pc:sldChg>
      <pc:sldChg chg="modNotes">
        <pc:chgData name="Uladzimir Abramchuk" userId="77169ec882ba4fbd" providerId="Windows Live" clId="Web-{7E16DAE2-7025-4E61-9874-3BBBECA0BEE4}" dt="2023-04-19T08:25:14.871" v="40"/>
        <pc:sldMkLst>
          <pc:docMk/>
          <pc:sldMk cId="3611604686" sldId="309"/>
        </pc:sldMkLst>
      </pc:sldChg>
      <pc:sldChg chg="modNotes">
        <pc:chgData name="Uladzimir Abramchuk" userId="77169ec882ba4fbd" providerId="Windows Live" clId="Web-{7E16DAE2-7025-4E61-9874-3BBBECA0BEE4}" dt="2023-04-19T08:28:09.387" v="41"/>
        <pc:sldMkLst>
          <pc:docMk/>
          <pc:sldMk cId="2396077835" sldId="318"/>
        </pc:sldMkLst>
      </pc:sldChg>
      <pc:sldChg chg="modNotes">
        <pc:chgData name="Uladzimir Abramchuk" userId="77169ec882ba4fbd" providerId="Windows Live" clId="Web-{7E16DAE2-7025-4E61-9874-3BBBECA0BEE4}" dt="2023-04-19T08:21:48.245" v="31"/>
        <pc:sldMkLst>
          <pc:docMk/>
          <pc:sldMk cId="397872681" sldId="321"/>
        </pc:sldMkLst>
      </pc:sldChg>
      <pc:sldChg chg="modNotes">
        <pc:chgData name="Uladzimir Abramchuk" userId="77169ec882ba4fbd" providerId="Windows Live" clId="Web-{7E16DAE2-7025-4E61-9874-3BBBECA0BEE4}" dt="2023-04-19T08:15:19.290" v="30"/>
        <pc:sldMkLst>
          <pc:docMk/>
          <pc:sldMk cId="3898459071" sldId="32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4120F-1FC4-4A14-A2FB-2D3A6EE4D6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79A436-E22B-4CA6-9567-16D6280EAD3B}">
      <dgm:prSet/>
      <dgm:spPr/>
      <dgm:t>
        <a:bodyPr/>
        <a:lstStyle/>
        <a:p>
          <a:r>
            <a:rPr lang="en-US"/>
            <a:t>Product development inventory is physically and financially invisible</a:t>
          </a:r>
        </a:p>
      </dgm:t>
    </dgm:pt>
    <dgm:pt modelId="{70C35F5F-FD6B-4CDB-9A2F-DD9D13706FC0}" type="parTrans" cxnId="{65D1CFDB-3C16-43D6-84BD-F3003F9FD464}">
      <dgm:prSet/>
      <dgm:spPr/>
      <dgm:t>
        <a:bodyPr/>
        <a:lstStyle/>
        <a:p>
          <a:endParaRPr lang="en-US"/>
        </a:p>
      </dgm:t>
    </dgm:pt>
    <dgm:pt modelId="{0210217E-1E61-4B28-A8A0-AC508FC0A6D1}" type="sibTrans" cxnId="{65D1CFDB-3C16-43D6-84BD-F3003F9FD464}">
      <dgm:prSet/>
      <dgm:spPr/>
      <dgm:t>
        <a:bodyPr/>
        <a:lstStyle/>
        <a:p>
          <a:endParaRPr lang="en-US"/>
        </a:p>
      </dgm:t>
    </dgm:pt>
    <dgm:pt modelId="{80C5AE69-97B3-4919-8EAA-562C10E7F5F6}">
      <dgm:prSet/>
      <dgm:spPr/>
      <dgm:t>
        <a:bodyPr/>
        <a:lstStyle/>
        <a:p>
          <a:r>
            <a:rPr lang="en-US"/>
            <a:t>Queues are the root cause of the majority of economic waste in product development</a:t>
          </a:r>
        </a:p>
      </dgm:t>
    </dgm:pt>
    <dgm:pt modelId="{3FEEE654-7539-4F07-B163-86BADCADF3FC}" type="parTrans" cxnId="{A9501952-B43E-4DE4-A998-05B8D7ABB43A}">
      <dgm:prSet/>
      <dgm:spPr/>
      <dgm:t>
        <a:bodyPr/>
        <a:lstStyle/>
        <a:p>
          <a:endParaRPr lang="en-US"/>
        </a:p>
      </dgm:t>
    </dgm:pt>
    <dgm:pt modelId="{439E5D66-E6C3-41DE-A4BC-C808769B9F95}" type="sibTrans" cxnId="{A9501952-B43E-4DE4-A998-05B8D7ABB43A}">
      <dgm:prSet/>
      <dgm:spPr/>
      <dgm:t>
        <a:bodyPr/>
        <a:lstStyle/>
        <a:p>
          <a:endParaRPr lang="en-US"/>
        </a:p>
      </dgm:t>
    </dgm:pt>
    <dgm:pt modelId="{B15C9DB2-6CC4-4923-A514-E39C068185C1}">
      <dgm:prSet/>
      <dgm:spPr/>
      <dgm:t>
        <a:bodyPr/>
        <a:lstStyle/>
        <a:p>
          <a:r>
            <a:rPr lang="en-US"/>
            <a:t>Queues are caused by variability (linearly) and high capacity utilization (exponentially)</a:t>
          </a:r>
        </a:p>
      </dgm:t>
    </dgm:pt>
    <dgm:pt modelId="{A3E6F0E2-8E75-40BA-9871-B7FBD001EEE0}" type="parTrans" cxnId="{8F2E1A94-351B-48E0-9F6C-DD7926EA385F}">
      <dgm:prSet/>
      <dgm:spPr/>
      <dgm:t>
        <a:bodyPr/>
        <a:lstStyle/>
        <a:p>
          <a:endParaRPr lang="en-US"/>
        </a:p>
      </dgm:t>
    </dgm:pt>
    <dgm:pt modelId="{246E89F2-3985-42C7-A98C-1AC8B5E5DD19}" type="sibTrans" cxnId="{8F2E1A94-351B-48E0-9F6C-DD7926EA385F}">
      <dgm:prSet/>
      <dgm:spPr/>
      <dgm:t>
        <a:bodyPr/>
        <a:lstStyle/>
        <a:p>
          <a:endParaRPr lang="en-US"/>
        </a:p>
      </dgm:t>
    </dgm:pt>
    <dgm:pt modelId="{B0E66A3B-D2DB-49AC-9650-FFB47354D0CF}" type="pres">
      <dgm:prSet presAssocID="{4F44120F-1FC4-4A14-A2FB-2D3A6EE4D6A3}" presName="vert0" presStyleCnt="0">
        <dgm:presLayoutVars>
          <dgm:dir/>
          <dgm:animOne val="branch"/>
          <dgm:animLvl val="lvl"/>
        </dgm:presLayoutVars>
      </dgm:prSet>
      <dgm:spPr/>
    </dgm:pt>
    <dgm:pt modelId="{0068078E-64F1-4015-8DE6-BE0AA53FB84C}" type="pres">
      <dgm:prSet presAssocID="{2679A436-E22B-4CA6-9567-16D6280EAD3B}" presName="thickLine" presStyleLbl="alignNode1" presStyleIdx="0" presStyleCnt="3"/>
      <dgm:spPr/>
    </dgm:pt>
    <dgm:pt modelId="{4E5D05C5-D358-4674-BE66-793D710DF1AC}" type="pres">
      <dgm:prSet presAssocID="{2679A436-E22B-4CA6-9567-16D6280EAD3B}" presName="horz1" presStyleCnt="0"/>
      <dgm:spPr/>
    </dgm:pt>
    <dgm:pt modelId="{10D539A0-A0BA-41C7-BFDA-8370D27AC489}" type="pres">
      <dgm:prSet presAssocID="{2679A436-E22B-4CA6-9567-16D6280EAD3B}" presName="tx1" presStyleLbl="revTx" presStyleIdx="0" presStyleCnt="3"/>
      <dgm:spPr/>
    </dgm:pt>
    <dgm:pt modelId="{5B1A68A0-425E-41DF-8201-786904BA4E2A}" type="pres">
      <dgm:prSet presAssocID="{2679A436-E22B-4CA6-9567-16D6280EAD3B}" presName="vert1" presStyleCnt="0"/>
      <dgm:spPr/>
    </dgm:pt>
    <dgm:pt modelId="{453A4DBC-49F2-44BF-8205-DBC82CE09F42}" type="pres">
      <dgm:prSet presAssocID="{80C5AE69-97B3-4919-8EAA-562C10E7F5F6}" presName="thickLine" presStyleLbl="alignNode1" presStyleIdx="1" presStyleCnt="3"/>
      <dgm:spPr/>
    </dgm:pt>
    <dgm:pt modelId="{73B952A9-8E6B-4307-861A-6057E6646AFD}" type="pres">
      <dgm:prSet presAssocID="{80C5AE69-97B3-4919-8EAA-562C10E7F5F6}" presName="horz1" presStyleCnt="0"/>
      <dgm:spPr/>
    </dgm:pt>
    <dgm:pt modelId="{6806C950-A6CE-448F-983A-A07B444496AA}" type="pres">
      <dgm:prSet presAssocID="{80C5AE69-97B3-4919-8EAA-562C10E7F5F6}" presName="tx1" presStyleLbl="revTx" presStyleIdx="1" presStyleCnt="3"/>
      <dgm:spPr/>
    </dgm:pt>
    <dgm:pt modelId="{CEB9476F-79F6-4B3C-914A-58A0EE381044}" type="pres">
      <dgm:prSet presAssocID="{80C5AE69-97B3-4919-8EAA-562C10E7F5F6}" presName="vert1" presStyleCnt="0"/>
      <dgm:spPr/>
    </dgm:pt>
    <dgm:pt modelId="{C60B7B8D-2259-425B-AC7A-BFF410AD512F}" type="pres">
      <dgm:prSet presAssocID="{B15C9DB2-6CC4-4923-A514-E39C068185C1}" presName="thickLine" presStyleLbl="alignNode1" presStyleIdx="2" presStyleCnt="3"/>
      <dgm:spPr/>
    </dgm:pt>
    <dgm:pt modelId="{2D4F70D5-31F1-4FB2-8AE4-0167069F7239}" type="pres">
      <dgm:prSet presAssocID="{B15C9DB2-6CC4-4923-A514-E39C068185C1}" presName="horz1" presStyleCnt="0"/>
      <dgm:spPr/>
    </dgm:pt>
    <dgm:pt modelId="{15C5C4E4-AC76-4197-8C60-AA7DC4C9BE86}" type="pres">
      <dgm:prSet presAssocID="{B15C9DB2-6CC4-4923-A514-E39C068185C1}" presName="tx1" presStyleLbl="revTx" presStyleIdx="2" presStyleCnt="3"/>
      <dgm:spPr/>
    </dgm:pt>
    <dgm:pt modelId="{42082E5D-5131-4B0A-BF0F-58CEB8B58FEE}" type="pres">
      <dgm:prSet presAssocID="{B15C9DB2-6CC4-4923-A514-E39C068185C1}" presName="vert1" presStyleCnt="0"/>
      <dgm:spPr/>
    </dgm:pt>
  </dgm:ptLst>
  <dgm:cxnLst>
    <dgm:cxn modelId="{A9501952-B43E-4DE4-A998-05B8D7ABB43A}" srcId="{4F44120F-1FC4-4A14-A2FB-2D3A6EE4D6A3}" destId="{80C5AE69-97B3-4919-8EAA-562C10E7F5F6}" srcOrd="1" destOrd="0" parTransId="{3FEEE654-7539-4F07-B163-86BADCADF3FC}" sibTransId="{439E5D66-E6C3-41DE-A4BC-C808769B9F95}"/>
    <dgm:cxn modelId="{7BD66A8D-FA6C-4435-9916-B175FEDA2CC3}" type="presOf" srcId="{80C5AE69-97B3-4919-8EAA-562C10E7F5F6}" destId="{6806C950-A6CE-448F-983A-A07B444496AA}" srcOrd="0" destOrd="0" presId="urn:microsoft.com/office/officeart/2008/layout/LinedList"/>
    <dgm:cxn modelId="{8F2E1A94-351B-48E0-9F6C-DD7926EA385F}" srcId="{4F44120F-1FC4-4A14-A2FB-2D3A6EE4D6A3}" destId="{B15C9DB2-6CC4-4923-A514-E39C068185C1}" srcOrd="2" destOrd="0" parTransId="{A3E6F0E2-8E75-40BA-9871-B7FBD001EEE0}" sibTransId="{246E89F2-3985-42C7-A98C-1AC8B5E5DD19}"/>
    <dgm:cxn modelId="{A4D62DDA-30D3-4E0C-9E11-EE9B0536CDFD}" type="presOf" srcId="{4F44120F-1FC4-4A14-A2FB-2D3A6EE4D6A3}" destId="{B0E66A3B-D2DB-49AC-9650-FFB47354D0CF}" srcOrd="0" destOrd="0" presId="urn:microsoft.com/office/officeart/2008/layout/LinedList"/>
    <dgm:cxn modelId="{65D1CFDB-3C16-43D6-84BD-F3003F9FD464}" srcId="{4F44120F-1FC4-4A14-A2FB-2D3A6EE4D6A3}" destId="{2679A436-E22B-4CA6-9567-16D6280EAD3B}" srcOrd="0" destOrd="0" parTransId="{70C35F5F-FD6B-4CDB-9A2F-DD9D13706FC0}" sibTransId="{0210217E-1E61-4B28-A8A0-AC508FC0A6D1}"/>
    <dgm:cxn modelId="{5EF460EB-4F8B-488F-AF5F-2D09D67BB8D6}" type="presOf" srcId="{2679A436-E22B-4CA6-9567-16D6280EAD3B}" destId="{10D539A0-A0BA-41C7-BFDA-8370D27AC489}" srcOrd="0" destOrd="0" presId="urn:microsoft.com/office/officeart/2008/layout/LinedList"/>
    <dgm:cxn modelId="{4A7746FA-F8F7-445A-9663-3BDFFEFD50E0}" type="presOf" srcId="{B15C9DB2-6CC4-4923-A514-E39C068185C1}" destId="{15C5C4E4-AC76-4197-8C60-AA7DC4C9BE86}" srcOrd="0" destOrd="0" presId="urn:microsoft.com/office/officeart/2008/layout/LinedList"/>
    <dgm:cxn modelId="{1500F90C-F764-4C5B-85FC-CBCE75C71714}" type="presParOf" srcId="{B0E66A3B-D2DB-49AC-9650-FFB47354D0CF}" destId="{0068078E-64F1-4015-8DE6-BE0AA53FB84C}" srcOrd="0" destOrd="0" presId="urn:microsoft.com/office/officeart/2008/layout/LinedList"/>
    <dgm:cxn modelId="{2FB94CBE-EE58-4A73-B644-B7C90E1E157A}" type="presParOf" srcId="{B0E66A3B-D2DB-49AC-9650-FFB47354D0CF}" destId="{4E5D05C5-D358-4674-BE66-793D710DF1AC}" srcOrd="1" destOrd="0" presId="urn:microsoft.com/office/officeart/2008/layout/LinedList"/>
    <dgm:cxn modelId="{0FB12A3C-93FC-455B-98C0-5C545F642F3C}" type="presParOf" srcId="{4E5D05C5-D358-4674-BE66-793D710DF1AC}" destId="{10D539A0-A0BA-41C7-BFDA-8370D27AC489}" srcOrd="0" destOrd="0" presId="urn:microsoft.com/office/officeart/2008/layout/LinedList"/>
    <dgm:cxn modelId="{8241CB9D-D1A5-4129-994C-D1F4A4FDD8E3}" type="presParOf" srcId="{4E5D05C5-D358-4674-BE66-793D710DF1AC}" destId="{5B1A68A0-425E-41DF-8201-786904BA4E2A}" srcOrd="1" destOrd="0" presId="urn:microsoft.com/office/officeart/2008/layout/LinedList"/>
    <dgm:cxn modelId="{2F259383-E473-4C97-9F39-4CF1BDB5D5C2}" type="presParOf" srcId="{B0E66A3B-D2DB-49AC-9650-FFB47354D0CF}" destId="{453A4DBC-49F2-44BF-8205-DBC82CE09F42}" srcOrd="2" destOrd="0" presId="urn:microsoft.com/office/officeart/2008/layout/LinedList"/>
    <dgm:cxn modelId="{167B6B98-D940-479E-911F-AB71C28364DC}" type="presParOf" srcId="{B0E66A3B-D2DB-49AC-9650-FFB47354D0CF}" destId="{73B952A9-8E6B-4307-861A-6057E6646AFD}" srcOrd="3" destOrd="0" presId="urn:microsoft.com/office/officeart/2008/layout/LinedList"/>
    <dgm:cxn modelId="{A0CC120C-3C86-489D-86CA-CB2BED57ECD8}" type="presParOf" srcId="{73B952A9-8E6B-4307-861A-6057E6646AFD}" destId="{6806C950-A6CE-448F-983A-A07B444496AA}" srcOrd="0" destOrd="0" presId="urn:microsoft.com/office/officeart/2008/layout/LinedList"/>
    <dgm:cxn modelId="{3EB4E87D-647A-496F-B6FD-6E207B1585CB}" type="presParOf" srcId="{73B952A9-8E6B-4307-861A-6057E6646AFD}" destId="{CEB9476F-79F6-4B3C-914A-58A0EE381044}" srcOrd="1" destOrd="0" presId="urn:microsoft.com/office/officeart/2008/layout/LinedList"/>
    <dgm:cxn modelId="{6CB882CA-819D-47E7-829C-15D24442BE54}" type="presParOf" srcId="{B0E66A3B-D2DB-49AC-9650-FFB47354D0CF}" destId="{C60B7B8D-2259-425B-AC7A-BFF410AD512F}" srcOrd="4" destOrd="0" presId="urn:microsoft.com/office/officeart/2008/layout/LinedList"/>
    <dgm:cxn modelId="{7D0EC023-17D1-4C52-8A54-BAEEA869EBA1}" type="presParOf" srcId="{B0E66A3B-D2DB-49AC-9650-FFB47354D0CF}" destId="{2D4F70D5-31F1-4FB2-8AE4-0167069F7239}" srcOrd="5" destOrd="0" presId="urn:microsoft.com/office/officeart/2008/layout/LinedList"/>
    <dgm:cxn modelId="{36EE8D2A-D0F2-44FE-9950-7C2AEFB5C9F6}" type="presParOf" srcId="{2D4F70D5-31F1-4FB2-8AE4-0167069F7239}" destId="{15C5C4E4-AC76-4197-8C60-AA7DC4C9BE86}" srcOrd="0" destOrd="0" presId="urn:microsoft.com/office/officeart/2008/layout/LinedList"/>
    <dgm:cxn modelId="{8D8E0FEF-0924-46A1-AC9A-004C9E48023A}" type="presParOf" srcId="{2D4F70D5-31F1-4FB2-8AE4-0167069F7239}" destId="{42082E5D-5131-4B0A-BF0F-58CEB8B58F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5292E9-EC40-44FC-A6F1-340D33F301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8C6B78-6D20-462F-986C-BDFE8D3B5E42}">
      <dgm:prSet/>
      <dgm:spPr/>
      <dgm:t>
        <a:bodyPr/>
        <a:lstStyle/>
        <a:p>
          <a:r>
            <a:rPr lang="en-US"/>
            <a:t>In a wide sense, it is about quality of product, processes, how well customer's needs satisfied, etc.</a:t>
          </a:r>
        </a:p>
      </dgm:t>
    </dgm:pt>
    <dgm:pt modelId="{5190AB3D-6461-47CC-8735-92EE4169F2F2}" type="parTrans" cxnId="{4DF5BB1B-540F-42EA-AD90-491BFA14B9B7}">
      <dgm:prSet/>
      <dgm:spPr/>
      <dgm:t>
        <a:bodyPr/>
        <a:lstStyle/>
        <a:p>
          <a:endParaRPr lang="en-US"/>
        </a:p>
      </dgm:t>
    </dgm:pt>
    <dgm:pt modelId="{338CEAEA-7DE7-440C-A115-0AE8B48659F7}" type="sibTrans" cxnId="{4DF5BB1B-540F-42EA-AD90-491BFA14B9B7}">
      <dgm:prSet/>
      <dgm:spPr/>
      <dgm:t>
        <a:bodyPr/>
        <a:lstStyle/>
        <a:p>
          <a:endParaRPr lang="en-US"/>
        </a:p>
      </dgm:t>
    </dgm:pt>
    <dgm:pt modelId="{F772F1C1-D562-4250-81AF-60CAD294A3F4}">
      <dgm:prSet/>
      <dgm:spPr/>
      <dgm:t>
        <a:bodyPr/>
        <a:lstStyle/>
        <a:p>
          <a:r>
            <a:rPr lang="en-US"/>
            <a:t>Reduce rework</a:t>
          </a:r>
        </a:p>
      </dgm:t>
    </dgm:pt>
    <dgm:pt modelId="{9DA84C58-89DC-423E-8D41-6A147CC5CDE7}" type="parTrans" cxnId="{740445AB-53C6-406E-9A2F-569D07309AA4}">
      <dgm:prSet/>
      <dgm:spPr/>
      <dgm:t>
        <a:bodyPr/>
        <a:lstStyle/>
        <a:p>
          <a:endParaRPr lang="en-US"/>
        </a:p>
      </dgm:t>
    </dgm:pt>
    <dgm:pt modelId="{B7229D70-9FCB-447F-B725-3652200EA289}" type="sibTrans" cxnId="{740445AB-53C6-406E-9A2F-569D07309AA4}">
      <dgm:prSet/>
      <dgm:spPr/>
      <dgm:t>
        <a:bodyPr/>
        <a:lstStyle/>
        <a:p>
          <a:endParaRPr lang="en-US"/>
        </a:p>
      </dgm:t>
    </dgm:pt>
    <dgm:pt modelId="{6D58FC2B-DB93-473F-B0B0-E230E00CDFFA}">
      <dgm:prSet/>
      <dgm:spPr/>
      <dgm:t>
        <a:bodyPr/>
        <a:lstStyle/>
        <a:p>
          <a:r>
            <a:rPr lang="en-US"/>
            <a:t>Automation</a:t>
          </a:r>
        </a:p>
      </dgm:t>
    </dgm:pt>
    <dgm:pt modelId="{5D4DED36-E05F-4DDD-A8CD-FD4D33A80AFA}" type="parTrans" cxnId="{92FCB8F1-A9FB-4F18-AF48-28FA8EC40637}">
      <dgm:prSet/>
      <dgm:spPr/>
      <dgm:t>
        <a:bodyPr/>
        <a:lstStyle/>
        <a:p>
          <a:endParaRPr lang="en-US"/>
        </a:p>
      </dgm:t>
    </dgm:pt>
    <dgm:pt modelId="{7A5A7B32-DE12-4A1B-82D5-3731BD2F0B90}" type="sibTrans" cxnId="{92FCB8F1-A9FB-4F18-AF48-28FA8EC40637}">
      <dgm:prSet/>
      <dgm:spPr/>
      <dgm:t>
        <a:bodyPr/>
        <a:lstStyle/>
        <a:p>
          <a:endParaRPr lang="en-US"/>
        </a:p>
      </dgm:t>
    </dgm:pt>
    <dgm:pt modelId="{EFD44EE8-48A4-4511-A232-8CCF81B92269}">
      <dgm:prSet/>
      <dgm:spPr/>
      <dgm:t>
        <a:bodyPr/>
        <a:lstStyle/>
        <a:p>
          <a:r>
            <a:rPr lang="en-US"/>
            <a:t>Infrastructure quality</a:t>
          </a:r>
        </a:p>
      </dgm:t>
    </dgm:pt>
    <dgm:pt modelId="{89F02CDF-2CE0-4A95-B472-4456969FC2E4}" type="parTrans" cxnId="{AF898B40-CFFA-44AB-B5B5-CD3EBC76D189}">
      <dgm:prSet/>
      <dgm:spPr/>
      <dgm:t>
        <a:bodyPr/>
        <a:lstStyle/>
        <a:p>
          <a:endParaRPr lang="en-US"/>
        </a:p>
      </dgm:t>
    </dgm:pt>
    <dgm:pt modelId="{0C0E6EA1-22EE-49C8-8696-01835ADF498D}" type="sibTrans" cxnId="{AF898B40-CFFA-44AB-B5B5-CD3EBC76D189}">
      <dgm:prSet/>
      <dgm:spPr/>
      <dgm:t>
        <a:bodyPr/>
        <a:lstStyle/>
        <a:p>
          <a:endParaRPr lang="en-US"/>
        </a:p>
      </dgm:t>
    </dgm:pt>
    <dgm:pt modelId="{EC0A4F9C-F733-4121-9A6E-6C628F6798F1}" type="pres">
      <dgm:prSet presAssocID="{755292E9-EC40-44FC-A6F1-340D33F30166}" presName="vert0" presStyleCnt="0">
        <dgm:presLayoutVars>
          <dgm:dir/>
          <dgm:animOne val="branch"/>
          <dgm:animLvl val="lvl"/>
        </dgm:presLayoutVars>
      </dgm:prSet>
      <dgm:spPr/>
    </dgm:pt>
    <dgm:pt modelId="{962EF259-D6A1-4FB3-9435-CFB23951F59F}" type="pres">
      <dgm:prSet presAssocID="{788C6B78-6D20-462F-986C-BDFE8D3B5E42}" presName="thickLine" presStyleLbl="alignNode1" presStyleIdx="0" presStyleCnt="4"/>
      <dgm:spPr/>
    </dgm:pt>
    <dgm:pt modelId="{C24277AB-3144-4C3D-ADBE-356D9829EA48}" type="pres">
      <dgm:prSet presAssocID="{788C6B78-6D20-462F-986C-BDFE8D3B5E42}" presName="horz1" presStyleCnt="0"/>
      <dgm:spPr/>
    </dgm:pt>
    <dgm:pt modelId="{92F55135-A520-4731-AFB1-DC1F51B9FF14}" type="pres">
      <dgm:prSet presAssocID="{788C6B78-6D20-462F-986C-BDFE8D3B5E42}" presName="tx1" presStyleLbl="revTx" presStyleIdx="0" presStyleCnt="4"/>
      <dgm:spPr/>
    </dgm:pt>
    <dgm:pt modelId="{46041619-D5D6-4239-9E4B-40D07084F1E1}" type="pres">
      <dgm:prSet presAssocID="{788C6B78-6D20-462F-986C-BDFE8D3B5E42}" presName="vert1" presStyleCnt="0"/>
      <dgm:spPr/>
    </dgm:pt>
    <dgm:pt modelId="{2B5B16D6-436F-4794-8DA5-8E51524A2B5D}" type="pres">
      <dgm:prSet presAssocID="{F772F1C1-D562-4250-81AF-60CAD294A3F4}" presName="thickLine" presStyleLbl="alignNode1" presStyleIdx="1" presStyleCnt="4"/>
      <dgm:spPr/>
    </dgm:pt>
    <dgm:pt modelId="{CAA97542-2D9B-4B80-96B2-480BB437AF0B}" type="pres">
      <dgm:prSet presAssocID="{F772F1C1-D562-4250-81AF-60CAD294A3F4}" presName="horz1" presStyleCnt="0"/>
      <dgm:spPr/>
    </dgm:pt>
    <dgm:pt modelId="{B9CDAD95-5BD3-4D2C-A8DB-54A01FC6A7A1}" type="pres">
      <dgm:prSet presAssocID="{F772F1C1-D562-4250-81AF-60CAD294A3F4}" presName="tx1" presStyleLbl="revTx" presStyleIdx="1" presStyleCnt="4"/>
      <dgm:spPr/>
    </dgm:pt>
    <dgm:pt modelId="{AB3BC57B-AE01-4876-AC3D-64640197D943}" type="pres">
      <dgm:prSet presAssocID="{F772F1C1-D562-4250-81AF-60CAD294A3F4}" presName="vert1" presStyleCnt="0"/>
      <dgm:spPr/>
    </dgm:pt>
    <dgm:pt modelId="{D6B2C0EA-C23E-4B36-81B0-C58E73F422BC}" type="pres">
      <dgm:prSet presAssocID="{6D58FC2B-DB93-473F-B0B0-E230E00CDFFA}" presName="thickLine" presStyleLbl="alignNode1" presStyleIdx="2" presStyleCnt="4"/>
      <dgm:spPr/>
    </dgm:pt>
    <dgm:pt modelId="{6DEF929B-304F-49CD-A536-E33DEC7453FB}" type="pres">
      <dgm:prSet presAssocID="{6D58FC2B-DB93-473F-B0B0-E230E00CDFFA}" presName="horz1" presStyleCnt="0"/>
      <dgm:spPr/>
    </dgm:pt>
    <dgm:pt modelId="{78F6F3E8-F9DF-454F-B387-178FFA184959}" type="pres">
      <dgm:prSet presAssocID="{6D58FC2B-DB93-473F-B0B0-E230E00CDFFA}" presName="tx1" presStyleLbl="revTx" presStyleIdx="2" presStyleCnt="4"/>
      <dgm:spPr/>
    </dgm:pt>
    <dgm:pt modelId="{72B068D4-2366-4716-820D-60320500D434}" type="pres">
      <dgm:prSet presAssocID="{6D58FC2B-DB93-473F-B0B0-E230E00CDFFA}" presName="vert1" presStyleCnt="0"/>
      <dgm:spPr/>
    </dgm:pt>
    <dgm:pt modelId="{9096AB7F-EF4E-437F-8E7F-25F9C1D7156E}" type="pres">
      <dgm:prSet presAssocID="{EFD44EE8-48A4-4511-A232-8CCF81B92269}" presName="thickLine" presStyleLbl="alignNode1" presStyleIdx="3" presStyleCnt="4"/>
      <dgm:spPr/>
    </dgm:pt>
    <dgm:pt modelId="{A11C2445-E3BF-46CB-929F-B3DAC99AF948}" type="pres">
      <dgm:prSet presAssocID="{EFD44EE8-48A4-4511-A232-8CCF81B92269}" presName="horz1" presStyleCnt="0"/>
      <dgm:spPr/>
    </dgm:pt>
    <dgm:pt modelId="{AE278D2D-D696-4544-84C2-CCFF2C710FFD}" type="pres">
      <dgm:prSet presAssocID="{EFD44EE8-48A4-4511-A232-8CCF81B92269}" presName="tx1" presStyleLbl="revTx" presStyleIdx="3" presStyleCnt="4"/>
      <dgm:spPr/>
    </dgm:pt>
    <dgm:pt modelId="{A6B90F98-863D-4AE3-848E-AF9B9AD15543}" type="pres">
      <dgm:prSet presAssocID="{EFD44EE8-48A4-4511-A232-8CCF81B92269}" presName="vert1" presStyleCnt="0"/>
      <dgm:spPr/>
    </dgm:pt>
  </dgm:ptLst>
  <dgm:cxnLst>
    <dgm:cxn modelId="{4DF5BB1B-540F-42EA-AD90-491BFA14B9B7}" srcId="{755292E9-EC40-44FC-A6F1-340D33F30166}" destId="{788C6B78-6D20-462F-986C-BDFE8D3B5E42}" srcOrd="0" destOrd="0" parTransId="{5190AB3D-6461-47CC-8735-92EE4169F2F2}" sibTransId="{338CEAEA-7DE7-440C-A115-0AE8B48659F7}"/>
    <dgm:cxn modelId="{2F0E603A-7B5D-4426-B357-71A317A5269A}" type="presOf" srcId="{788C6B78-6D20-462F-986C-BDFE8D3B5E42}" destId="{92F55135-A520-4731-AFB1-DC1F51B9FF14}" srcOrd="0" destOrd="0" presId="urn:microsoft.com/office/officeart/2008/layout/LinedList"/>
    <dgm:cxn modelId="{AF898B40-CFFA-44AB-B5B5-CD3EBC76D189}" srcId="{755292E9-EC40-44FC-A6F1-340D33F30166}" destId="{EFD44EE8-48A4-4511-A232-8CCF81B92269}" srcOrd="3" destOrd="0" parTransId="{89F02CDF-2CE0-4A95-B472-4456969FC2E4}" sibTransId="{0C0E6EA1-22EE-49C8-8696-01835ADF498D}"/>
    <dgm:cxn modelId="{B88E12AA-1205-48F5-823F-FE4CF8BCAAA4}" type="presOf" srcId="{F772F1C1-D562-4250-81AF-60CAD294A3F4}" destId="{B9CDAD95-5BD3-4D2C-A8DB-54A01FC6A7A1}" srcOrd="0" destOrd="0" presId="urn:microsoft.com/office/officeart/2008/layout/LinedList"/>
    <dgm:cxn modelId="{740445AB-53C6-406E-9A2F-569D07309AA4}" srcId="{755292E9-EC40-44FC-A6F1-340D33F30166}" destId="{F772F1C1-D562-4250-81AF-60CAD294A3F4}" srcOrd="1" destOrd="0" parTransId="{9DA84C58-89DC-423E-8D41-6A147CC5CDE7}" sibTransId="{B7229D70-9FCB-447F-B725-3652200EA289}"/>
    <dgm:cxn modelId="{B20C19B2-6FEE-4318-93AC-662C35D49A0F}" type="presOf" srcId="{755292E9-EC40-44FC-A6F1-340D33F30166}" destId="{EC0A4F9C-F733-4121-9A6E-6C628F6798F1}" srcOrd="0" destOrd="0" presId="urn:microsoft.com/office/officeart/2008/layout/LinedList"/>
    <dgm:cxn modelId="{5D4081CA-1524-41A0-8E2C-C1727BDD8257}" type="presOf" srcId="{6D58FC2B-DB93-473F-B0B0-E230E00CDFFA}" destId="{78F6F3E8-F9DF-454F-B387-178FFA184959}" srcOrd="0" destOrd="0" presId="urn:microsoft.com/office/officeart/2008/layout/LinedList"/>
    <dgm:cxn modelId="{13B44DE7-412F-4986-A6FC-869ECB31CE59}" type="presOf" srcId="{EFD44EE8-48A4-4511-A232-8CCF81B92269}" destId="{AE278D2D-D696-4544-84C2-CCFF2C710FFD}" srcOrd="0" destOrd="0" presId="urn:microsoft.com/office/officeart/2008/layout/LinedList"/>
    <dgm:cxn modelId="{92FCB8F1-A9FB-4F18-AF48-28FA8EC40637}" srcId="{755292E9-EC40-44FC-A6F1-340D33F30166}" destId="{6D58FC2B-DB93-473F-B0B0-E230E00CDFFA}" srcOrd="2" destOrd="0" parTransId="{5D4DED36-E05F-4DDD-A8CD-FD4D33A80AFA}" sibTransId="{7A5A7B32-DE12-4A1B-82D5-3731BD2F0B90}"/>
    <dgm:cxn modelId="{5908F2A1-B34C-4B70-8BBF-0964D070AA5B}" type="presParOf" srcId="{EC0A4F9C-F733-4121-9A6E-6C628F6798F1}" destId="{962EF259-D6A1-4FB3-9435-CFB23951F59F}" srcOrd="0" destOrd="0" presId="urn:microsoft.com/office/officeart/2008/layout/LinedList"/>
    <dgm:cxn modelId="{AE3D351E-5C97-4F7D-B58B-214EC5BD3F8B}" type="presParOf" srcId="{EC0A4F9C-F733-4121-9A6E-6C628F6798F1}" destId="{C24277AB-3144-4C3D-ADBE-356D9829EA48}" srcOrd="1" destOrd="0" presId="urn:microsoft.com/office/officeart/2008/layout/LinedList"/>
    <dgm:cxn modelId="{0A84910E-20F2-4FA6-B0BE-5E5B9F96BEB8}" type="presParOf" srcId="{C24277AB-3144-4C3D-ADBE-356D9829EA48}" destId="{92F55135-A520-4731-AFB1-DC1F51B9FF14}" srcOrd="0" destOrd="0" presId="urn:microsoft.com/office/officeart/2008/layout/LinedList"/>
    <dgm:cxn modelId="{A1E8749A-F0AD-4A64-856A-77C839FF1995}" type="presParOf" srcId="{C24277AB-3144-4C3D-ADBE-356D9829EA48}" destId="{46041619-D5D6-4239-9E4B-40D07084F1E1}" srcOrd="1" destOrd="0" presId="urn:microsoft.com/office/officeart/2008/layout/LinedList"/>
    <dgm:cxn modelId="{B53BF73C-B0F1-4F3E-B479-12CCB40DDD99}" type="presParOf" srcId="{EC0A4F9C-F733-4121-9A6E-6C628F6798F1}" destId="{2B5B16D6-436F-4794-8DA5-8E51524A2B5D}" srcOrd="2" destOrd="0" presId="urn:microsoft.com/office/officeart/2008/layout/LinedList"/>
    <dgm:cxn modelId="{EE063342-5065-46BE-948A-6AEFF9A8F99B}" type="presParOf" srcId="{EC0A4F9C-F733-4121-9A6E-6C628F6798F1}" destId="{CAA97542-2D9B-4B80-96B2-480BB437AF0B}" srcOrd="3" destOrd="0" presId="urn:microsoft.com/office/officeart/2008/layout/LinedList"/>
    <dgm:cxn modelId="{E71A407F-EC88-445C-8B2F-EAB21DCD7492}" type="presParOf" srcId="{CAA97542-2D9B-4B80-96B2-480BB437AF0B}" destId="{B9CDAD95-5BD3-4D2C-A8DB-54A01FC6A7A1}" srcOrd="0" destOrd="0" presId="urn:microsoft.com/office/officeart/2008/layout/LinedList"/>
    <dgm:cxn modelId="{2DA706AC-C37B-4D8C-9059-A695E6C20336}" type="presParOf" srcId="{CAA97542-2D9B-4B80-96B2-480BB437AF0B}" destId="{AB3BC57B-AE01-4876-AC3D-64640197D943}" srcOrd="1" destOrd="0" presId="urn:microsoft.com/office/officeart/2008/layout/LinedList"/>
    <dgm:cxn modelId="{ABDE9F83-4C97-4852-856E-E26126D5DACF}" type="presParOf" srcId="{EC0A4F9C-F733-4121-9A6E-6C628F6798F1}" destId="{D6B2C0EA-C23E-4B36-81B0-C58E73F422BC}" srcOrd="4" destOrd="0" presId="urn:microsoft.com/office/officeart/2008/layout/LinedList"/>
    <dgm:cxn modelId="{651F5530-2709-4F95-8B5C-7FF220111B65}" type="presParOf" srcId="{EC0A4F9C-F733-4121-9A6E-6C628F6798F1}" destId="{6DEF929B-304F-49CD-A536-E33DEC7453FB}" srcOrd="5" destOrd="0" presId="urn:microsoft.com/office/officeart/2008/layout/LinedList"/>
    <dgm:cxn modelId="{1EA0A349-395C-4E9A-B1B0-1EEAC37AE29F}" type="presParOf" srcId="{6DEF929B-304F-49CD-A536-E33DEC7453FB}" destId="{78F6F3E8-F9DF-454F-B387-178FFA184959}" srcOrd="0" destOrd="0" presId="urn:microsoft.com/office/officeart/2008/layout/LinedList"/>
    <dgm:cxn modelId="{BD0ED02E-C008-411F-A516-F9A589C0ED3B}" type="presParOf" srcId="{6DEF929B-304F-49CD-A536-E33DEC7453FB}" destId="{72B068D4-2366-4716-820D-60320500D434}" srcOrd="1" destOrd="0" presId="urn:microsoft.com/office/officeart/2008/layout/LinedList"/>
    <dgm:cxn modelId="{DB2686BE-1DC7-4E23-8E81-1582442D96EF}" type="presParOf" srcId="{EC0A4F9C-F733-4121-9A6E-6C628F6798F1}" destId="{9096AB7F-EF4E-437F-8E7F-25F9C1D7156E}" srcOrd="6" destOrd="0" presId="urn:microsoft.com/office/officeart/2008/layout/LinedList"/>
    <dgm:cxn modelId="{9FA02C2E-0F3A-4145-ABE2-59D549EEDB1F}" type="presParOf" srcId="{EC0A4F9C-F733-4121-9A6E-6C628F6798F1}" destId="{A11C2445-E3BF-46CB-929F-B3DAC99AF948}" srcOrd="7" destOrd="0" presId="urn:microsoft.com/office/officeart/2008/layout/LinedList"/>
    <dgm:cxn modelId="{EF77BA4A-0FC1-4C9E-8570-80C898E20438}" type="presParOf" srcId="{A11C2445-E3BF-46CB-929F-B3DAC99AF948}" destId="{AE278D2D-D696-4544-84C2-CCFF2C710FFD}" srcOrd="0" destOrd="0" presId="urn:microsoft.com/office/officeart/2008/layout/LinedList"/>
    <dgm:cxn modelId="{F1B2670C-096B-463A-BBCB-DCE84EEBFFEA}" type="presParOf" srcId="{A11C2445-E3BF-46CB-929F-B3DAC99AF948}" destId="{A6B90F98-863D-4AE3-848E-AF9B9AD155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6154B3-CE80-4787-811C-1C7B52D0683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D0592-D406-4A94-A61F-872462F62B93}">
      <dgm:prSet/>
      <dgm:spPr/>
      <dgm:t>
        <a:bodyPr/>
        <a:lstStyle/>
        <a:p>
          <a:r>
            <a:rPr lang="en-US"/>
            <a:t>Enables smaller batches and vice versa</a:t>
          </a:r>
        </a:p>
      </dgm:t>
    </dgm:pt>
    <dgm:pt modelId="{47F45355-B179-417A-B5F0-B62F0CFAC0DC}" type="parTrans" cxnId="{DC81D5E1-933D-4BC2-B51F-90C121913A8F}">
      <dgm:prSet/>
      <dgm:spPr/>
      <dgm:t>
        <a:bodyPr/>
        <a:lstStyle/>
        <a:p>
          <a:endParaRPr lang="en-US"/>
        </a:p>
      </dgm:t>
    </dgm:pt>
    <dgm:pt modelId="{AFACB82E-95EE-46F5-9EB1-7FAB09374E45}" type="sibTrans" cxnId="{DC81D5E1-933D-4BC2-B51F-90C121913A8F}">
      <dgm:prSet/>
      <dgm:spPr/>
      <dgm:t>
        <a:bodyPr/>
        <a:lstStyle/>
        <a:p>
          <a:endParaRPr lang="en-US"/>
        </a:p>
      </dgm:t>
    </dgm:pt>
    <dgm:pt modelId="{0796ACC3-F00D-463A-8859-418C3417044D}">
      <dgm:prSet/>
      <dgm:spPr/>
      <dgm:t>
        <a:bodyPr/>
        <a:lstStyle/>
        <a:p>
          <a:r>
            <a:rPr lang="en-US"/>
            <a:t>Makes learning faster and more efficient</a:t>
          </a:r>
        </a:p>
      </dgm:t>
    </dgm:pt>
    <dgm:pt modelId="{5D9A8775-DADF-4683-89B1-17AD51A0E714}" type="parTrans" cxnId="{005672BB-0288-4058-8FA8-A5F8F93121AE}">
      <dgm:prSet/>
      <dgm:spPr/>
      <dgm:t>
        <a:bodyPr/>
        <a:lstStyle/>
        <a:p>
          <a:endParaRPr lang="en-US"/>
        </a:p>
      </dgm:t>
    </dgm:pt>
    <dgm:pt modelId="{8C481419-CF20-44A0-8724-328C407AC4FF}" type="sibTrans" cxnId="{005672BB-0288-4058-8FA8-A5F8F93121AE}">
      <dgm:prSet/>
      <dgm:spPr/>
      <dgm:t>
        <a:bodyPr/>
        <a:lstStyle/>
        <a:p>
          <a:endParaRPr lang="en-US"/>
        </a:p>
      </dgm:t>
    </dgm:pt>
    <dgm:pt modelId="{AACF7051-4020-48B3-A760-3DCDFE5E4714}">
      <dgm:prSet/>
      <dgm:spPr/>
      <dgm:t>
        <a:bodyPr/>
        <a:lstStyle/>
        <a:p>
          <a:r>
            <a:rPr lang="en-US"/>
            <a:t>Gives a sense of control</a:t>
          </a:r>
        </a:p>
      </dgm:t>
    </dgm:pt>
    <dgm:pt modelId="{DFB650F8-9F6D-43D2-96B1-61101D6C4E24}" type="parTrans" cxnId="{1BCF09FC-4838-4C45-8D08-A7DBF8F7F41D}">
      <dgm:prSet/>
      <dgm:spPr/>
      <dgm:t>
        <a:bodyPr/>
        <a:lstStyle/>
        <a:p>
          <a:endParaRPr lang="en-US"/>
        </a:p>
      </dgm:t>
    </dgm:pt>
    <dgm:pt modelId="{A9D7E9A4-C686-4306-A930-6D655751CBD3}" type="sibTrans" cxnId="{1BCF09FC-4838-4C45-8D08-A7DBF8F7F41D}">
      <dgm:prSet/>
      <dgm:spPr/>
      <dgm:t>
        <a:bodyPr/>
        <a:lstStyle/>
        <a:p>
          <a:endParaRPr lang="en-US"/>
        </a:p>
      </dgm:t>
    </dgm:pt>
    <dgm:pt modelId="{0AB354F4-FB36-44EA-B9E0-9106C0EB0A09}" type="pres">
      <dgm:prSet presAssocID="{C66154B3-CE80-4787-811C-1C7B52D0683D}" presName="vert0" presStyleCnt="0">
        <dgm:presLayoutVars>
          <dgm:dir/>
          <dgm:animOne val="branch"/>
          <dgm:animLvl val="lvl"/>
        </dgm:presLayoutVars>
      </dgm:prSet>
      <dgm:spPr/>
    </dgm:pt>
    <dgm:pt modelId="{3313B8D6-9A21-4A6C-8499-E11982048640}" type="pres">
      <dgm:prSet presAssocID="{076D0592-D406-4A94-A61F-872462F62B93}" presName="thickLine" presStyleLbl="alignNode1" presStyleIdx="0" presStyleCnt="3"/>
      <dgm:spPr/>
    </dgm:pt>
    <dgm:pt modelId="{AF2E7ED0-E695-40D5-BF02-004D7966994B}" type="pres">
      <dgm:prSet presAssocID="{076D0592-D406-4A94-A61F-872462F62B93}" presName="horz1" presStyleCnt="0"/>
      <dgm:spPr/>
    </dgm:pt>
    <dgm:pt modelId="{4000F549-E9A4-47D2-A78C-6C2517447C18}" type="pres">
      <dgm:prSet presAssocID="{076D0592-D406-4A94-A61F-872462F62B93}" presName="tx1" presStyleLbl="revTx" presStyleIdx="0" presStyleCnt="3"/>
      <dgm:spPr/>
    </dgm:pt>
    <dgm:pt modelId="{BE2BF3BA-CC73-453D-81EA-5C47C8B4AA15}" type="pres">
      <dgm:prSet presAssocID="{076D0592-D406-4A94-A61F-872462F62B93}" presName="vert1" presStyleCnt="0"/>
      <dgm:spPr/>
    </dgm:pt>
    <dgm:pt modelId="{F08DD284-6616-46D7-9445-44DEAFC1E918}" type="pres">
      <dgm:prSet presAssocID="{0796ACC3-F00D-463A-8859-418C3417044D}" presName="thickLine" presStyleLbl="alignNode1" presStyleIdx="1" presStyleCnt="3"/>
      <dgm:spPr/>
    </dgm:pt>
    <dgm:pt modelId="{0C5B1F1D-835D-4BE4-9E4B-8BC1FB272B2A}" type="pres">
      <dgm:prSet presAssocID="{0796ACC3-F00D-463A-8859-418C3417044D}" presName="horz1" presStyleCnt="0"/>
      <dgm:spPr/>
    </dgm:pt>
    <dgm:pt modelId="{03E12746-88E5-41F5-8731-C818C6140909}" type="pres">
      <dgm:prSet presAssocID="{0796ACC3-F00D-463A-8859-418C3417044D}" presName="tx1" presStyleLbl="revTx" presStyleIdx="1" presStyleCnt="3"/>
      <dgm:spPr/>
    </dgm:pt>
    <dgm:pt modelId="{E0959A14-B8E8-4DDC-AB6C-74842DB998DC}" type="pres">
      <dgm:prSet presAssocID="{0796ACC3-F00D-463A-8859-418C3417044D}" presName="vert1" presStyleCnt="0"/>
      <dgm:spPr/>
    </dgm:pt>
    <dgm:pt modelId="{09DB990A-C8BE-4C54-A676-1EF72C90CA9E}" type="pres">
      <dgm:prSet presAssocID="{AACF7051-4020-48B3-A760-3DCDFE5E4714}" presName="thickLine" presStyleLbl="alignNode1" presStyleIdx="2" presStyleCnt="3"/>
      <dgm:spPr/>
    </dgm:pt>
    <dgm:pt modelId="{1FB8059B-49AC-4AAB-86C3-55DDC636E645}" type="pres">
      <dgm:prSet presAssocID="{AACF7051-4020-48B3-A760-3DCDFE5E4714}" presName="horz1" presStyleCnt="0"/>
      <dgm:spPr/>
    </dgm:pt>
    <dgm:pt modelId="{8AEE11F6-301D-4C49-9F8B-9AF2D563FF31}" type="pres">
      <dgm:prSet presAssocID="{AACF7051-4020-48B3-A760-3DCDFE5E4714}" presName="tx1" presStyleLbl="revTx" presStyleIdx="2" presStyleCnt="3"/>
      <dgm:spPr/>
    </dgm:pt>
    <dgm:pt modelId="{12EAE4D0-4230-421F-80FC-50E846480A24}" type="pres">
      <dgm:prSet presAssocID="{AACF7051-4020-48B3-A760-3DCDFE5E4714}" presName="vert1" presStyleCnt="0"/>
      <dgm:spPr/>
    </dgm:pt>
  </dgm:ptLst>
  <dgm:cxnLst>
    <dgm:cxn modelId="{0604BF46-A197-4E28-8E75-2A714F8476EA}" type="presOf" srcId="{076D0592-D406-4A94-A61F-872462F62B93}" destId="{4000F549-E9A4-47D2-A78C-6C2517447C18}" srcOrd="0" destOrd="0" presId="urn:microsoft.com/office/officeart/2008/layout/LinedList"/>
    <dgm:cxn modelId="{9EF6924B-359A-499E-B78D-57D2E0FDFFC6}" type="presOf" srcId="{C66154B3-CE80-4787-811C-1C7B52D0683D}" destId="{0AB354F4-FB36-44EA-B9E0-9106C0EB0A09}" srcOrd="0" destOrd="0" presId="urn:microsoft.com/office/officeart/2008/layout/LinedList"/>
    <dgm:cxn modelId="{C163FD9A-C405-46A7-B6A0-B535F41C7DAD}" type="presOf" srcId="{0796ACC3-F00D-463A-8859-418C3417044D}" destId="{03E12746-88E5-41F5-8731-C818C6140909}" srcOrd="0" destOrd="0" presId="urn:microsoft.com/office/officeart/2008/layout/LinedList"/>
    <dgm:cxn modelId="{133A47B0-44A6-4258-8367-7F7D2A1511C7}" type="presOf" srcId="{AACF7051-4020-48B3-A760-3DCDFE5E4714}" destId="{8AEE11F6-301D-4C49-9F8B-9AF2D563FF31}" srcOrd="0" destOrd="0" presId="urn:microsoft.com/office/officeart/2008/layout/LinedList"/>
    <dgm:cxn modelId="{005672BB-0288-4058-8FA8-A5F8F93121AE}" srcId="{C66154B3-CE80-4787-811C-1C7B52D0683D}" destId="{0796ACC3-F00D-463A-8859-418C3417044D}" srcOrd="1" destOrd="0" parTransId="{5D9A8775-DADF-4683-89B1-17AD51A0E714}" sibTransId="{8C481419-CF20-44A0-8724-328C407AC4FF}"/>
    <dgm:cxn modelId="{DC81D5E1-933D-4BC2-B51F-90C121913A8F}" srcId="{C66154B3-CE80-4787-811C-1C7B52D0683D}" destId="{076D0592-D406-4A94-A61F-872462F62B93}" srcOrd="0" destOrd="0" parTransId="{47F45355-B179-417A-B5F0-B62F0CFAC0DC}" sibTransId="{AFACB82E-95EE-46F5-9EB1-7FAB09374E45}"/>
    <dgm:cxn modelId="{1BCF09FC-4838-4C45-8D08-A7DBF8F7F41D}" srcId="{C66154B3-CE80-4787-811C-1C7B52D0683D}" destId="{AACF7051-4020-48B3-A760-3DCDFE5E4714}" srcOrd="2" destOrd="0" parTransId="{DFB650F8-9F6D-43D2-96B1-61101D6C4E24}" sibTransId="{A9D7E9A4-C686-4306-A930-6D655751CBD3}"/>
    <dgm:cxn modelId="{0BAB1844-1D0D-4D7F-BE88-E6CA7AC619E4}" type="presParOf" srcId="{0AB354F4-FB36-44EA-B9E0-9106C0EB0A09}" destId="{3313B8D6-9A21-4A6C-8499-E11982048640}" srcOrd="0" destOrd="0" presId="urn:microsoft.com/office/officeart/2008/layout/LinedList"/>
    <dgm:cxn modelId="{315D0122-7EC4-40C0-A0E1-960F80645DD9}" type="presParOf" srcId="{0AB354F4-FB36-44EA-B9E0-9106C0EB0A09}" destId="{AF2E7ED0-E695-40D5-BF02-004D7966994B}" srcOrd="1" destOrd="0" presId="urn:microsoft.com/office/officeart/2008/layout/LinedList"/>
    <dgm:cxn modelId="{5F8BE8F1-8006-44FF-83FA-FFF27A082B3D}" type="presParOf" srcId="{AF2E7ED0-E695-40D5-BF02-004D7966994B}" destId="{4000F549-E9A4-47D2-A78C-6C2517447C18}" srcOrd="0" destOrd="0" presId="urn:microsoft.com/office/officeart/2008/layout/LinedList"/>
    <dgm:cxn modelId="{E2CA042D-B15C-48D9-8E0C-3C6D6E1CFC56}" type="presParOf" srcId="{AF2E7ED0-E695-40D5-BF02-004D7966994B}" destId="{BE2BF3BA-CC73-453D-81EA-5C47C8B4AA15}" srcOrd="1" destOrd="0" presId="urn:microsoft.com/office/officeart/2008/layout/LinedList"/>
    <dgm:cxn modelId="{ED6579A5-9491-4887-AB2C-2C1026813C78}" type="presParOf" srcId="{0AB354F4-FB36-44EA-B9E0-9106C0EB0A09}" destId="{F08DD284-6616-46D7-9445-44DEAFC1E918}" srcOrd="2" destOrd="0" presId="urn:microsoft.com/office/officeart/2008/layout/LinedList"/>
    <dgm:cxn modelId="{3700E8A3-528C-4A9F-9046-70CE2B066016}" type="presParOf" srcId="{0AB354F4-FB36-44EA-B9E0-9106C0EB0A09}" destId="{0C5B1F1D-835D-4BE4-9E4B-8BC1FB272B2A}" srcOrd="3" destOrd="0" presId="urn:microsoft.com/office/officeart/2008/layout/LinedList"/>
    <dgm:cxn modelId="{FCABCD09-A27F-4615-93F9-FA771B3E55DC}" type="presParOf" srcId="{0C5B1F1D-835D-4BE4-9E4B-8BC1FB272B2A}" destId="{03E12746-88E5-41F5-8731-C818C6140909}" srcOrd="0" destOrd="0" presId="urn:microsoft.com/office/officeart/2008/layout/LinedList"/>
    <dgm:cxn modelId="{9082B61F-531D-4CCB-82ED-C65ACDAA65D0}" type="presParOf" srcId="{0C5B1F1D-835D-4BE4-9E4B-8BC1FB272B2A}" destId="{E0959A14-B8E8-4DDC-AB6C-74842DB998DC}" srcOrd="1" destOrd="0" presId="urn:microsoft.com/office/officeart/2008/layout/LinedList"/>
    <dgm:cxn modelId="{22FC4CC1-4F3F-40AC-A249-27E0785E6B75}" type="presParOf" srcId="{0AB354F4-FB36-44EA-B9E0-9106C0EB0A09}" destId="{09DB990A-C8BE-4C54-A676-1EF72C90CA9E}" srcOrd="4" destOrd="0" presId="urn:microsoft.com/office/officeart/2008/layout/LinedList"/>
    <dgm:cxn modelId="{D315DB4C-7E24-4ABB-A810-777954C9C6C8}" type="presParOf" srcId="{0AB354F4-FB36-44EA-B9E0-9106C0EB0A09}" destId="{1FB8059B-49AC-4AAB-86C3-55DDC636E645}" srcOrd="5" destOrd="0" presId="urn:microsoft.com/office/officeart/2008/layout/LinedList"/>
    <dgm:cxn modelId="{E8E52301-C9F8-4F0A-82A1-81EC7F800902}" type="presParOf" srcId="{1FB8059B-49AC-4AAB-86C3-55DDC636E645}" destId="{8AEE11F6-301D-4C49-9F8B-9AF2D563FF31}" srcOrd="0" destOrd="0" presId="urn:microsoft.com/office/officeart/2008/layout/LinedList"/>
    <dgm:cxn modelId="{DEA8D83C-F830-4E93-BCD0-847F449C8A39}" type="presParOf" srcId="{1FB8059B-49AC-4AAB-86C3-55DDC636E645}" destId="{12EAE4D0-4230-421F-80FC-50E846480A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1AFF2A-21A1-4D7E-A3FC-6FE4002D81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CD10D1-2E68-4DFA-9C69-B15FA66C13BA}">
      <dgm:prSet/>
      <dgm:spPr/>
      <dgm:t>
        <a:bodyPr/>
        <a:lstStyle/>
        <a:p>
          <a:r>
            <a:rPr lang="en-US"/>
            <a:t>Choose the right amount of communication: more intense inside the team, less intense between teams.</a:t>
          </a:r>
        </a:p>
      </dgm:t>
    </dgm:pt>
    <dgm:pt modelId="{73EE917E-36F2-4DD8-A56B-3F088D10D690}" type="parTrans" cxnId="{FBC47A09-9B37-4984-9D7E-8EAD36C0E94B}">
      <dgm:prSet/>
      <dgm:spPr/>
      <dgm:t>
        <a:bodyPr/>
        <a:lstStyle/>
        <a:p>
          <a:endParaRPr lang="en-US"/>
        </a:p>
      </dgm:t>
    </dgm:pt>
    <dgm:pt modelId="{E7D48F14-F66C-4759-8D1E-B5395E5DB631}" type="sibTrans" cxnId="{FBC47A09-9B37-4984-9D7E-8EAD36C0E94B}">
      <dgm:prSet/>
      <dgm:spPr/>
      <dgm:t>
        <a:bodyPr/>
        <a:lstStyle/>
        <a:p>
          <a:endParaRPr lang="en-US"/>
        </a:p>
      </dgm:t>
    </dgm:pt>
    <dgm:pt modelId="{F0C39BCF-CDC9-4FB0-B4C5-FDACAA81F5EC}">
      <dgm:prSet/>
      <dgm:spPr/>
      <dgm:t>
        <a:bodyPr/>
        <a:lstStyle/>
        <a:p>
          <a:r>
            <a:rPr lang="en-US"/>
            <a:t>Conway's law: organizations design systems that mirror their own communication structure</a:t>
          </a:r>
        </a:p>
      </dgm:t>
    </dgm:pt>
    <dgm:pt modelId="{CDC65FC5-A4A9-49E1-84F7-E23D95B9C1C0}" type="parTrans" cxnId="{FB1C8694-C06A-479B-9469-6013FCCD3272}">
      <dgm:prSet/>
      <dgm:spPr/>
      <dgm:t>
        <a:bodyPr/>
        <a:lstStyle/>
        <a:p>
          <a:endParaRPr lang="en-US"/>
        </a:p>
      </dgm:t>
    </dgm:pt>
    <dgm:pt modelId="{48663B88-B410-47ED-BC09-A96C0A31FA38}" type="sibTrans" cxnId="{FB1C8694-C06A-479B-9469-6013FCCD3272}">
      <dgm:prSet/>
      <dgm:spPr/>
      <dgm:t>
        <a:bodyPr/>
        <a:lstStyle/>
        <a:p>
          <a:endParaRPr lang="en-US"/>
        </a:p>
      </dgm:t>
    </dgm:pt>
    <dgm:pt modelId="{CB67719A-2E2D-4996-B7C1-DF482C3F7197}">
      <dgm:prSet/>
      <dgm:spPr/>
      <dgm:t>
        <a:bodyPr/>
        <a:lstStyle/>
        <a:p>
          <a:r>
            <a:rPr lang="en-US"/>
            <a:t>Enable horizontal communication between teams, departments. But don't overdo it.</a:t>
          </a:r>
        </a:p>
      </dgm:t>
    </dgm:pt>
    <dgm:pt modelId="{C266D646-4477-4FC2-8A60-3A9AA65CCA24}" type="parTrans" cxnId="{1516305A-451C-4B78-927A-74C458A86099}">
      <dgm:prSet/>
      <dgm:spPr/>
      <dgm:t>
        <a:bodyPr/>
        <a:lstStyle/>
        <a:p>
          <a:endParaRPr lang="en-US"/>
        </a:p>
      </dgm:t>
    </dgm:pt>
    <dgm:pt modelId="{8402A966-F743-4633-9F16-19014BB5F9E6}" type="sibTrans" cxnId="{1516305A-451C-4B78-927A-74C458A86099}">
      <dgm:prSet/>
      <dgm:spPr/>
      <dgm:t>
        <a:bodyPr/>
        <a:lstStyle/>
        <a:p>
          <a:endParaRPr lang="en-US"/>
        </a:p>
      </dgm:t>
    </dgm:pt>
    <dgm:pt modelId="{87F977EB-2E01-4D8C-868B-7D203A457029}" type="pres">
      <dgm:prSet presAssocID="{F51AFF2A-21A1-4D7E-A3FC-6FE4002D8190}" presName="vert0" presStyleCnt="0">
        <dgm:presLayoutVars>
          <dgm:dir/>
          <dgm:animOne val="branch"/>
          <dgm:animLvl val="lvl"/>
        </dgm:presLayoutVars>
      </dgm:prSet>
      <dgm:spPr/>
    </dgm:pt>
    <dgm:pt modelId="{0850E6B2-D230-49E2-A55A-4C654B1A9338}" type="pres">
      <dgm:prSet presAssocID="{ADCD10D1-2E68-4DFA-9C69-B15FA66C13BA}" presName="thickLine" presStyleLbl="alignNode1" presStyleIdx="0" presStyleCnt="3"/>
      <dgm:spPr/>
    </dgm:pt>
    <dgm:pt modelId="{5571F067-E24E-4BB7-B7F2-EF6A4C6763D9}" type="pres">
      <dgm:prSet presAssocID="{ADCD10D1-2E68-4DFA-9C69-B15FA66C13BA}" presName="horz1" presStyleCnt="0"/>
      <dgm:spPr/>
    </dgm:pt>
    <dgm:pt modelId="{1194FD68-80E0-45C7-9F29-44578F9E1627}" type="pres">
      <dgm:prSet presAssocID="{ADCD10D1-2E68-4DFA-9C69-B15FA66C13BA}" presName="tx1" presStyleLbl="revTx" presStyleIdx="0" presStyleCnt="3"/>
      <dgm:spPr/>
    </dgm:pt>
    <dgm:pt modelId="{E80D3E67-EE47-4865-892B-D7090580149C}" type="pres">
      <dgm:prSet presAssocID="{ADCD10D1-2E68-4DFA-9C69-B15FA66C13BA}" presName="vert1" presStyleCnt="0"/>
      <dgm:spPr/>
    </dgm:pt>
    <dgm:pt modelId="{9DBCAF58-58BC-4BEC-9072-E75BB36D8F7B}" type="pres">
      <dgm:prSet presAssocID="{F0C39BCF-CDC9-4FB0-B4C5-FDACAA81F5EC}" presName="thickLine" presStyleLbl="alignNode1" presStyleIdx="1" presStyleCnt="3"/>
      <dgm:spPr/>
    </dgm:pt>
    <dgm:pt modelId="{7BCD51C2-8B2B-41CB-99BD-1EE06F5A8BC9}" type="pres">
      <dgm:prSet presAssocID="{F0C39BCF-CDC9-4FB0-B4C5-FDACAA81F5EC}" presName="horz1" presStyleCnt="0"/>
      <dgm:spPr/>
    </dgm:pt>
    <dgm:pt modelId="{0579F061-613F-46B9-9001-39117AD7E8EA}" type="pres">
      <dgm:prSet presAssocID="{F0C39BCF-CDC9-4FB0-B4C5-FDACAA81F5EC}" presName="tx1" presStyleLbl="revTx" presStyleIdx="1" presStyleCnt="3"/>
      <dgm:spPr/>
    </dgm:pt>
    <dgm:pt modelId="{3C1DA53B-CDD9-44FE-928E-5CC482A5ACC3}" type="pres">
      <dgm:prSet presAssocID="{F0C39BCF-CDC9-4FB0-B4C5-FDACAA81F5EC}" presName="vert1" presStyleCnt="0"/>
      <dgm:spPr/>
    </dgm:pt>
    <dgm:pt modelId="{8A2BF763-D9E8-478E-BF60-0579F29AE185}" type="pres">
      <dgm:prSet presAssocID="{CB67719A-2E2D-4996-B7C1-DF482C3F7197}" presName="thickLine" presStyleLbl="alignNode1" presStyleIdx="2" presStyleCnt="3"/>
      <dgm:spPr/>
    </dgm:pt>
    <dgm:pt modelId="{F933E904-EAD1-4CAF-A934-0630A7D71AA0}" type="pres">
      <dgm:prSet presAssocID="{CB67719A-2E2D-4996-B7C1-DF482C3F7197}" presName="horz1" presStyleCnt="0"/>
      <dgm:spPr/>
    </dgm:pt>
    <dgm:pt modelId="{012B3BC0-B6CD-4386-B2E5-8839D1F3A827}" type="pres">
      <dgm:prSet presAssocID="{CB67719A-2E2D-4996-B7C1-DF482C3F7197}" presName="tx1" presStyleLbl="revTx" presStyleIdx="2" presStyleCnt="3"/>
      <dgm:spPr/>
    </dgm:pt>
    <dgm:pt modelId="{42ECFC40-694D-4A53-B1E1-D016DF669B0D}" type="pres">
      <dgm:prSet presAssocID="{CB67719A-2E2D-4996-B7C1-DF482C3F7197}" presName="vert1" presStyleCnt="0"/>
      <dgm:spPr/>
    </dgm:pt>
  </dgm:ptLst>
  <dgm:cxnLst>
    <dgm:cxn modelId="{FBC47A09-9B37-4984-9D7E-8EAD36C0E94B}" srcId="{F51AFF2A-21A1-4D7E-A3FC-6FE4002D8190}" destId="{ADCD10D1-2E68-4DFA-9C69-B15FA66C13BA}" srcOrd="0" destOrd="0" parTransId="{73EE917E-36F2-4DD8-A56B-3F088D10D690}" sibTransId="{E7D48F14-F66C-4759-8D1E-B5395E5DB631}"/>
    <dgm:cxn modelId="{6BC9471C-3895-470F-BC86-A2B6ED287C24}" type="presOf" srcId="{F0C39BCF-CDC9-4FB0-B4C5-FDACAA81F5EC}" destId="{0579F061-613F-46B9-9001-39117AD7E8EA}" srcOrd="0" destOrd="0" presId="urn:microsoft.com/office/officeart/2008/layout/LinedList"/>
    <dgm:cxn modelId="{1516305A-451C-4B78-927A-74C458A86099}" srcId="{F51AFF2A-21A1-4D7E-A3FC-6FE4002D8190}" destId="{CB67719A-2E2D-4996-B7C1-DF482C3F7197}" srcOrd="2" destOrd="0" parTransId="{C266D646-4477-4FC2-8A60-3A9AA65CCA24}" sibTransId="{8402A966-F743-4633-9F16-19014BB5F9E6}"/>
    <dgm:cxn modelId="{EE135687-95EA-433B-BEAB-3259BE04C437}" type="presOf" srcId="{F51AFF2A-21A1-4D7E-A3FC-6FE4002D8190}" destId="{87F977EB-2E01-4D8C-868B-7D203A457029}" srcOrd="0" destOrd="0" presId="urn:microsoft.com/office/officeart/2008/layout/LinedList"/>
    <dgm:cxn modelId="{071DF689-1DBA-4B58-967D-015CB18A0295}" type="presOf" srcId="{ADCD10D1-2E68-4DFA-9C69-B15FA66C13BA}" destId="{1194FD68-80E0-45C7-9F29-44578F9E1627}" srcOrd="0" destOrd="0" presId="urn:microsoft.com/office/officeart/2008/layout/LinedList"/>
    <dgm:cxn modelId="{FB1C8694-C06A-479B-9469-6013FCCD3272}" srcId="{F51AFF2A-21A1-4D7E-A3FC-6FE4002D8190}" destId="{F0C39BCF-CDC9-4FB0-B4C5-FDACAA81F5EC}" srcOrd="1" destOrd="0" parTransId="{CDC65FC5-A4A9-49E1-84F7-E23D95B9C1C0}" sibTransId="{48663B88-B410-47ED-BC09-A96C0A31FA38}"/>
    <dgm:cxn modelId="{60816AD3-23EE-41F7-BD98-929AC1E18BEB}" type="presOf" srcId="{CB67719A-2E2D-4996-B7C1-DF482C3F7197}" destId="{012B3BC0-B6CD-4386-B2E5-8839D1F3A827}" srcOrd="0" destOrd="0" presId="urn:microsoft.com/office/officeart/2008/layout/LinedList"/>
    <dgm:cxn modelId="{BA490804-11BF-4DCC-9190-688066258D55}" type="presParOf" srcId="{87F977EB-2E01-4D8C-868B-7D203A457029}" destId="{0850E6B2-D230-49E2-A55A-4C654B1A9338}" srcOrd="0" destOrd="0" presId="urn:microsoft.com/office/officeart/2008/layout/LinedList"/>
    <dgm:cxn modelId="{133C3F45-9CCA-4A0F-9871-48A063157928}" type="presParOf" srcId="{87F977EB-2E01-4D8C-868B-7D203A457029}" destId="{5571F067-E24E-4BB7-B7F2-EF6A4C6763D9}" srcOrd="1" destOrd="0" presId="urn:microsoft.com/office/officeart/2008/layout/LinedList"/>
    <dgm:cxn modelId="{A6119465-B9B6-4933-94D3-26FD9F2025BE}" type="presParOf" srcId="{5571F067-E24E-4BB7-B7F2-EF6A4C6763D9}" destId="{1194FD68-80E0-45C7-9F29-44578F9E1627}" srcOrd="0" destOrd="0" presId="urn:microsoft.com/office/officeart/2008/layout/LinedList"/>
    <dgm:cxn modelId="{4F0A64EA-0975-4904-B36F-9A15E118B233}" type="presParOf" srcId="{5571F067-E24E-4BB7-B7F2-EF6A4C6763D9}" destId="{E80D3E67-EE47-4865-892B-D7090580149C}" srcOrd="1" destOrd="0" presId="urn:microsoft.com/office/officeart/2008/layout/LinedList"/>
    <dgm:cxn modelId="{1B4089D2-9CDF-4D92-8C2F-DAA27666379A}" type="presParOf" srcId="{87F977EB-2E01-4D8C-868B-7D203A457029}" destId="{9DBCAF58-58BC-4BEC-9072-E75BB36D8F7B}" srcOrd="2" destOrd="0" presId="urn:microsoft.com/office/officeart/2008/layout/LinedList"/>
    <dgm:cxn modelId="{FB0624E4-EBF6-4D7B-85B0-E5D450FDE991}" type="presParOf" srcId="{87F977EB-2E01-4D8C-868B-7D203A457029}" destId="{7BCD51C2-8B2B-41CB-99BD-1EE06F5A8BC9}" srcOrd="3" destOrd="0" presId="urn:microsoft.com/office/officeart/2008/layout/LinedList"/>
    <dgm:cxn modelId="{D1F2920C-C3D5-41D7-9B28-9957AB5E7533}" type="presParOf" srcId="{7BCD51C2-8B2B-41CB-99BD-1EE06F5A8BC9}" destId="{0579F061-613F-46B9-9001-39117AD7E8EA}" srcOrd="0" destOrd="0" presId="urn:microsoft.com/office/officeart/2008/layout/LinedList"/>
    <dgm:cxn modelId="{9A406686-C142-44BC-A37D-F09BDAE6E27C}" type="presParOf" srcId="{7BCD51C2-8B2B-41CB-99BD-1EE06F5A8BC9}" destId="{3C1DA53B-CDD9-44FE-928E-5CC482A5ACC3}" srcOrd="1" destOrd="0" presId="urn:microsoft.com/office/officeart/2008/layout/LinedList"/>
    <dgm:cxn modelId="{E4396C3D-F160-431D-A2FE-68CC14C7C129}" type="presParOf" srcId="{87F977EB-2E01-4D8C-868B-7D203A457029}" destId="{8A2BF763-D9E8-478E-BF60-0579F29AE185}" srcOrd="4" destOrd="0" presId="urn:microsoft.com/office/officeart/2008/layout/LinedList"/>
    <dgm:cxn modelId="{8E6626C6-44FD-427A-BA3D-73C796741A60}" type="presParOf" srcId="{87F977EB-2E01-4D8C-868B-7D203A457029}" destId="{F933E904-EAD1-4CAF-A934-0630A7D71AA0}" srcOrd="5" destOrd="0" presId="urn:microsoft.com/office/officeart/2008/layout/LinedList"/>
    <dgm:cxn modelId="{0A8131D7-1BD0-4582-B918-7BEFAA87BE3A}" type="presParOf" srcId="{F933E904-EAD1-4CAF-A934-0630A7D71AA0}" destId="{012B3BC0-B6CD-4386-B2E5-8839D1F3A827}" srcOrd="0" destOrd="0" presId="urn:microsoft.com/office/officeart/2008/layout/LinedList"/>
    <dgm:cxn modelId="{96E6A7DC-211A-441C-B151-BDD4097B7222}" type="presParOf" srcId="{F933E904-EAD1-4CAF-A934-0630A7D71AA0}" destId="{42ECFC40-694D-4A53-B1E1-D016DF669B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269E97-A220-405F-9B79-D5FE255C821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38B244-918B-4673-ABB3-77684E130499}">
      <dgm:prSet/>
      <dgm:spPr/>
      <dgm:t>
        <a:bodyPr/>
        <a:lstStyle/>
        <a:p>
          <a:r>
            <a:rPr lang="en-US"/>
            <a:t>Permits to adapt to uncertainty much faster</a:t>
          </a:r>
        </a:p>
      </dgm:t>
    </dgm:pt>
    <dgm:pt modelId="{7457A972-F89E-4822-9F55-0EEB1C476668}" type="parTrans" cxnId="{20113993-22B6-4929-9469-E4545606F3E0}">
      <dgm:prSet/>
      <dgm:spPr/>
      <dgm:t>
        <a:bodyPr/>
        <a:lstStyle/>
        <a:p>
          <a:endParaRPr lang="en-US"/>
        </a:p>
      </dgm:t>
    </dgm:pt>
    <dgm:pt modelId="{808A0B21-84F3-422B-B30E-01BEB71B7513}" type="sibTrans" cxnId="{20113993-22B6-4929-9469-E4545606F3E0}">
      <dgm:prSet/>
      <dgm:spPr/>
      <dgm:t>
        <a:bodyPr/>
        <a:lstStyle/>
        <a:p>
          <a:endParaRPr lang="en-US"/>
        </a:p>
      </dgm:t>
    </dgm:pt>
    <dgm:pt modelId="{88586F9D-B099-4F53-9ADD-8CD3639CE810}">
      <dgm:prSet/>
      <dgm:spPr/>
      <dgm:t>
        <a:bodyPr/>
        <a:lstStyle/>
        <a:p>
          <a:r>
            <a:rPr lang="en-US"/>
            <a:t>Reduces dependency on centralized control</a:t>
          </a:r>
        </a:p>
      </dgm:t>
    </dgm:pt>
    <dgm:pt modelId="{9FBB515C-72C6-4C74-A785-9324B6166141}" type="parTrans" cxnId="{99F81094-0117-4ED9-8E0E-57A235845139}">
      <dgm:prSet/>
      <dgm:spPr/>
      <dgm:t>
        <a:bodyPr/>
        <a:lstStyle/>
        <a:p>
          <a:endParaRPr lang="en-US"/>
        </a:p>
      </dgm:t>
    </dgm:pt>
    <dgm:pt modelId="{2DE698AA-DCD0-40BC-A79F-4035343C16CC}" type="sibTrans" cxnId="{99F81094-0117-4ED9-8E0E-57A235845139}">
      <dgm:prSet/>
      <dgm:spPr/>
      <dgm:t>
        <a:bodyPr/>
        <a:lstStyle/>
        <a:p>
          <a:endParaRPr lang="en-US"/>
        </a:p>
      </dgm:t>
    </dgm:pt>
    <dgm:pt modelId="{91CDCA88-68AB-419B-A1AF-27406190780C}">
      <dgm:prSet/>
      <dgm:spPr/>
      <dgm:t>
        <a:bodyPr/>
        <a:lstStyle/>
        <a:p>
          <a:r>
            <a:rPr lang="en-US"/>
            <a:t>Minimizes necessity to travel through the corporate hierarchy</a:t>
          </a:r>
        </a:p>
      </dgm:t>
    </dgm:pt>
    <dgm:pt modelId="{338A1919-E08F-4958-8AF3-D46C445EECEB}" type="parTrans" cxnId="{1F525D55-B5B5-4A5A-8C0F-782E5657EEFA}">
      <dgm:prSet/>
      <dgm:spPr/>
      <dgm:t>
        <a:bodyPr/>
        <a:lstStyle/>
        <a:p>
          <a:endParaRPr lang="en-US"/>
        </a:p>
      </dgm:t>
    </dgm:pt>
    <dgm:pt modelId="{C135C885-871F-4F63-A619-0261020CAACC}" type="sibTrans" cxnId="{1F525D55-B5B5-4A5A-8C0F-782E5657EEFA}">
      <dgm:prSet/>
      <dgm:spPr/>
      <dgm:t>
        <a:bodyPr/>
        <a:lstStyle/>
        <a:p>
          <a:endParaRPr lang="en-US"/>
        </a:p>
      </dgm:t>
    </dgm:pt>
    <dgm:pt modelId="{A5CCDA72-C39B-499E-B89D-F7D63B3ABD1B}" type="pres">
      <dgm:prSet presAssocID="{09269E97-A220-405F-9B79-D5FE255C8216}" presName="vert0" presStyleCnt="0">
        <dgm:presLayoutVars>
          <dgm:dir/>
          <dgm:animOne val="branch"/>
          <dgm:animLvl val="lvl"/>
        </dgm:presLayoutVars>
      </dgm:prSet>
      <dgm:spPr/>
    </dgm:pt>
    <dgm:pt modelId="{B0337989-2685-483F-B2F8-B1A589895EF3}" type="pres">
      <dgm:prSet presAssocID="{A938B244-918B-4673-ABB3-77684E130499}" presName="thickLine" presStyleLbl="alignNode1" presStyleIdx="0" presStyleCnt="3"/>
      <dgm:spPr/>
    </dgm:pt>
    <dgm:pt modelId="{24DA12DF-C6AB-47A7-8C76-E7173994260C}" type="pres">
      <dgm:prSet presAssocID="{A938B244-918B-4673-ABB3-77684E130499}" presName="horz1" presStyleCnt="0"/>
      <dgm:spPr/>
    </dgm:pt>
    <dgm:pt modelId="{E79B0509-E98E-449B-924B-D6B03D74D747}" type="pres">
      <dgm:prSet presAssocID="{A938B244-918B-4673-ABB3-77684E130499}" presName="tx1" presStyleLbl="revTx" presStyleIdx="0" presStyleCnt="3"/>
      <dgm:spPr/>
    </dgm:pt>
    <dgm:pt modelId="{7DB7FE4F-D776-4436-AF5D-46472C76AF03}" type="pres">
      <dgm:prSet presAssocID="{A938B244-918B-4673-ABB3-77684E130499}" presName="vert1" presStyleCnt="0"/>
      <dgm:spPr/>
    </dgm:pt>
    <dgm:pt modelId="{2F0112DC-283B-43F9-95CC-61EFD3AE661E}" type="pres">
      <dgm:prSet presAssocID="{88586F9D-B099-4F53-9ADD-8CD3639CE810}" presName="thickLine" presStyleLbl="alignNode1" presStyleIdx="1" presStyleCnt="3"/>
      <dgm:spPr/>
    </dgm:pt>
    <dgm:pt modelId="{9178E9AD-6A96-4BE2-84A4-A15058E205DF}" type="pres">
      <dgm:prSet presAssocID="{88586F9D-B099-4F53-9ADD-8CD3639CE810}" presName="horz1" presStyleCnt="0"/>
      <dgm:spPr/>
    </dgm:pt>
    <dgm:pt modelId="{EB6C0D1D-7BE1-4AC9-9663-028094D7738A}" type="pres">
      <dgm:prSet presAssocID="{88586F9D-B099-4F53-9ADD-8CD3639CE810}" presName="tx1" presStyleLbl="revTx" presStyleIdx="1" presStyleCnt="3"/>
      <dgm:spPr/>
    </dgm:pt>
    <dgm:pt modelId="{A7D7E08A-A689-414B-B971-8764E6B247A5}" type="pres">
      <dgm:prSet presAssocID="{88586F9D-B099-4F53-9ADD-8CD3639CE810}" presName="vert1" presStyleCnt="0"/>
      <dgm:spPr/>
    </dgm:pt>
    <dgm:pt modelId="{339DD59C-B7E0-4908-B23F-527425E50C9A}" type="pres">
      <dgm:prSet presAssocID="{91CDCA88-68AB-419B-A1AF-27406190780C}" presName="thickLine" presStyleLbl="alignNode1" presStyleIdx="2" presStyleCnt="3"/>
      <dgm:spPr/>
    </dgm:pt>
    <dgm:pt modelId="{F96D145D-2133-4E93-80DB-53A00056C207}" type="pres">
      <dgm:prSet presAssocID="{91CDCA88-68AB-419B-A1AF-27406190780C}" presName="horz1" presStyleCnt="0"/>
      <dgm:spPr/>
    </dgm:pt>
    <dgm:pt modelId="{FDEA362D-D768-4286-9F31-55A4C6F43582}" type="pres">
      <dgm:prSet presAssocID="{91CDCA88-68AB-419B-A1AF-27406190780C}" presName="tx1" presStyleLbl="revTx" presStyleIdx="2" presStyleCnt="3"/>
      <dgm:spPr/>
    </dgm:pt>
    <dgm:pt modelId="{BA329AF5-FC28-44F9-8F5A-289D3EC38072}" type="pres">
      <dgm:prSet presAssocID="{91CDCA88-68AB-419B-A1AF-27406190780C}" presName="vert1" presStyleCnt="0"/>
      <dgm:spPr/>
    </dgm:pt>
  </dgm:ptLst>
  <dgm:cxnLst>
    <dgm:cxn modelId="{65609A05-5D6D-4685-B166-101D684E2F68}" type="presOf" srcId="{88586F9D-B099-4F53-9ADD-8CD3639CE810}" destId="{EB6C0D1D-7BE1-4AC9-9663-028094D7738A}" srcOrd="0" destOrd="0" presId="urn:microsoft.com/office/officeart/2008/layout/LinedList"/>
    <dgm:cxn modelId="{E9A7E42C-8C51-44FC-B8D3-5F4043F8C10E}" type="presOf" srcId="{09269E97-A220-405F-9B79-D5FE255C8216}" destId="{A5CCDA72-C39B-499E-B89D-F7D63B3ABD1B}" srcOrd="0" destOrd="0" presId="urn:microsoft.com/office/officeart/2008/layout/LinedList"/>
    <dgm:cxn modelId="{867C964E-6794-4CCC-869C-8848643D31E0}" type="presOf" srcId="{A938B244-918B-4673-ABB3-77684E130499}" destId="{E79B0509-E98E-449B-924B-D6B03D74D747}" srcOrd="0" destOrd="0" presId="urn:microsoft.com/office/officeart/2008/layout/LinedList"/>
    <dgm:cxn modelId="{1F525D55-B5B5-4A5A-8C0F-782E5657EEFA}" srcId="{09269E97-A220-405F-9B79-D5FE255C8216}" destId="{91CDCA88-68AB-419B-A1AF-27406190780C}" srcOrd="2" destOrd="0" parTransId="{338A1919-E08F-4958-8AF3-D46C445EECEB}" sibTransId="{C135C885-871F-4F63-A619-0261020CAACC}"/>
    <dgm:cxn modelId="{20113993-22B6-4929-9469-E4545606F3E0}" srcId="{09269E97-A220-405F-9B79-D5FE255C8216}" destId="{A938B244-918B-4673-ABB3-77684E130499}" srcOrd="0" destOrd="0" parTransId="{7457A972-F89E-4822-9F55-0EEB1C476668}" sibTransId="{808A0B21-84F3-422B-B30E-01BEB71B7513}"/>
    <dgm:cxn modelId="{99F81094-0117-4ED9-8E0E-57A235845139}" srcId="{09269E97-A220-405F-9B79-D5FE255C8216}" destId="{88586F9D-B099-4F53-9ADD-8CD3639CE810}" srcOrd="1" destOrd="0" parTransId="{9FBB515C-72C6-4C74-A785-9324B6166141}" sibTransId="{2DE698AA-DCD0-40BC-A79F-4035343C16CC}"/>
    <dgm:cxn modelId="{4A47D8C0-5AB6-4090-BEA2-8997FBB170F4}" type="presOf" srcId="{91CDCA88-68AB-419B-A1AF-27406190780C}" destId="{FDEA362D-D768-4286-9F31-55A4C6F43582}" srcOrd="0" destOrd="0" presId="urn:microsoft.com/office/officeart/2008/layout/LinedList"/>
    <dgm:cxn modelId="{6BEDD341-3F58-44F9-A7DA-AD2579A2AC30}" type="presParOf" srcId="{A5CCDA72-C39B-499E-B89D-F7D63B3ABD1B}" destId="{B0337989-2685-483F-B2F8-B1A589895EF3}" srcOrd="0" destOrd="0" presId="urn:microsoft.com/office/officeart/2008/layout/LinedList"/>
    <dgm:cxn modelId="{33A24082-8485-4EE5-BC41-34E140CFE185}" type="presParOf" srcId="{A5CCDA72-C39B-499E-B89D-F7D63B3ABD1B}" destId="{24DA12DF-C6AB-47A7-8C76-E7173994260C}" srcOrd="1" destOrd="0" presId="urn:microsoft.com/office/officeart/2008/layout/LinedList"/>
    <dgm:cxn modelId="{983F8B2F-AE9B-422F-9D37-F14A000F9C64}" type="presParOf" srcId="{24DA12DF-C6AB-47A7-8C76-E7173994260C}" destId="{E79B0509-E98E-449B-924B-D6B03D74D747}" srcOrd="0" destOrd="0" presId="urn:microsoft.com/office/officeart/2008/layout/LinedList"/>
    <dgm:cxn modelId="{D72CF038-31DC-4AA2-8F34-E757697F21FA}" type="presParOf" srcId="{24DA12DF-C6AB-47A7-8C76-E7173994260C}" destId="{7DB7FE4F-D776-4436-AF5D-46472C76AF03}" srcOrd="1" destOrd="0" presId="urn:microsoft.com/office/officeart/2008/layout/LinedList"/>
    <dgm:cxn modelId="{938F77DB-6CEC-41FB-8E30-36864225205B}" type="presParOf" srcId="{A5CCDA72-C39B-499E-B89D-F7D63B3ABD1B}" destId="{2F0112DC-283B-43F9-95CC-61EFD3AE661E}" srcOrd="2" destOrd="0" presId="urn:microsoft.com/office/officeart/2008/layout/LinedList"/>
    <dgm:cxn modelId="{EBE79A7C-8450-4B0D-B77F-5E1550A87A50}" type="presParOf" srcId="{A5CCDA72-C39B-499E-B89D-F7D63B3ABD1B}" destId="{9178E9AD-6A96-4BE2-84A4-A15058E205DF}" srcOrd="3" destOrd="0" presId="urn:microsoft.com/office/officeart/2008/layout/LinedList"/>
    <dgm:cxn modelId="{972577EA-DBE4-4745-869F-48ED039F7286}" type="presParOf" srcId="{9178E9AD-6A96-4BE2-84A4-A15058E205DF}" destId="{EB6C0D1D-7BE1-4AC9-9663-028094D7738A}" srcOrd="0" destOrd="0" presId="urn:microsoft.com/office/officeart/2008/layout/LinedList"/>
    <dgm:cxn modelId="{061B0C7D-3C08-46D1-AD24-7E2D26128994}" type="presParOf" srcId="{9178E9AD-6A96-4BE2-84A4-A15058E205DF}" destId="{A7D7E08A-A689-414B-B971-8764E6B247A5}" srcOrd="1" destOrd="0" presId="urn:microsoft.com/office/officeart/2008/layout/LinedList"/>
    <dgm:cxn modelId="{7A3552E3-9DDC-48D9-A570-063889927011}" type="presParOf" srcId="{A5CCDA72-C39B-499E-B89D-F7D63B3ABD1B}" destId="{339DD59C-B7E0-4908-B23F-527425E50C9A}" srcOrd="4" destOrd="0" presId="urn:microsoft.com/office/officeart/2008/layout/LinedList"/>
    <dgm:cxn modelId="{53837FCF-222E-4941-9DA0-55FC78C5E479}" type="presParOf" srcId="{A5CCDA72-C39B-499E-B89D-F7D63B3ABD1B}" destId="{F96D145D-2133-4E93-80DB-53A00056C207}" srcOrd="5" destOrd="0" presId="urn:microsoft.com/office/officeart/2008/layout/LinedList"/>
    <dgm:cxn modelId="{3A7E25EF-E7C0-4192-B8E4-16A46C945EF3}" type="presParOf" srcId="{F96D145D-2133-4E93-80DB-53A00056C207}" destId="{FDEA362D-D768-4286-9F31-55A4C6F43582}" srcOrd="0" destOrd="0" presId="urn:microsoft.com/office/officeart/2008/layout/LinedList"/>
    <dgm:cxn modelId="{CB48A6F5-93CC-407C-B26E-42C575485BE1}" type="presParOf" srcId="{F96D145D-2133-4E93-80DB-53A00056C207}" destId="{BA329AF5-FC28-44F9-8F5A-289D3EC380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47CB78-81A4-42B8-A1F1-9E8B3D4018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152C1C-9A55-45CE-BA22-1BBE29962F6C}">
      <dgm:prSet/>
      <dgm:spPr/>
      <dgm:t>
        <a:bodyPr/>
        <a:lstStyle/>
        <a:p>
          <a:r>
            <a:rPr lang="en-US"/>
            <a:t>DevOps and microservices</a:t>
          </a:r>
        </a:p>
      </dgm:t>
    </dgm:pt>
    <dgm:pt modelId="{A9ECD430-A93B-4B1C-8FAF-79556A7EDA23}" type="parTrans" cxnId="{032B0983-B455-4CB6-B1CB-E134E060DF89}">
      <dgm:prSet/>
      <dgm:spPr/>
      <dgm:t>
        <a:bodyPr/>
        <a:lstStyle/>
        <a:p>
          <a:endParaRPr lang="en-US"/>
        </a:p>
      </dgm:t>
    </dgm:pt>
    <dgm:pt modelId="{A3251F28-0176-42AC-8ECC-97305A4DEC95}" type="sibTrans" cxnId="{032B0983-B455-4CB6-B1CB-E134E060DF89}">
      <dgm:prSet/>
      <dgm:spPr/>
      <dgm:t>
        <a:bodyPr/>
        <a:lstStyle/>
        <a:p>
          <a:endParaRPr lang="en-US"/>
        </a:p>
      </dgm:t>
    </dgm:pt>
    <dgm:pt modelId="{49712D4E-BA94-436B-8FC8-328C1E5FE2E9}">
      <dgm:prSet/>
      <dgm:spPr/>
      <dgm:t>
        <a:bodyPr/>
        <a:lstStyle/>
        <a:p>
          <a:r>
            <a:rPr lang="en-US"/>
            <a:t>Scrum</a:t>
          </a:r>
        </a:p>
      </dgm:t>
    </dgm:pt>
    <dgm:pt modelId="{38B6AA66-EEF3-4EE4-AA3B-F2C95F6FA022}" type="parTrans" cxnId="{4D7ED52F-FB8C-430D-94BF-1E94DF4252B0}">
      <dgm:prSet/>
      <dgm:spPr/>
      <dgm:t>
        <a:bodyPr/>
        <a:lstStyle/>
        <a:p>
          <a:endParaRPr lang="en-US"/>
        </a:p>
      </dgm:t>
    </dgm:pt>
    <dgm:pt modelId="{7E1677E2-4705-414C-A429-5C22D5460645}" type="sibTrans" cxnId="{4D7ED52F-FB8C-430D-94BF-1E94DF4252B0}">
      <dgm:prSet/>
      <dgm:spPr/>
      <dgm:t>
        <a:bodyPr/>
        <a:lstStyle/>
        <a:p>
          <a:endParaRPr lang="en-US"/>
        </a:p>
      </dgm:t>
    </dgm:pt>
    <dgm:pt modelId="{A2D4E505-C8E0-4869-8F4E-90B63E636104}">
      <dgm:prSet/>
      <dgm:spPr/>
      <dgm:t>
        <a:bodyPr/>
        <a:lstStyle/>
        <a:p>
          <a:r>
            <a:rPr lang="en-US"/>
            <a:t>Kanban</a:t>
          </a:r>
        </a:p>
      </dgm:t>
    </dgm:pt>
    <dgm:pt modelId="{B983B30B-EB7E-43A0-924D-9D730973FD38}" type="parTrans" cxnId="{2F6F0217-0D8A-4DA8-B3E7-F7ADCDF5CD8C}">
      <dgm:prSet/>
      <dgm:spPr/>
      <dgm:t>
        <a:bodyPr/>
        <a:lstStyle/>
        <a:p>
          <a:endParaRPr lang="en-US"/>
        </a:p>
      </dgm:t>
    </dgm:pt>
    <dgm:pt modelId="{B2D263BB-E5C5-4DBC-8886-0D510BD1DD5E}" type="sibTrans" cxnId="{2F6F0217-0D8A-4DA8-B3E7-F7ADCDF5CD8C}">
      <dgm:prSet/>
      <dgm:spPr/>
      <dgm:t>
        <a:bodyPr/>
        <a:lstStyle/>
        <a:p>
          <a:endParaRPr lang="en-US"/>
        </a:p>
      </dgm:t>
    </dgm:pt>
    <dgm:pt modelId="{B9D90B72-1138-4D24-9F86-5B389EF549CF}">
      <dgm:prSet/>
      <dgm:spPr/>
      <dgm:t>
        <a:bodyPr/>
        <a:lstStyle/>
        <a:p>
          <a:r>
            <a:rPr lang="en-US"/>
            <a:t>SAFe</a:t>
          </a:r>
        </a:p>
      </dgm:t>
    </dgm:pt>
    <dgm:pt modelId="{1210260F-F1F5-4877-BCCC-FEBB68CB4592}" type="parTrans" cxnId="{D9F67331-6A7D-45A3-A67F-57ECD5455171}">
      <dgm:prSet/>
      <dgm:spPr/>
      <dgm:t>
        <a:bodyPr/>
        <a:lstStyle/>
        <a:p>
          <a:endParaRPr lang="en-US"/>
        </a:p>
      </dgm:t>
    </dgm:pt>
    <dgm:pt modelId="{E2E6ABC2-F47F-4E15-A3A7-2546AEA2FF62}" type="sibTrans" cxnId="{D9F67331-6A7D-45A3-A67F-57ECD5455171}">
      <dgm:prSet/>
      <dgm:spPr/>
      <dgm:t>
        <a:bodyPr/>
        <a:lstStyle/>
        <a:p>
          <a:endParaRPr lang="en-US"/>
        </a:p>
      </dgm:t>
    </dgm:pt>
    <dgm:pt modelId="{E16C3F0E-D101-4753-A4E2-A5290B660338}">
      <dgm:prSet/>
      <dgm:spPr/>
      <dgm:t>
        <a:bodyPr/>
        <a:lstStyle/>
        <a:p>
          <a:r>
            <a:rPr lang="en-US"/>
            <a:t>...</a:t>
          </a:r>
        </a:p>
      </dgm:t>
    </dgm:pt>
    <dgm:pt modelId="{5F13ADF2-2DE5-4B22-8A70-27A488185E7B}" type="parTrans" cxnId="{63335CAA-3C2E-46B9-B78D-A47CCD68EEC6}">
      <dgm:prSet/>
      <dgm:spPr/>
      <dgm:t>
        <a:bodyPr/>
        <a:lstStyle/>
        <a:p>
          <a:endParaRPr lang="en-US"/>
        </a:p>
      </dgm:t>
    </dgm:pt>
    <dgm:pt modelId="{97377362-F578-45F0-BE29-180D8EDF50A3}" type="sibTrans" cxnId="{63335CAA-3C2E-46B9-B78D-A47CCD68EEC6}">
      <dgm:prSet/>
      <dgm:spPr/>
      <dgm:t>
        <a:bodyPr/>
        <a:lstStyle/>
        <a:p>
          <a:endParaRPr lang="en-US"/>
        </a:p>
      </dgm:t>
    </dgm:pt>
    <dgm:pt modelId="{FA8339B6-0E0D-4E1C-A9D6-D607C0544863}" type="pres">
      <dgm:prSet presAssocID="{BF47CB78-81A4-42B8-A1F1-9E8B3D4018D3}" presName="linear" presStyleCnt="0">
        <dgm:presLayoutVars>
          <dgm:animLvl val="lvl"/>
          <dgm:resizeHandles val="exact"/>
        </dgm:presLayoutVars>
      </dgm:prSet>
      <dgm:spPr/>
    </dgm:pt>
    <dgm:pt modelId="{FE20E16E-6C79-461B-B24B-169A1236D696}" type="pres">
      <dgm:prSet presAssocID="{C3152C1C-9A55-45CE-BA22-1BBE29962F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668A66-06A7-4D42-A869-4BE38516AE30}" type="pres">
      <dgm:prSet presAssocID="{A3251F28-0176-42AC-8ECC-97305A4DEC95}" presName="spacer" presStyleCnt="0"/>
      <dgm:spPr/>
    </dgm:pt>
    <dgm:pt modelId="{3C5A420E-FD7B-4CCD-B4A0-A931154DA58D}" type="pres">
      <dgm:prSet presAssocID="{49712D4E-BA94-436B-8FC8-328C1E5FE2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248F88-7754-4E40-9C09-74189043A0D5}" type="pres">
      <dgm:prSet presAssocID="{7E1677E2-4705-414C-A429-5C22D5460645}" presName="spacer" presStyleCnt="0"/>
      <dgm:spPr/>
    </dgm:pt>
    <dgm:pt modelId="{5EB6704F-1D6B-4FA2-95E9-F62678E74FCE}" type="pres">
      <dgm:prSet presAssocID="{A2D4E505-C8E0-4869-8F4E-90B63E6361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2B1C7E-D86F-4513-BBFA-C817194EEF0A}" type="pres">
      <dgm:prSet presAssocID="{B2D263BB-E5C5-4DBC-8886-0D510BD1DD5E}" presName="spacer" presStyleCnt="0"/>
      <dgm:spPr/>
    </dgm:pt>
    <dgm:pt modelId="{F586D5F1-4137-46BE-83F0-36D9AD981E6E}" type="pres">
      <dgm:prSet presAssocID="{B9D90B72-1138-4D24-9F86-5B389EF549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CF86F5-EBB2-4E4B-8F37-9E87DE80D0BD}" type="pres">
      <dgm:prSet presAssocID="{E2E6ABC2-F47F-4E15-A3A7-2546AEA2FF62}" presName="spacer" presStyleCnt="0"/>
      <dgm:spPr/>
    </dgm:pt>
    <dgm:pt modelId="{728217E8-2E22-4985-99A6-68CFB0FE7AFC}" type="pres">
      <dgm:prSet presAssocID="{E16C3F0E-D101-4753-A4E2-A5290B6603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F6F0217-0D8A-4DA8-B3E7-F7ADCDF5CD8C}" srcId="{BF47CB78-81A4-42B8-A1F1-9E8B3D4018D3}" destId="{A2D4E505-C8E0-4869-8F4E-90B63E636104}" srcOrd="2" destOrd="0" parTransId="{B983B30B-EB7E-43A0-924D-9D730973FD38}" sibTransId="{B2D263BB-E5C5-4DBC-8886-0D510BD1DD5E}"/>
    <dgm:cxn modelId="{4D7ED52F-FB8C-430D-94BF-1E94DF4252B0}" srcId="{BF47CB78-81A4-42B8-A1F1-9E8B3D4018D3}" destId="{49712D4E-BA94-436B-8FC8-328C1E5FE2E9}" srcOrd="1" destOrd="0" parTransId="{38B6AA66-EEF3-4EE4-AA3B-F2C95F6FA022}" sibTransId="{7E1677E2-4705-414C-A429-5C22D5460645}"/>
    <dgm:cxn modelId="{D9F67331-6A7D-45A3-A67F-57ECD5455171}" srcId="{BF47CB78-81A4-42B8-A1F1-9E8B3D4018D3}" destId="{B9D90B72-1138-4D24-9F86-5B389EF549CF}" srcOrd="3" destOrd="0" parTransId="{1210260F-F1F5-4877-BCCC-FEBB68CB4592}" sibTransId="{E2E6ABC2-F47F-4E15-A3A7-2546AEA2FF62}"/>
    <dgm:cxn modelId="{68BC8836-E66C-432C-8655-CF6BE8205756}" type="presOf" srcId="{A2D4E505-C8E0-4869-8F4E-90B63E636104}" destId="{5EB6704F-1D6B-4FA2-95E9-F62678E74FCE}" srcOrd="0" destOrd="0" presId="urn:microsoft.com/office/officeart/2005/8/layout/vList2"/>
    <dgm:cxn modelId="{DCA4215E-6E90-438F-9C66-C310F0E353B4}" type="presOf" srcId="{49712D4E-BA94-436B-8FC8-328C1E5FE2E9}" destId="{3C5A420E-FD7B-4CCD-B4A0-A931154DA58D}" srcOrd="0" destOrd="0" presId="urn:microsoft.com/office/officeart/2005/8/layout/vList2"/>
    <dgm:cxn modelId="{273F7160-3CD5-485C-A70E-1F06DE01ECBA}" type="presOf" srcId="{E16C3F0E-D101-4753-A4E2-A5290B660338}" destId="{728217E8-2E22-4985-99A6-68CFB0FE7AFC}" srcOrd="0" destOrd="0" presId="urn:microsoft.com/office/officeart/2005/8/layout/vList2"/>
    <dgm:cxn modelId="{0108466A-3BB5-4724-90CF-8BC12B1FC6BE}" type="presOf" srcId="{BF47CB78-81A4-42B8-A1F1-9E8B3D4018D3}" destId="{FA8339B6-0E0D-4E1C-A9D6-D607C0544863}" srcOrd="0" destOrd="0" presId="urn:microsoft.com/office/officeart/2005/8/layout/vList2"/>
    <dgm:cxn modelId="{032B0983-B455-4CB6-B1CB-E134E060DF89}" srcId="{BF47CB78-81A4-42B8-A1F1-9E8B3D4018D3}" destId="{C3152C1C-9A55-45CE-BA22-1BBE29962F6C}" srcOrd="0" destOrd="0" parTransId="{A9ECD430-A93B-4B1C-8FAF-79556A7EDA23}" sibTransId="{A3251F28-0176-42AC-8ECC-97305A4DEC95}"/>
    <dgm:cxn modelId="{63335CAA-3C2E-46B9-B78D-A47CCD68EEC6}" srcId="{BF47CB78-81A4-42B8-A1F1-9E8B3D4018D3}" destId="{E16C3F0E-D101-4753-A4E2-A5290B660338}" srcOrd="4" destOrd="0" parTransId="{5F13ADF2-2DE5-4B22-8A70-27A488185E7B}" sibTransId="{97377362-F578-45F0-BE29-180D8EDF50A3}"/>
    <dgm:cxn modelId="{BB2D73D6-7AF0-40EF-94E0-7E611B99A50C}" type="presOf" srcId="{B9D90B72-1138-4D24-9F86-5B389EF549CF}" destId="{F586D5F1-4137-46BE-83F0-36D9AD981E6E}" srcOrd="0" destOrd="0" presId="urn:microsoft.com/office/officeart/2005/8/layout/vList2"/>
    <dgm:cxn modelId="{31CE03F0-7152-45B3-A264-D36B68A2574A}" type="presOf" srcId="{C3152C1C-9A55-45CE-BA22-1BBE29962F6C}" destId="{FE20E16E-6C79-461B-B24B-169A1236D696}" srcOrd="0" destOrd="0" presId="urn:microsoft.com/office/officeart/2005/8/layout/vList2"/>
    <dgm:cxn modelId="{A9A76179-D832-4826-815E-7F09D82ABCB9}" type="presParOf" srcId="{FA8339B6-0E0D-4E1C-A9D6-D607C0544863}" destId="{FE20E16E-6C79-461B-B24B-169A1236D696}" srcOrd="0" destOrd="0" presId="urn:microsoft.com/office/officeart/2005/8/layout/vList2"/>
    <dgm:cxn modelId="{D23A3B3E-9335-406B-AA68-8C842CE4B101}" type="presParOf" srcId="{FA8339B6-0E0D-4E1C-A9D6-D607C0544863}" destId="{BB668A66-06A7-4D42-A869-4BE38516AE30}" srcOrd="1" destOrd="0" presId="urn:microsoft.com/office/officeart/2005/8/layout/vList2"/>
    <dgm:cxn modelId="{97FBDF4B-1895-4E9D-80F8-E00DC9C40717}" type="presParOf" srcId="{FA8339B6-0E0D-4E1C-A9D6-D607C0544863}" destId="{3C5A420E-FD7B-4CCD-B4A0-A931154DA58D}" srcOrd="2" destOrd="0" presId="urn:microsoft.com/office/officeart/2005/8/layout/vList2"/>
    <dgm:cxn modelId="{E9F8A525-534D-4985-93D9-887C6E2D8EFE}" type="presParOf" srcId="{FA8339B6-0E0D-4E1C-A9D6-D607C0544863}" destId="{87248F88-7754-4E40-9C09-74189043A0D5}" srcOrd="3" destOrd="0" presId="urn:microsoft.com/office/officeart/2005/8/layout/vList2"/>
    <dgm:cxn modelId="{98FFC56C-E267-4017-9592-836FD508ED9E}" type="presParOf" srcId="{FA8339B6-0E0D-4E1C-A9D6-D607C0544863}" destId="{5EB6704F-1D6B-4FA2-95E9-F62678E74FCE}" srcOrd="4" destOrd="0" presId="urn:microsoft.com/office/officeart/2005/8/layout/vList2"/>
    <dgm:cxn modelId="{C86B82F5-38F7-489C-BF69-71A9D70C5C67}" type="presParOf" srcId="{FA8339B6-0E0D-4E1C-A9D6-D607C0544863}" destId="{C12B1C7E-D86F-4513-BBFA-C817194EEF0A}" srcOrd="5" destOrd="0" presId="urn:microsoft.com/office/officeart/2005/8/layout/vList2"/>
    <dgm:cxn modelId="{59449640-9F8C-4446-8CC9-718972A6EE2A}" type="presParOf" srcId="{FA8339B6-0E0D-4E1C-A9D6-D607C0544863}" destId="{F586D5F1-4137-46BE-83F0-36D9AD981E6E}" srcOrd="6" destOrd="0" presId="urn:microsoft.com/office/officeart/2005/8/layout/vList2"/>
    <dgm:cxn modelId="{0F72BA2D-9209-4581-A74B-CDC9AEC43383}" type="presParOf" srcId="{FA8339B6-0E0D-4E1C-A9D6-D607C0544863}" destId="{50CF86F5-EBB2-4E4B-8F37-9E87DE80D0BD}" srcOrd="7" destOrd="0" presId="urn:microsoft.com/office/officeart/2005/8/layout/vList2"/>
    <dgm:cxn modelId="{D312F450-133D-4F03-B75F-B3550F3C03BE}" type="presParOf" srcId="{FA8339B6-0E0D-4E1C-A9D6-D607C0544863}" destId="{728217E8-2E22-4985-99A6-68CFB0FE7A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B7F599-8BFD-4B00-B1B4-2E053709FF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BA960D-F854-4EE0-9716-095290755E1D}">
      <dgm:prSet/>
      <dgm:spPr/>
      <dgm:t>
        <a:bodyPr/>
        <a:lstStyle/>
        <a:p>
          <a:r>
            <a:rPr lang="en-US"/>
            <a:t>The faster something is done, the earlier it brings money and/or feedback.</a:t>
          </a:r>
        </a:p>
      </dgm:t>
    </dgm:pt>
    <dgm:pt modelId="{F12C35F6-CAF7-4C1C-ABB4-C8D19D0FBAE2}" type="parTrans" cxnId="{A5301D22-E2FB-41AA-94A7-182AF7EC67DC}">
      <dgm:prSet/>
      <dgm:spPr/>
      <dgm:t>
        <a:bodyPr/>
        <a:lstStyle/>
        <a:p>
          <a:endParaRPr lang="en-US"/>
        </a:p>
      </dgm:t>
    </dgm:pt>
    <dgm:pt modelId="{5DA427A9-35E3-41FC-98C9-6424FCD749BA}" type="sibTrans" cxnId="{A5301D22-E2FB-41AA-94A7-182AF7EC67DC}">
      <dgm:prSet/>
      <dgm:spPr/>
      <dgm:t>
        <a:bodyPr/>
        <a:lstStyle/>
        <a:p>
          <a:endParaRPr lang="en-US"/>
        </a:p>
      </dgm:t>
    </dgm:pt>
    <dgm:pt modelId="{E28CAB61-FF9B-4DDE-8A20-28706E4AB9ED}">
      <dgm:prSet/>
      <dgm:spPr/>
      <dgm:t>
        <a:bodyPr/>
        <a:lstStyle/>
        <a:p>
          <a:r>
            <a:rPr lang="en-US"/>
            <a:t>The flow should be fast, full-flown and even.</a:t>
          </a:r>
        </a:p>
      </dgm:t>
    </dgm:pt>
    <dgm:pt modelId="{5326800B-08A7-48C0-9ACB-87282C4881BB}" type="parTrans" cxnId="{82CE552D-026D-4007-ABF0-9054FCE14818}">
      <dgm:prSet/>
      <dgm:spPr/>
      <dgm:t>
        <a:bodyPr/>
        <a:lstStyle/>
        <a:p>
          <a:endParaRPr lang="en-US"/>
        </a:p>
      </dgm:t>
    </dgm:pt>
    <dgm:pt modelId="{914D4B5E-B6F0-4A56-BF3C-D9A36C25D928}" type="sibTrans" cxnId="{82CE552D-026D-4007-ABF0-9054FCE14818}">
      <dgm:prSet/>
      <dgm:spPr/>
      <dgm:t>
        <a:bodyPr/>
        <a:lstStyle/>
        <a:p>
          <a:endParaRPr lang="en-US"/>
        </a:p>
      </dgm:t>
    </dgm:pt>
    <dgm:pt modelId="{70F4F806-C151-4EAF-9520-E07994833D6D}">
      <dgm:prSet/>
      <dgm:spPr/>
      <dgm:t>
        <a:bodyPr/>
        <a:lstStyle/>
        <a:p>
          <a:r>
            <a:rPr lang="en-US"/>
            <a:t>Optimize the flow as a whole. Local optimum usually doesn't coincide with the global one.</a:t>
          </a:r>
        </a:p>
      </dgm:t>
    </dgm:pt>
    <dgm:pt modelId="{A6889F20-0A90-4E12-AF43-64A56ACF75A3}" type="parTrans" cxnId="{46AAE982-016C-4069-A386-D931813420C4}">
      <dgm:prSet/>
      <dgm:spPr/>
      <dgm:t>
        <a:bodyPr/>
        <a:lstStyle/>
        <a:p>
          <a:endParaRPr lang="en-US"/>
        </a:p>
      </dgm:t>
    </dgm:pt>
    <dgm:pt modelId="{B92C0281-FAD1-48A5-9694-E8AE1F2B6901}" type="sibTrans" cxnId="{46AAE982-016C-4069-A386-D931813420C4}">
      <dgm:prSet/>
      <dgm:spPr/>
      <dgm:t>
        <a:bodyPr/>
        <a:lstStyle/>
        <a:p>
          <a:endParaRPr lang="en-US"/>
        </a:p>
      </dgm:t>
    </dgm:pt>
    <dgm:pt modelId="{07FD2F05-388B-485C-B495-DB2551F4E681}">
      <dgm:prSet/>
      <dgm:spPr/>
      <dgm:t>
        <a:bodyPr/>
        <a:lstStyle/>
        <a:p>
          <a:r>
            <a:rPr lang="en-US"/>
            <a:t>Visualize important stuff. If you don't see something, don't talk about it, it doesn't exist.</a:t>
          </a:r>
        </a:p>
      </dgm:t>
    </dgm:pt>
    <dgm:pt modelId="{038F5656-0D06-462A-9AB3-4E035188D230}" type="parTrans" cxnId="{9547A3B9-F164-4137-8B0C-844AFAB52522}">
      <dgm:prSet/>
      <dgm:spPr/>
      <dgm:t>
        <a:bodyPr/>
        <a:lstStyle/>
        <a:p>
          <a:endParaRPr lang="en-US"/>
        </a:p>
      </dgm:t>
    </dgm:pt>
    <dgm:pt modelId="{1C6D0397-93FF-46DC-A7EE-3D557D29EE67}" type="sibTrans" cxnId="{9547A3B9-F164-4137-8B0C-844AFAB52522}">
      <dgm:prSet/>
      <dgm:spPr/>
      <dgm:t>
        <a:bodyPr/>
        <a:lstStyle/>
        <a:p>
          <a:endParaRPr lang="en-US"/>
        </a:p>
      </dgm:t>
    </dgm:pt>
    <dgm:pt modelId="{02CBD06D-29E3-487B-8092-C4AB4FAECC17}" type="pres">
      <dgm:prSet presAssocID="{DCB7F599-8BFD-4B00-B1B4-2E053709FF4C}" presName="vert0" presStyleCnt="0">
        <dgm:presLayoutVars>
          <dgm:dir/>
          <dgm:animOne val="branch"/>
          <dgm:animLvl val="lvl"/>
        </dgm:presLayoutVars>
      </dgm:prSet>
      <dgm:spPr/>
    </dgm:pt>
    <dgm:pt modelId="{C6442899-D9F5-4D35-8F5C-B50B31F64F90}" type="pres">
      <dgm:prSet presAssocID="{68BA960D-F854-4EE0-9716-095290755E1D}" presName="thickLine" presStyleLbl="alignNode1" presStyleIdx="0" presStyleCnt="4"/>
      <dgm:spPr/>
    </dgm:pt>
    <dgm:pt modelId="{06D8E3A0-7013-400C-8D8C-F4FD782C66CF}" type="pres">
      <dgm:prSet presAssocID="{68BA960D-F854-4EE0-9716-095290755E1D}" presName="horz1" presStyleCnt="0"/>
      <dgm:spPr/>
    </dgm:pt>
    <dgm:pt modelId="{5E75DB1B-3091-4246-8A0B-F14B97963EA0}" type="pres">
      <dgm:prSet presAssocID="{68BA960D-F854-4EE0-9716-095290755E1D}" presName="tx1" presStyleLbl="revTx" presStyleIdx="0" presStyleCnt="4"/>
      <dgm:spPr/>
    </dgm:pt>
    <dgm:pt modelId="{0E27BB34-1F27-40E1-A20C-2A4A3626F837}" type="pres">
      <dgm:prSet presAssocID="{68BA960D-F854-4EE0-9716-095290755E1D}" presName="vert1" presStyleCnt="0"/>
      <dgm:spPr/>
    </dgm:pt>
    <dgm:pt modelId="{3DCBEF3B-6E54-41CD-8AD5-EC2B4E28A7F1}" type="pres">
      <dgm:prSet presAssocID="{E28CAB61-FF9B-4DDE-8A20-28706E4AB9ED}" presName="thickLine" presStyleLbl="alignNode1" presStyleIdx="1" presStyleCnt="4"/>
      <dgm:spPr/>
    </dgm:pt>
    <dgm:pt modelId="{8FAE3032-093E-4B9D-BBDB-B251751BF6A9}" type="pres">
      <dgm:prSet presAssocID="{E28CAB61-FF9B-4DDE-8A20-28706E4AB9ED}" presName="horz1" presStyleCnt="0"/>
      <dgm:spPr/>
    </dgm:pt>
    <dgm:pt modelId="{6014A705-4AD4-4F1B-98A5-C7493945AB2D}" type="pres">
      <dgm:prSet presAssocID="{E28CAB61-FF9B-4DDE-8A20-28706E4AB9ED}" presName="tx1" presStyleLbl="revTx" presStyleIdx="1" presStyleCnt="4"/>
      <dgm:spPr/>
    </dgm:pt>
    <dgm:pt modelId="{D8943334-A4D5-4E3E-A128-59F657970810}" type="pres">
      <dgm:prSet presAssocID="{E28CAB61-FF9B-4DDE-8A20-28706E4AB9ED}" presName="vert1" presStyleCnt="0"/>
      <dgm:spPr/>
    </dgm:pt>
    <dgm:pt modelId="{18E14985-F187-444B-A477-3012E800036A}" type="pres">
      <dgm:prSet presAssocID="{70F4F806-C151-4EAF-9520-E07994833D6D}" presName="thickLine" presStyleLbl="alignNode1" presStyleIdx="2" presStyleCnt="4"/>
      <dgm:spPr/>
    </dgm:pt>
    <dgm:pt modelId="{2407600F-0069-48D5-AF45-C1AB2300E1C9}" type="pres">
      <dgm:prSet presAssocID="{70F4F806-C151-4EAF-9520-E07994833D6D}" presName="horz1" presStyleCnt="0"/>
      <dgm:spPr/>
    </dgm:pt>
    <dgm:pt modelId="{13D4F474-A4D4-4A03-83F8-A07101248E99}" type="pres">
      <dgm:prSet presAssocID="{70F4F806-C151-4EAF-9520-E07994833D6D}" presName="tx1" presStyleLbl="revTx" presStyleIdx="2" presStyleCnt="4"/>
      <dgm:spPr/>
    </dgm:pt>
    <dgm:pt modelId="{9731F468-0278-41BA-848B-BEC594A0A40E}" type="pres">
      <dgm:prSet presAssocID="{70F4F806-C151-4EAF-9520-E07994833D6D}" presName="vert1" presStyleCnt="0"/>
      <dgm:spPr/>
    </dgm:pt>
    <dgm:pt modelId="{B8FEB19F-0E7A-4288-8DD9-38B9C73557B6}" type="pres">
      <dgm:prSet presAssocID="{07FD2F05-388B-485C-B495-DB2551F4E681}" presName="thickLine" presStyleLbl="alignNode1" presStyleIdx="3" presStyleCnt="4"/>
      <dgm:spPr/>
    </dgm:pt>
    <dgm:pt modelId="{2E239337-2DAD-482E-82EA-5DE0AF04AE01}" type="pres">
      <dgm:prSet presAssocID="{07FD2F05-388B-485C-B495-DB2551F4E681}" presName="horz1" presStyleCnt="0"/>
      <dgm:spPr/>
    </dgm:pt>
    <dgm:pt modelId="{70FC7294-04F2-44AD-85AE-68A24B59C002}" type="pres">
      <dgm:prSet presAssocID="{07FD2F05-388B-485C-B495-DB2551F4E681}" presName="tx1" presStyleLbl="revTx" presStyleIdx="3" presStyleCnt="4"/>
      <dgm:spPr/>
    </dgm:pt>
    <dgm:pt modelId="{8B30F8BF-D308-4749-82EE-402511A16102}" type="pres">
      <dgm:prSet presAssocID="{07FD2F05-388B-485C-B495-DB2551F4E681}" presName="vert1" presStyleCnt="0"/>
      <dgm:spPr/>
    </dgm:pt>
  </dgm:ptLst>
  <dgm:cxnLst>
    <dgm:cxn modelId="{302F3808-2234-446C-81E4-AB4920B0DD66}" type="presOf" srcId="{DCB7F599-8BFD-4B00-B1B4-2E053709FF4C}" destId="{02CBD06D-29E3-487B-8092-C4AB4FAECC17}" srcOrd="0" destOrd="0" presId="urn:microsoft.com/office/officeart/2008/layout/LinedList"/>
    <dgm:cxn modelId="{A5301D22-E2FB-41AA-94A7-182AF7EC67DC}" srcId="{DCB7F599-8BFD-4B00-B1B4-2E053709FF4C}" destId="{68BA960D-F854-4EE0-9716-095290755E1D}" srcOrd="0" destOrd="0" parTransId="{F12C35F6-CAF7-4C1C-ABB4-C8D19D0FBAE2}" sibTransId="{5DA427A9-35E3-41FC-98C9-6424FCD749BA}"/>
    <dgm:cxn modelId="{82CE552D-026D-4007-ABF0-9054FCE14818}" srcId="{DCB7F599-8BFD-4B00-B1B4-2E053709FF4C}" destId="{E28CAB61-FF9B-4DDE-8A20-28706E4AB9ED}" srcOrd="1" destOrd="0" parTransId="{5326800B-08A7-48C0-9ACB-87282C4881BB}" sibTransId="{914D4B5E-B6F0-4A56-BF3C-D9A36C25D928}"/>
    <dgm:cxn modelId="{521D6E4F-43CF-47A7-97D3-F6E3C3EAA027}" type="presOf" srcId="{70F4F806-C151-4EAF-9520-E07994833D6D}" destId="{13D4F474-A4D4-4A03-83F8-A07101248E99}" srcOrd="0" destOrd="0" presId="urn:microsoft.com/office/officeart/2008/layout/LinedList"/>
    <dgm:cxn modelId="{5FB3AF50-7563-4959-B0E2-C84B7B935550}" type="presOf" srcId="{68BA960D-F854-4EE0-9716-095290755E1D}" destId="{5E75DB1B-3091-4246-8A0B-F14B97963EA0}" srcOrd="0" destOrd="0" presId="urn:microsoft.com/office/officeart/2008/layout/LinedList"/>
    <dgm:cxn modelId="{DE082D73-34A6-4C9E-9CA6-315F1E9A318D}" type="presOf" srcId="{07FD2F05-388B-485C-B495-DB2551F4E681}" destId="{70FC7294-04F2-44AD-85AE-68A24B59C002}" srcOrd="0" destOrd="0" presId="urn:microsoft.com/office/officeart/2008/layout/LinedList"/>
    <dgm:cxn modelId="{7D8C4E53-35F3-42AA-BD56-B38E9879B3CC}" type="presOf" srcId="{E28CAB61-FF9B-4DDE-8A20-28706E4AB9ED}" destId="{6014A705-4AD4-4F1B-98A5-C7493945AB2D}" srcOrd="0" destOrd="0" presId="urn:microsoft.com/office/officeart/2008/layout/LinedList"/>
    <dgm:cxn modelId="{46AAE982-016C-4069-A386-D931813420C4}" srcId="{DCB7F599-8BFD-4B00-B1B4-2E053709FF4C}" destId="{70F4F806-C151-4EAF-9520-E07994833D6D}" srcOrd="2" destOrd="0" parTransId="{A6889F20-0A90-4E12-AF43-64A56ACF75A3}" sibTransId="{B92C0281-FAD1-48A5-9694-E8AE1F2B6901}"/>
    <dgm:cxn modelId="{9547A3B9-F164-4137-8B0C-844AFAB52522}" srcId="{DCB7F599-8BFD-4B00-B1B4-2E053709FF4C}" destId="{07FD2F05-388B-485C-B495-DB2551F4E681}" srcOrd="3" destOrd="0" parTransId="{038F5656-0D06-462A-9AB3-4E035188D230}" sibTransId="{1C6D0397-93FF-46DC-A7EE-3D557D29EE67}"/>
    <dgm:cxn modelId="{6D5CDC5E-7D90-425D-A3F3-88EADA709529}" type="presParOf" srcId="{02CBD06D-29E3-487B-8092-C4AB4FAECC17}" destId="{C6442899-D9F5-4D35-8F5C-B50B31F64F90}" srcOrd="0" destOrd="0" presId="urn:microsoft.com/office/officeart/2008/layout/LinedList"/>
    <dgm:cxn modelId="{4A31BECF-B966-4F2F-987D-6BC1EC65EF90}" type="presParOf" srcId="{02CBD06D-29E3-487B-8092-C4AB4FAECC17}" destId="{06D8E3A0-7013-400C-8D8C-F4FD782C66CF}" srcOrd="1" destOrd="0" presId="urn:microsoft.com/office/officeart/2008/layout/LinedList"/>
    <dgm:cxn modelId="{F8BE82EC-46DF-4806-8802-B12FFC5E2E5F}" type="presParOf" srcId="{06D8E3A0-7013-400C-8D8C-F4FD782C66CF}" destId="{5E75DB1B-3091-4246-8A0B-F14B97963EA0}" srcOrd="0" destOrd="0" presId="urn:microsoft.com/office/officeart/2008/layout/LinedList"/>
    <dgm:cxn modelId="{B8F3EFB7-A2B1-4AEF-8498-7D790BE07827}" type="presParOf" srcId="{06D8E3A0-7013-400C-8D8C-F4FD782C66CF}" destId="{0E27BB34-1F27-40E1-A20C-2A4A3626F837}" srcOrd="1" destOrd="0" presId="urn:microsoft.com/office/officeart/2008/layout/LinedList"/>
    <dgm:cxn modelId="{B6A56428-A296-4A8D-A7C1-F7CCE63A099A}" type="presParOf" srcId="{02CBD06D-29E3-487B-8092-C4AB4FAECC17}" destId="{3DCBEF3B-6E54-41CD-8AD5-EC2B4E28A7F1}" srcOrd="2" destOrd="0" presId="urn:microsoft.com/office/officeart/2008/layout/LinedList"/>
    <dgm:cxn modelId="{8A2B0F84-7F96-4F5A-9437-5AEF313CA227}" type="presParOf" srcId="{02CBD06D-29E3-487B-8092-C4AB4FAECC17}" destId="{8FAE3032-093E-4B9D-BBDB-B251751BF6A9}" srcOrd="3" destOrd="0" presId="urn:microsoft.com/office/officeart/2008/layout/LinedList"/>
    <dgm:cxn modelId="{C863CBB2-D54C-4E07-98A5-F7FCFD7D14F0}" type="presParOf" srcId="{8FAE3032-093E-4B9D-BBDB-B251751BF6A9}" destId="{6014A705-4AD4-4F1B-98A5-C7493945AB2D}" srcOrd="0" destOrd="0" presId="urn:microsoft.com/office/officeart/2008/layout/LinedList"/>
    <dgm:cxn modelId="{D78FB879-6B8A-4512-A988-F66E91F53DDB}" type="presParOf" srcId="{8FAE3032-093E-4B9D-BBDB-B251751BF6A9}" destId="{D8943334-A4D5-4E3E-A128-59F657970810}" srcOrd="1" destOrd="0" presId="urn:microsoft.com/office/officeart/2008/layout/LinedList"/>
    <dgm:cxn modelId="{5977C8C7-AEAF-4DFD-81E9-EFAA66E70AD6}" type="presParOf" srcId="{02CBD06D-29E3-487B-8092-C4AB4FAECC17}" destId="{18E14985-F187-444B-A477-3012E800036A}" srcOrd="4" destOrd="0" presId="urn:microsoft.com/office/officeart/2008/layout/LinedList"/>
    <dgm:cxn modelId="{197B25A8-2D25-4E23-929A-230F465A2475}" type="presParOf" srcId="{02CBD06D-29E3-487B-8092-C4AB4FAECC17}" destId="{2407600F-0069-48D5-AF45-C1AB2300E1C9}" srcOrd="5" destOrd="0" presId="urn:microsoft.com/office/officeart/2008/layout/LinedList"/>
    <dgm:cxn modelId="{848DEF24-1C24-4002-BC5F-D84CC8A6A00E}" type="presParOf" srcId="{2407600F-0069-48D5-AF45-C1AB2300E1C9}" destId="{13D4F474-A4D4-4A03-83F8-A07101248E99}" srcOrd="0" destOrd="0" presId="urn:microsoft.com/office/officeart/2008/layout/LinedList"/>
    <dgm:cxn modelId="{A60CF067-17F0-4F71-902C-CCF713312CB6}" type="presParOf" srcId="{2407600F-0069-48D5-AF45-C1AB2300E1C9}" destId="{9731F468-0278-41BA-848B-BEC594A0A40E}" srcOrd="1" destOrd="0" presId="urn:microsoft.com/office/officeart/2008/layout/LinedList"/>
    <dgm:cxn modelId="{65E8E3AE-7F65-4EA2-B2ED-6C776C064BEE}" type="presParOf" srcId="{02CBD06D-29E3-487B-8092-C4AB4FAECC17}" destId="{B8FEB19F-0E7A-4288-8DD9-38B9C73557B6}" srcOrd="6" destOrd="0" presId="urn:microsoft.com/office/officeart/2008/layout/LinedList"/>
    <dgm:cxn modelId="{7F207821-EC44-4E24-85B8-7FF19A156E4C}" type="presParOf" srcId="{02CBD06D-29E3-487B-8092-C4AB4FAECC17}" destId="{2E239337-2DAD-482E-82EA-5DE0AF04AE01}" srcOrd="7" destOrd="0" presId="urn:microsoft.com/office/officeart/2008/layout/LinedList"/>
    <dgm:cxn modelId="{2D9AB89D-9603-445D-8570-731487F7B668}" type="presParOf" srcId="{2E239337-2DAD-482E-82EA-5DE0AF04AE01}" destId="{70FC7294-04F2-44AD-85AE-68A24B59C002}" srcOrd="0" destOrd="0" presId="urn:microsoft.com/office/officeart/2008/layout/LinedList"/>
    <dgm:cxn modelId="{66E251E9-5B81-4D08-8B19-3B6438E1F3EC}" type="presParOf" srcId="{2E239337-2DAD-482E-82EA-5DE0AF04AE01}" destId="{8B30F8BF-D308-4749-82EE-402511A161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DFF86C-BB8C-429C-BCCE-5A59F37642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095589-13D7-4510-B40B-171FCA4936E8}">
      <dgm:prSet/>
      <dgm:spPr/>
      <dgm:t>
        <a:bodyPr/>
        <a:lstStyle/>
        <a:p>
          <a:r>
            <a:rPr lang="en-US"/>
            <a:t>Keep variability under control with WIP limits and cadence.</a:t>
          </a:r>
        </a:p>
      </dgm:t>
    </dgm:pt>
    <dgm:pt modelId="{8AC550A9-96E9-4D2A-BCB9-DAE8F4447B2C}" type="parTrans" cxnId="{7C094AA1-EDE1-455D-813A-92B4C3EBD26C}">
      <dgm:prSet/>
      <dgm:spPr/>
      <dgm:t>
        <a:bodyPr/>
        <a:lstStyle/>
        <a:p>
          <a:endParaRPr lang="en-US"/>
        </a:p>
      </dgm:t>
    </dgm:pt>
    <dgm:pt modelId="{55B781F0-651A-44D6-8BFC-31EC45BC6402}" type="sibTrans" cxnId="{7C094AA1-EDE1-455D-813A-92B4C3EBD26C}">
      <dgm:prSet/>
      <dgm:spPr/>
      <dgm:t>
        <a:bodyPr/>
        <a:lstStyle/>
        <a:p>
          <a:endParaRPr lang="en-US"/>
        </a:p>
      </dgm:t>
    </dgm:pt>
    <dgm:pt modelId="{22B72B29-EB49-4931-B051-CAAF41E23F61}">
      <dgm:prSet/>
      <dgm:spPr/>
      <dgm:t>
        <a:bodyPr/>
        <a:lstStyle/>
        <a:p>
          <a:r>
            <a:rPr lang="en-US"/>
            <a:t>The fastest way to production is quality, not speed.</a:t>
          </a:r>
        </a:p>
      </dgm:t>
    </dgm:pt>
    <dgm:pt modelId="{F3C74C27-14BE-45E5-9D75-E51EBACC4308}" type="parTrans" cxnId="{AC3ED1E0-BB3A-4AEE-80E5-7D5FEC1EC26F}">
      <dgm:prSet/>
      <dgm:spPr/>
      <dgm:t>
        <a:bodyPr/>
        <a:lstStyle/>
        <a:p>
          <a:endParaRPr lang="en-US"/>
        </a:p>
      </dgm:t>
    </dgm:pt>
    <dgm:pt modelId="{D968D225-92BE-4969-8061-81F1BE74B989}" type="sibTrans" cxnId="{AC3ED1E0-BB3A-4AEE-80E5-7D5FEC1EC26F}">
      <dgm:prSet/>
      <dgm:spPr/>
      <dgm:t>
        <a:bodyPr/>
        <a:lstStyle/>
        <a:p>
          <a:endParaRPr lang="en-US"/>
        </a:p>
      </dgm:t>
    </dgm:pt>
    <dgm:pt modelId="{E165D539-3B63-474A-8069-7388DADA1F6C}">
      <dgm:prSet/>
      <dgm:spPr/>
      <dgm:t>
        <a:bodyPr/>
        <a:lstStyle/>
        <a:p>
          <a:r>
            <a:rPr lang="en-US"/>
            <a:t>Optimize workflow through and around bottlenecks.</a:t>
          </a:r>
        </a:p>
      </dgm:t>
    </dgm:pt>
    <dgm:pt modelId="{51A1B4B7-F89A-446B-A0B9-0940CAACCA9B}" type="parTrans" cxnId="{FD335BAE-78CD-4801-920F-976AB3B2951B}">
      <dgm:prSet/>
      <dgm:spPr/>
      <dgm:t>
        <a:bodyPr/>
        <a:lstStyle/>
        <a:p>
          <a:endParaRPr lang="en-US"/>
        </a:p>
      </dgm:t>
    </dgm:pt>
    <dgm:pt modelId="{58317320-5725-47D3-BC4D-299D5D30740C}" type="sibTrans" cxnId="{FD335BAE-78CD-4801-920F-976AB3B2951B}">
      <dgm:prSet/>
      <dgm:spPr/>
      <dgm:t>
        <a:bodyPr/>
        <a:lstStyle/>
        <a:p>
          <a:endParaRPr lang="en-US"/>
        </a:p>
      </dgm:t>
    </dgm:pt>
    <dgm:pt modelId="{603D33BF-30F5-4A0E-BBA2-99B7FFAD7306}">
      <dgm:prSet/>
      <dgm:spPr/>
      <dgm:t>
        <a:bodyPr/>
        <a:lstStyle/>
        <a:p>
          <a:r>
            <a:rPr lang="en-US"/>
            <a:t>Get feedback as fast as possible.</a:t>
          </a:r>
        </a:p>
      </dgm:t>
    </dgm:pt>
    <dgm:pt modelId="{F7749F1A-A87C-463B-9D26-EC881891CFD5}" type="parTrans" cxnId="{5BC77190-8A48-4C96-AA49-87B9A8F7A92B}">
      <dgm:prSet/>
      <dgm:spPr/>
      <dgm:t>
        <a:bodyPr/>
        <a:lstStyle/>
        <a:p>
          <a:endParaRPr lang="en-US"/>
        </a:p>
      </dgm:t>
    </dgm:pt>
    <dgm:pt modelId="{998EFF28-7C98-45C1-ACE4-30D27427ACCE}" type="sibTrans" cxnId="{5BC77190-8A48-4C96-AA49-87B9A8F7A92B}">
      <dgm:prSet/>
      <dgm:spPr/>
      <dgm:t>
        <a:bodyPr/>
        <a:lstStyle/>
        <a:p>
          <a:endParaRPr lang="en-US"/>
        </a:p>
      </dgm:t>
    </dgm:pt>
    <dgm:pt modelId="{833E4A1C-13D6-45B3-9EB6-6FF0ED1E5DE3}">
      <dgm:prSet/>
      <dgm:spPr/>
      <dgm:t>
        <a:bodyPr/>
        <a:lstStyle/>
        <a:p>
          <a:r>
            <a:rPr lang="en-US"/>
            <a:t>Communication allows to fix and prevent a lot of delays.</a:t>
          </a:r>
        </a:p>
      </dgm:t>
    </dgm:pt>
    <dgm:pt modelId="{45EAE6B1-454F-4FD8-86E8-0D1D4245C92E}" type="parTrans" cxnId="{E4B22E74-0C13-4A89-8A28-BDFD2847C4C4}">
      <dgm:prSet/>
      <dgm:spPr/>
      <dgm:t>
        <a:bodyPr/>
        <a:lstStyle/>
        <a:p>
          <a:endParaRPr lang="en-US"/>
        </a:p>
      </dgm:t>
    </dgm:pt>
    <dgm:pt modelId="{9E72505A-15CA-4BD7-9023-5BB205E1CF96}" type="sibTrans" cxnId="{E4B22E74-0C13-4A89-8A28-BDFD2847C4C4}">
      <dgm:prSet/>
      <dgm:spPr/>
      <dgm:t>
        <a:bodyPr/>
        <a:lstStyle/>
        <a:p>
          <a:endParaRPr lang="en-US"/>
        </a:p>
      </dgm:t>
    </dgm:pt>
    <dgm:pt modelId="{7FCFBA0B-DC92-4440-9CD1-E94FD2CE0F9B}">
      <dgm:prSet/>
      <dgm:spPr/>
      <dgm:t>
        <a:bodyPr/>
        <a:lstStyle/>
        <a:p>
          <a:r>
            <a:rPr lang="en-US"/>
            <a:t>Decentralization makes decision making faster. </a:t>
          </a:r>
        </a:p>
      </dgm:t>
    </dgm:pt>
    <dgm:pt modelId="{9B99600F-450D-492F-B03C-59347935129E}" type="parTrans" cxnId="{65CF7A23-ECCD-4B9D-A820-4F53FA7219A5}">
      <dgm:prSet/>
      <dgm:spPr/>
      <dgm:t>
        <a:bodyPr/>
        <a:lstStyle/>
        <a:p>
          <a:endParaRPr lang="en-US"/>
        </a:p>
      </dgm:t>
    </dgm:pt>
    <dgm:pt modelId="{33EB3573-348C-49B9-9371-931D4430B98A}" type="sibTrans" cxnId="{65CF7A23-ECCD-4B9D-A820-4F53FA7219A5}">
      <dgm:prSet/>
      <dgm:spPr/>
      <dgm:t>
        <a:bodyPr/>
        <a:lstStyle/>
        <a:p>
          <a:endParaRPr lang="en-US"/>
        </a:p>
      </dgm:t>
    </dgm:pt>
    <dgm:pt modelId="{9D6C6AF2-367B-4463-852E-7190750C15CA}">
      <dgm:prSet/>
      <dgm:spPr/>
      <dgm:t>
        <a:bodyPr/>
        <a:lstStyle/>
        <a:p>
          <a:r>
            <a:rPr lang="en-US"/>
            <a:t>Communication and decentralization help to overcome many limitations of hierarchical structures.</a:t>
          </a:r>
        </a:p>
      </dgm:t>
    </dgm:pt>
    <dgm:pt modelId="{4E0EAB6B-D3C3-4DF5-8B1E-BDD142BD18E9}" type="parTrans" cxnId="{9C2E0B07-9F96-452D-9A10-46BAD9C8A928}">
      <dgm:prSet/>
      <dgm:spPr/>
      <dgm:t>
        <a:bodyPr/>
        <a:lstStyle/>
        <a:p>
          <a:endParaRPr lang="en-US"/>
        </a:p>
      </dgm:t>
    </dgm:pt>
    <dgm:pt modelId="{23BBA12F-6135-4C7A-9307-864BC80F3A3E}" type="sibTrans" cxnId="{9C2E0B07-9F96-452D-9A10-46BAD9C8A928}">
      <dgm:prSet/>
      <dgm:spPr/>
      <dgm:t>
        <a:bodyPr/>
        <a:lstStyle/>
        <a:p>
          <a:endParaRPr lang="en-US"/>
        </a:p>
      </dgm:t>
    </dgm:pt>
    <dgm:pt modelId="{50B32AC7-A63D-42BF-9144-6E24DACBB500}" type="pres">
      <dgm:prSet presAssocID="{B5DFF86C-BB8C-429C-BCCE-5A59F37642B8}" presName="vert0" presStyleCnt="0">
        <dgm:presLayoutVars>
          <dgm:dir/>
          <dgm:animOne val="branch"/>
          <dgm:animLvl val="lvl"/>
        </dgm:presLayoutVars>
      </dgm:prSet>
      <dgm:spPr/>
    </dgm:pt>
    <dgm:pt modelId="{EC05130A-A0F4-4D51-8EEB-DBBB1E26F0C9}" type="pres">
      <dgm:prSet presAssocID="{28095589-13D7-4510-B40B-171FCA4936E8}" presName="thickLine" presStyleLbl="alignNode1" presStyleIdx="0" presStyleCnt="7"/>
      <dgm:spPr/>
    </dgm:pt>
    <dgm:pt modelId="{8BACD683-B658-4BDA-8B60-DCA01C059F1D}" type="pres">
      <dgm:prSet presAssocID="{28095589-13D7-4510-B40B-171FCA4936E8}" presName="horz1" presStyleCnt="0"/>
      <dgm:spPr/>
    </dgm:pt>
    <dgm:pt modelId="{709118E9-2CE6-40A0-A9ED-8E39038D467A}" type="pres">
      <dgm:prSet presAssocID="{28095589-13D7-4510-B40B-171FCA4936E8}" presName="tx1" presStyleLbl="revTx" presStyleIdx="0" presStyleCnt="7"/>
      <dgm:spPr/>
    </dgm:pt>
    <dgm:pt modelId="{C102EF36-9EE8-4242-B819-8390F024C11A}" type="pres">
      <dgm:prSet presAssocID="{28095589-13D7-4510-B40B-171FCA4936E8}" presName="vert1" presStyleCnt="0"/>
      <dgm:spPr/>
    </dgm:pt>
    <dgm:pt modelId="{ADB7B761-D96A-47DF-805F-F23398924F94}" type="pres">
      <dgm:prSet presAssocID="{22B72B29-EB49-4931-B051-CAAF41E23F61}" presName="thickLine" presStyleLbl="alignNode1" presStyleIdx="1" presStyleCnt="7"/>
      <dgm:spPr/>
    </dgm:pt>
    <dgm:pt modelId="{284150A2-3232-4A75-8946-C03F6728667A}" type="pres">
      <dgm:prSet presAssocID="{22B72B29-EB49-4931-B051-CAAF41E23F61}" presName="horz1" presStyleCnt="0"/>
      <dgm:spPr/>
    </dgm:pt>
    <dgm:pt modelId="{D723B7F5-4B02-4EF3-AF1A-5719C84877FA}" type="pres">
      <dgm:prSet presAssocID="{22B72B29-EB49-4931-B051-CAAF41E23F61}" presName="tx1" presStyleLbl="revTx" presStyleIdx="1" presStyleCnt="7"/>
      <dgm:spPr/>
    </dgm:pt>
    <dgm:pt modelId="{BCE7F0B8-A4FF-48EC-8333-3BD966D0838A}" type="pres">
      <dgm:prSet presAssocID="{22B72B29-EB49-4931-B051-CAAF41E23F61}" presName="vert1" presStyleCnt="0"/>
      <dgm:spPr/>
    </dgm:pt>
    <dgm:pt modelId="{B672D4C1-AC09-4E5B-B1A2-C32AF8ABA17B}" type="pres">
      <dgm:prSet presAssocID="{E165D539-3B63-474A-8069-7388DADA1F6C}" presName="thickLine" presStyleLbl="alignNode1" presStyleIdx="2" presStyleCnt="7"/>
      <dgm:spPr/>
    </dgm:pt>
    <dgm:pt modelId="{70E89F7E-F3B6-41BE-ACCB-CD9C0F491339}" type="pres">
      <dgm:prSet presAssocID="{E165D539-3B63-474A-8069-7388DADA1F6C}" presName="horz1" presStyleCnt="0"/>
      <dgm:spPr/>
    </dgm:pt>
    <dgm:pt modelId="{0E448D79-815D-4BF8-8569-17395F05F9E7}" type="pres">
      <dgm:prSet presAssocID="{E165D539-3B63-474A-8069-7388DADA1F6C}" presName="tx1" presStyleLbl="revTx" presStyleIdx="2" presStyleCnt="7"/>
      <dgm:spPr/>
    </dgm:pt>
    <dgm:pt modelId="{91530D4F-5C0E-4C73-A434-6E35AC54DF0C}" type="pres">
      <dgm:prSet presAssocID="{E165D539-3B63-474A-8069-7388DADA1F6C}" presName="vert1" presStyleCnt="0"/>
      <dgm:spPr/>
    </dgm:pt>
    <dgm:pt modelId="{CFE2F0D3-642C-430B-A66B-B40C34CB23D9}" type="pres">
      <dgm:prSet presAssocID="{603D33BF-30F5-4A0E-BBA2-99B7FFAD7306}" presName="thickLine" presStyleLbl="alignNode1" presStyleIdx="3" presStyleCnt="7"/>
      <dgm:spPr/>
    </dgm:pt>
    <dgm:pt modelId="{7CF04774-D818-46CE-B963-723456012647}" type="pres">
      <dgm:prSet presAssocID="{603D33BF-30F5-4A0E-BBA2-99B7FFAD7306}" presName="horz1" presStyleCnt="0"/>
      <dgm:spPr/>
    </dgm:pt>
    <dgm:pt modelId="{31BE220B-604C-4F1B-8154-7DCF3096F19D}" type="pres">
      <dgm:prSet presAssocID="{603D33BF-30F5-4A0E-BBA2-99B7FFAD7306}" presName="tx1" presStyleLbl="revTx" presStyleIdx="3" presStyleCnt="7"/>
      <dgm:spPr/>
    </dgm:pt>
    <dgm:pt modelId="{2FD09559-8CE0-4628-945D-BD324DABDD30}" type="pres">
      <dgm:prSet presAssocID="{603D33BF-30F5-4A0E-BBA2-99B7FFAD7306}" presName="vert1" presStyleCnt="0"/>
      <dgm:spPr/>
    </dgm:pt>
    <dgm:pt modelId="{87E9E225-90EB-4FBB-A8C7-078CCCE1E3BD}" type="pres">
      <dgm:prSet presAssocID="{833E4A1C-13D6-45B3-9EB6-6FF0ED1E5DE3}" presName="thickLine" presStyleLbl="alignNode1" presStyleIdx="4" presStyleCnt="7"/>
      <dgm:spPr/>
    </dgm:pt>
    <dgm:pt modelId="{2C5C1BEB-2B60-4881-A092-21CCED00A20C}" type="pres">
      <dgm:prSet presAssocID="{833E4A1C-13D6-45B3-9EB6-6FF0ED1E5DE3}" presName="horz1" presStyleCnt="0"/>
      <dgm:spPr/>
    </dgm:pt>
    <dgm:pt modelId="{88FA7A13-0ED6-49C4-9B0D-B731FB23DD2B}" type="pres">
      <dgm:prSet presAssocID="{833E4A1C-13D6-45B3-9EB6-6FF0ED1E5DE3}" presName="tx1" presStyleLbl="revTx" presStyleIdx="4" presStyleCnt="7"/>
      <dgm:spPr/>
    </dgm:pt>
    <dgm:pt modelId="{5856197E-962D-45EB-B9E0-75A8D1938CB1}" type="pres">
      <dgm:prSet presAssocID="{833E4A1C-13D6-45B3-9EB6-6FF0ED1E5DE3}" presName="vert1" presStyleCnt="0"/>
      <dgm:spPr/>
    </dgm:pt>
    <dgm:pt modelId="{97BF3997-CB5A-4A77-95A1-D7B4A4AA464A}" type="pres">
      <dgm:prSet presAssocID="{7FCFBA0B-DC92-4440-9CD1-E94FD2CE0F9B}" presName="thickLine" presStyleLbl="alignNode1" presStyleIdx="5" presStyleCnt="7"/>
      <dgm:spPr/>
    </dgm:pt>
    <dgm:pt modelId="{86FB13F7-821A-4B2E-8DA3-C69B33F5365C}" type="pres">
      <dgm:prSet presAssocID="{7FCFBA0B-DC92-4440-9CD1-E94FD2CE0F9B}" presName="horz1" presStyleCnt="0"/>
      <dgm:spPr/>
    </dgm:pt>
    <dgm:pt modelId="{825493A3-B506-4DC1-9990-B741118E4BD0}" type="pres">
      <dgm:prSet presAssocID="{7FCFBA0B-DC92-4440-9CD1-E94FD2CE0F9B}" presName="tx1" presStyleLbl="revTx" presStyleIdx="5" presStyleCnt="7"/>
      <dgm:spPr/>
    </dgm:pt>
    <dgm:pt modelId="{C973A45F-6A77-4FD0-8CB9-BEBE05FCDB0D}" type="pres">
      <dgm:prSet presAssocID="{7FCFBA0B-DC92-4440-9CD1-E94FD2CE0F9B}" presName="vert1" presStyleCnt="0"/>
      <dgm:spPr/>
    </dgm:pt>
    <dgm:pt modelId="{FAAFADE8-EADC-41AD-964F-887721BC3A28}" type="pres">
      <dgm:prSet presAssocID="{9D6C6AF2-367B-4463-852E-7190750C15CA}" presName="thickLine" presStyleLbl="alignNode1" presStyleIdx="6" presStyleCnt="7"/>
      <dgm:spPr/>
    </dgm:pt>
    <dgm:pt modelId="{4453D7D6-E603-40FF-A25A-B775C33D1DAE}" type="pres">
      <dgm:prSet presAssocID="{9D6C6AF2-367B-4463-852E-7190750C15CA}" presName="horz1" presStyleCnt="0"/>
      <dgm:spPr/>
    </dgm:pt>
    <dgm:pt modelId="{6268FC65-CD77-4B31-AFD4-AE32DCE6B2A6}" type="pres">
      <dgm:prSet presAssocID="{9D6C6AF2-367B-4463-852E-7190750C15CA}" presName="tx1" presStyleLbl="revTx" presStyleIdx="6" presStyleCnt="7"/>
      <dgm:spPr/>
    </dgm:pt>
    <dgm:pt modelId="{AF307908-93F3-4C4B-8105-149D92D72666}" type="pres">
      <dgm:prSet presAssocID="{9D6C6AF2-367B-4463-852E-7190750C15CA}" presName="vert1" presStyleCnt="0"/>
      <dgm:spPr/>
    </dgm:pt>
  </dgm:ptLst>
  <dgm:cxnLst>
    <dgm:cxn modelId="{9C2E0B07-9F96-452D-9A10-46BAD9C8A928}" srcId="{B5DFF86C-BB8C-429C-BCCE-5A59F37642B8}" destId="{9D6C6AF2-367B-4463-852E-7190750C15CA}" srcOrd="6" destOrd="0" parTransId="{4E0EAB6B-D3C3-4DF5-8B1E-BDD142BD18E9}" sibTransId="{23BBA12F-6135-4C7A-9307-864BC80F3A3E}"/>
    <dgm:cxn modelId="{591D000F-C0A9-40A2-904A-989969033BC4}" type="presOf" srcId="{603D33BF-30F5-4A0E-BBA2-99B7FFAD7306}" destId="{31BE220B-604C-4F1B-8154-7DCF3096F19D}" srcOrd="0" destOrd="0" presId="urn:microsoft.com/office/officeart/2008/layout/LinedList"/>
    <dgm:cxn modelId="{5500AB13-24ED-4CB1-8A9D-B515AD8DBE58}" type="presOf" srcId="{9D6C6AF2-367B-4463-852E-7190750C15CA}" destId="{6268FC65-CD77-4B31-AFD4-AE32DCE6B2A6}" srcOrd="0" destOrd="0" presId="urn:microsoft.com/office/officeart/2008/layout/LinedList"/>
    <dgm:cxn modelId="{17507C16-4C60-41E9-B101-9DAA8D6A3CB4}" type="presOf" srcId="{833E4A1C-13D6-45B3-9EB6-6FF0ED1E5DE3}" destId="{88FA7A13-0ED6-49C4-9B0D-B731FB23DD2B}" srcOrd="0" destOrd="0" presId="urn:microsoft.com/office/officeart/2008/layout/LinedList"/>
    <dgm:cxn modelId="{65CF7A23-ECCD-4B9D-A820-4F53FA7219A5}" srcId="{B5DFF86C-BB8C-429C-BCCE-5A59F37642B8}" destId="{7FCFBA0B-DC92-4440-9CD1-E94FD2CE0F9B}" srcOrd="5" destOrd="0" parTransId="{9B99600F-450D-492F-B03C-59347935129E}" sibTransId="{33EB3573-348C-49B9-9371-931D4430B98A}"/>
    <dgm:cxn modelId="{E4B22E74-0C13-4A89-8A28-BDFD2847C4C4}" srcId="{B5DFF86C-BB8C-429C-BCCE-5A59F37642B8}" destId="{833E4A1C-13D6-45B3-9EB6-6FF0ED1E5DE3}" srcOrd="4" destOrd="0" parTransId="{45EAE6B1-454F-4FD8-86E8-0D1D4245C92E}" sibTransId="{9E72505A-15CA-4BD7-9023-5BB205E1CF96}"/>
    <dgm:cxn modelId="{B77EAF7C-7F9C-46AC-BD1E-B33A8E456520}" type="presOf" srcId="{28095589-13D7-4510-B40B-171FCA4936E8}" destId="{709118E9-2CE6-40A0-A9ED-8E39038D467A}" srcOrd="0" destOrd="0" presId="urn:microsoft.com/office/officeart/2008/layout/LinedList"/>
    <dgm:cxn modelId="{5BC77190-8A48-4C96-AA49-87B9A8F7A92B}" srcId="{B5DFF86C-BB8C-429C-BCCE-5A59F37642B8}" destId="{603D33BF-30F5-4A0E-BBA2-99B7FFAD7306}" srcOrd="3" destOrd="0" parTransId="{F7749F1A-A87C-463B-9D26-EC881891CFD5}" sibTransId="{998EFF28-7C98-45C1-ACE4-30D27427ACCE}"/>
    <dgm:cxn modelId="{A2B79E98-EE4C-4DE8-818E-5251FD67321E}" type="presOf" srcId="{7FCFBA0B-DC92-4440-9CD1-E94FD2CE0F9B}" destId="{825493A3-B506-4DC1-9990-B741118E4BD0}" srcOrd="0" destOrd="0" presId="urn:microsoft.com/office/officeart/2008/layout/LinedList"/>
    <dgm:cxn modelId="{7C094AA1-EDE1-455D-813A-92B4C3EBD26C}" srcId="{B5DFF86C-BB8C-429C-BCCE-5A59F37642B8}" destId="{28095589-13D7-4510-B40B-171FCA4936E8}" srcOrd="0" destOrd="0" parTransId="{8AC550A9-96E9-4D2A-BCB9-DAE8F4447B2C}" sibTransId="{55B781F0-651A-44D6-8BFC-31EC45BC6402}"/>
    <dgm:cxn modelId="{FD335BAE-78CD-4801-920F-976AB3B2951B}" srcId="{B5DFF86C-BB8C-429C-BCCE-5A59F37642B8}" destId="{E165D539-3B63-474A-8069-7388DADA1F6C}" srcOrd="2" destOrd="0" parTransId="{51A1B4B7-F89A-446B-A0B9-0940CAACCA9B}" sibTransId="{58317320-5725-47D3-BC4D-299D5D30740C}"/>
    <dgm:cxn modelId="{639515D0-E366-4E69-8128-97CFC14B9D5F}" type="presOf" srcId="{E165D539-3B63-474A-8069-7388DADA1F6C}" destId="{0E448D79-815D-4BF8-8569-17395F05F9E7}" srcOrd="0" destOrd="0" presId="urn:microsoft.com/office/officeart/2008/layout/LinedList"/>
    <dgm:cxn modelId="{AC3ED1E0-BB3A-4AEE-80E5-7D5FEC1EC26F}" srcId="{B5DFF86C-BB8C-429C-BCCE-5A59F37642B8}" destId="{22B72B29-EB49-4931-B051-CAAF41E23F61}" srcOrd="1" destOrd="0" parTransId="{F3C74C27-14BE-45E5-9D75-E51EBACC4308}" sibTransId="{D968D225-92BE-4969-8061-81F1BE74B989}"/>
    <dgm:cxn modelId="{33DAF8E5-5860-41E5-BE37-562DC5DCEA0D}" type="presOf" srcId="{22B72B29-EB49-4931-B051-CAAF41E23F61}" destId="{D723B7F5-4B02-4EF3-AF1A-5719C84877FA}" srcOrd="0" destOrd="0" presId="urn:microsoft.com/office/officeart/2008/layout/LinedList"/>
    <dgm:cxn modelId="{6BCA90F9-8EA9-4997-A295-41A0D8D1FD8F}" type="presOf" srcId="{B5DFF86C-BB8C-429C-BCCE-5A59F37642B8}" destId="{50B32AC7-A63D-42BF-9144-6E24DACBB500}" srcOrd="0" destOrd="0" presId="urn:microsoft.com/office/officeart/2008/layout/LinedList"/>
    <dgm:cxn modelId="{9B02082D-3F1A-4675-82FD-ECD42B2F4CC9}" type="presParOf" srcId="{50B32AC7-A63D-42BF-9144-6E24DACBB500}" destId="{EC05130A-A0F4-4D51-8EEB-DBBB1E26F0C9}" srcOrd="0" destOrd="0" presId="urn:microsoft.com/office/officeart/2008/layout/LinedList"/>
    <dgm:cxn modelId="{8EF4DDF1-DB56-4D1E-B7CA-C6DDA859F817}" type="presParOf" srcId="{50B32AC7-A63D-42BF-9144-6E24DACBB500}" destId="{8BACD683-B658-4BDA-8B60-DCA01C059F1D}" srcOrd="1" destOrd="0" presId="urn:microsoft.com/office/officeart/2008/layout/LinedList"/>
    <dgm:cxn modelId="{576F26A4-F045-4668-9A25-8051F5BBBBF1}" type="presParOf" srcId="{8BACD683-B658-4BDA-8B60-DCA01C059F1D}" destId="{709118E9-2CE6-40A0-A9ED-8E39038D467A}" srcOrd="0" destOrd="0" presId="urn:microsoft.com/office/officeart/2008/layout/LinedList"/>
    <dgm:cxn modelId="{B3D4A002-4DA3-4AB7-9DA1-851F13816D64}" type="presParOf" srcId="{8BACD683-B658-4BDA-8B60-DCA01C059F1D}" destId="{C102EF36-9EE8-4242-B819-8390F024C11A}" srcOrd="1" destOrd="0" presId="urn:microsoft.com/office/officeart/2008/layout/LinedList"/>
    <dgm:cxn modelId="{3E0DB6E9-B661-4E1D-9710-9F40114AA28A}" type="presParOf" srcId="{50B32AC7-A63D-42BF-9144-6E24DACBB500}" destId="{ADB7B761-D96A-47DF-805F-F23398924F94}" srcOrd="2" destOrd="0" presId="urn:microsoft.com/office/officeart/2008/layout/LinedList"/>
    <dgm:cxn modelId="{0A9CE136-59B4-4A55-8FFE-9DA616E71C11}" type="presParOf" srcId="{50B32AC7-A63D-42BF-9144-6E24DACBB500}" destId="{284150A2-3232-4A75-8946-C03F6728667A}" srcOrd="3" destOrd="0" presId="urn:microsoft.com/office/officeart/2008/layout/LinedList"/>
    <dgm:cxn modelId="{0CA15EE1-4E70-4889-A43B-36EA02DD40F4}" type="presParOf" srcId="{284150A2-3232-4A75-8946-C03F6728667A}" destId="{D723B7F5-4B02-4EF3-AF1A-5719C84877FA}" srcOrd="0" destOrd="0" presId="urn:microsoft.com/office/officeart/2008/layout/LinedList"/>
    <dgm:cxn modelId="{DCAB4B52-9C42-42E8-94E7-064A11C1D468}" type="presParOf" srcId="{284150A2-3232-4A75-8946-C03F6728667A}" destId="{BCE7F0B8-A4FF-48EC-8333-3BD966D0838A}" srcOrd="1" destOrd="0" presId="urn:microsoft.com/office/officeart/2008/layout/LinedList"/>
    <dgm:cxn modelId="{112D7183-04DE-4008-9BAE-93B7864A5384}" type="presParOf" srcId="{50B32AC7-A63D-42BF-9144-6E24DACBB500}" destId="{B672D4C1-AC09-4E5B-B1A2-C32AF8ABA17B}" srcOrd="4" destOrd="0" presId="urn:microsoft.com/office/officeart/2008/layout/LinedList"/>
    <dgm:cxn modelId="{B6F25CC4-C5C1-4F60-88B7-012624BA1782}" type="presParOf" srcId="{50B32AC7-A63D-42BF-9144-6E24DACBB500}" destId="{70E89F7E-F3B6-41BE-ACCB-CD9C0F491339}" srcOrd="5" destOrd="0" presId="urn:microsoft.com/office/officeart/2008/layout/LinedList"/>
    <dgm:cxn modelId="{D13F5319-F0A8-4D53-BD44-81627AFC2C7F}" type="presParOf" srcId="{70E89F7E-F3B6-41BE-ACCB-CD9C0F491339}" destId="{0E448D79-815D-4BF8-8569-17395F05F9E7}" srcOrd="0" destOrd="0" presId="urn:microsoft.com/office/officeart/2008/layout/LinedList"/>
    <dgm:cxn modelId="{B9F88464-A741-4146-AA7A-9D38C512CB24}" type="presParOf" srcId="{70E89F7E-F3B6-41BE-ACCB-CD9C0F491339}" destId="{91530D4F-5C0E-4C73-A434-6E35AC54DF0C}" srcOrd="1" destOrd="0" presId="urn:microsoft.com/office/officeart/2008/layout/LinedList"/>
    <dgm:cxn modelId="{44F1E60B-5122-4A04-8780-1F81C732201B}" type="presParOf" srcId="{50B32AC7-A63D-42BF-9144-6E24DACBB500}" destId="{CFE2F0D3-642C-430B-A66B-B40C34CB23D9}" srcOrd="6" destOrd="0" presId="urn:microsoft.com/office/officeart/2008/layout/LinedList"/>
    <dgm:cxn modelId="{33421EB2-F073-42F6-B113-D037500EB1E3}" type="presParOf" srcId="{50B32AC7-A63D-42BF-9144-6E24DACBB500}" destId="{7CF04774-D818-46CE-B963-723456012647}" srcOrd="7" destOrd="0" presId="urn:microsoft.com/office/officeart/2008/layout/LinedList"/>
    <dgm:cxn modelId="{EB95811E-14F2-428C-925E-50DAC1984F88}" type="presParOf" srcId="{7CF04774-D818-46CE-B963-723456012647}" destId="{31BE220B-604C-4F1B-8154-7DCF3096F19D}" srcOrd="0" destOrd="0" presId="urn:microsoft.com/office/officeart/2008/layout/LinedList"/>
    <dgm:cxn modelId="{4EA3F82C-0285-4F44-8997-09D3E00FA7F8}" type="presParOf" srcId="{7CF04774-D818-46CE-B963-723456012647}" destId="{2FD09559-8CE0-4628-945D-BD324DABDD30}" srcOrd="1" destOrd="0" presId="urn:microsoft.com/office/officeart/2008/layout/LinedList"/>
    <dgm:cxn modelId="{0A4F972F-75E6-42DA-8D8F-272AF04965AF}" type="presParOf" srcId="{50B32AC7-A63D-42BF-9144-6E24DACBB500}" destId="{87E9E225-90EB-4FBB-A8C7-078CCCE1E3BD}" srcOrd="8" destOrd="0" presId="urn:microsoft.com/office/officeart/2008/layout/LinedList"/>
    <dgm:cxn modelId="{DB0502A7-4257-4F28-ABB1-862BF2F8BE23}" type="presParOf" srcId="{50B32AC7-A63D-42BF-9144-6E24DACBB500}" destId="{2C5C1BEB-2B60-4881-A092-21CCED00A20C}" srcOrd="9" destOrd="0" presId="urn:microsoft.com/office/officeart/2008/layout/LinedList"/>
    <dgm:cxn modelId="{BD917C9F-4824-417A-A626-3F61801470A9}" type="presParOf" srcId="{2C5C1BEB-2B60-4881-A092-21CCED00A20C}" destId="{88FA7A13-0ED6-49C4-9B0D-B731FB23DD2B}" srcOrd="0" destOrd="0" presId="urn:microsoft.com/office/officeart/2008/layout/LinedList"/>
    <dgm:cxn modelId="{DE42108E-2B2C-4418-A3A9-336CC9F38115}" type="presParOf" srcId="{2C5C1BEB-2B60-4881-A092-21CCED00A20C}" destId="{5856197E-962D-45EB-B9E0-75A8D1938CB1}" srcOrd="1" destOrd="0" presId="urn:microsoft.com/office/officeart/2008/layout/LinedList"/>
    <dgm:cxn modelId="{21F2752C-1E09-4D41-B627-8644BC617C5E}" type="presParOf" srcId="{50B32AC7-A63D-42BF-9144-6E24DACBB500}" destId="{97BF3997-CB5A-4A77-95A1-D7B4A4AA464A}" srcOrd="10" destOrd="0" presId="urn:microsoft.com/office/officeart/2008/layout/LinedList"/>
    <dgm:cxn modelId="{205A89E5-6230-43F2-91EC-740615378D33}" type="presParOf" srcId="{50B32AC7-A63D-42BF-9144-6E24DACBB500}" destId="{86FB13F7-821A-4B2E-8DA3-C69B33F5365C}" srcOrd="11" destOrd="0" presId="urn:microsoft.com/office/officeart/2008/layout/LinedList"/>
    <dgm:cxn modelId="{9DE6E3F1-CD85-4796-AA88-7218CDCF9BFB}" type="presParOf" srcId="{86FB13F7-821A-4B2E-8DA3-C69B33F5365C}" destId="{825493A3-B506-4DC1-9990-B741118E4BD0}" srcOrd="0" destOrd="0" presId="urn:microsoft.com/office/officeart/2008/layout/LinedList"/>
    <dgm:cxn modelId="{ED19093F-391D-44FE-B0C5-BE2C632DFD7F}" type="presParOf" srcId="{86FB13F7-821A-4B2E-8DA3-C69B33F5365C}" destId="{C973A45F-6A77-4FD0-8CB9-BEBE05FCDB0D}" srcOrd="1" destOrd="0" presId="urn:microsoft.com/office/officeart/2008/layout/LinedList"/>
    <dgm:cxn modelId="{FE3D84BB-05A3-4CF2-A75B-3D8BE2F7C4E2}" type="presParOf" srcId="{50B32AC7-A63D-42BF-9144-6E24DACBB500}" destId="{FAAFADE8-EADC-41AD-964F-887721BC3A28}" srcOrd="12" destOrd="0" presId="urn:microsoft.com/office/officeart/2008/layout/LinedList"/>
    <dgm:cxn modelId="{1C79087A-1B2F-4CBF-B589-04806A04B2EF}" type="presParOf" srcId="{50B32AC7-A63D-42BF-9144-6E24DACBB500}" destId="{4453D7D6-E603-40FF-A25A-B775C33D1DAE}" srcOrd="13" destOrd="0" presId="urn:microsoft.com/office/officeart/2008/layout/LinedList"/>
    <dgm:cxn modelId="{771F6F18-976B-4D68-A456-29F19D9BBCA8}" type="presParOf" srcId="{4453D7D6-E603-40FF-A25A-B775C33D1DAE}" destId="{6268FC65-CD77-4B31-AFD4-AE32DCE6B2A6}" srcOrd="0" destOrd="0" presId="urn:microsoft.com/office/officeart/2008/layout/LinedList"/>
    <dgm:cxn modelId="{686B3545-CCBD-420D-919C-3911EDB23E67}" type="presParOf" srcId="{4453D7D6-E603-40FF-A25A-B775C33D1DAE}" destId="{AF307908-93F3-4C4B-8105-149D92D726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3D3A1-592B-4139-9824-AC9EB828E7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1E21AD-6DE7-4398-BBFD-9264066AC1E2}">
      <dgm:prSet/>
      <dgm:spPr/>
      <dgm:t>
        <a:bodyPr/>
        <a:lstStyle/>
        <a:p>
          <a:r>
            <a:rPr lang="en-US"/>
            <a:t>Longer cycle time</a:t>
          </a:r>
        </a:p>
      </dgm:t>
    </dgm:pt>
    <dgm:pt modelId="{6AFEEE7A-C852-429F-97F5-A4365AB6B4B4}" type="parTrans" cxnId="{0AD724F4-1A54-40C2-9493-6A580DDE9B76}">
      <dgm:prSet/>
      <dgm:spPr/>
      <dgm:t>
        <a:bodyPr/>
        <a:lstStyle/>
        <a:p>
          <a:endParaRPr lang="en-US"/>
        </a:p>
      </dgm:t>
    </dgm:pt>
    <dgm:pt modelId="{5126CB4A-F1C9-42A5-8D26-2AF0B263884C}" type="sibTrans" cxnId="{0AD724F4-1A54-40C2-9493-6A580DDE9B76}">
      <dgm:prSet/>
      <dgm:spPr/>
      <dgm:t>
        <a:bodyPr/>
        <a:lstStyle/>
        <a:p>
          <a:endParaRPr lang="en-US"/>
        </a:p>
      </dgm:t>
    </dgm:pt>
    <dgm:pt modelId="{0F2AD841-DA52-4E3C-BA93-DCF232B00776}">
      <dgm:prSet/>
      <dgm:spPr/>
      <dgm:t>
        <a:bodyPr/>
        <a:lstStyle/>
        <a:p>
          <a:r>
            <a:rPr lang="en-US"/>
            <a:t>Increased risk</a:t>
          </a:r>
        </a:p>
      </dgm:t>
    </dgm:pt>
    <dgm:pt modelId="{E55D08A5-3B04-4D1C-A943-E603ED2290CB}" type="parTrans" cxnId="{6E2F4AA8-E36C-44B6-B79D-A04712322514}">
      <dgm:prSet/>
      <dgm:spPr/>
      <dgm:t>
        <a:bodyPr/>
        <a:lstStyle/>
        <a:p>
          <a:endParaRPr lang="en-US"/>
        </a:p>
      </dgm:t>
    </dgm:pt>
    <dgm:pt modelId="{564B2D11-F2E3-4143-8D6F-4C9A8127A244}" type="sibTrans" cxnId="{6E2F4AA8-E36C-44B6-B79D-A04712322514}">
      <dgm:prSet/>
      <dgm:spPr/>
      <dgm:t>
        <a:bodyPr/>
        <a:lstStyle/>
        <a:p>
          <a:endParaRPr lang="en-US"/>
        </a:p>
      </dgm:t>
    </dgm:pt>
    <dgm:pt modelId="{EAE027BA-AD79-4CBB-AD40-A05AADF566B3}">
      <dgm:prSet/>
      <dgm:spPr/>
      <dgm:t>
        <a:bodyPr/>
        <a:lstStyle/>
        <a:p>
          <a:r>
            <a:rPr lang="en-US"/>
            <a:t>More variability</a:t>
          </a:r>
        </a:p>
      </dgm:t>
    </dgm:pt>
    <dgm:pt modelId="{F04C1B77-7B8D-462D-85AA-2AD9D94F4977}" type="parTrans" cxnId="{A9560FDD-BA75-48E7-8644-33993B2FDDF5}">
      <dgm:prSet/>
      <dgm:spPr/>
      <dgm:t>
        <a:bodyPr/>
        <a:lstStyle/>
        <a:p>
          <a:endParaRPr lang="en-US"/>
        </a:p>
      </dgm:t>
    </dgm:pt>
    <dgm:pt modelId="{F6996780-DC8A-4A0E-A6EF-69887D101153}" type="sibTrans" cxnId="{A9560FDD-BA75-48E7-8644-33993B2FDDF5}">
      <dgm:prSet/>
      <dgm:spPr/>
      <dgm:t>
        <a:bodyPr/>
        <a:lstStyle/>
        <a:p>
          <a:endParaRPr lang="en-US"/>
        </a:p>
      </dgm:t>
    </dgm:pt>
    <dgm:pt modelId="{3E82A31E-96CD-4432-84F3-30E79F2C9375}">
      <dgm:prSet/>
      <dgm:spPr/>
      <dgm:t>
        <a:bodyPr/>
        <a:lstStyle/>
        <a:p>
          <a:r>
            <a:rPr lang="en-US"/>
            <a:t>More overhead</a:t>
          </a:r>
        </a:p>
      </dgm:t>
    </dgm:pt>
    <dgm:pt modelId="{10346B31-9DB2-4643-9309-57F627CE3F6D}" type="parTrans" cxnId="{F60ACCC3-021E-4555-B445-43388EEEF271}">
      <dgm:prSet/>
      <dgm:spPr/>
      <dgm:t>
        <a:bodyPr/>
        <a:lstStyle/>
        <a:p>
          <a:endParaRPr lang="en-US"/>
        </a:p>
      </dgm:t>
    </dgm:pt>
    <dgm:pt modelId="{5A3F3F2A-FEFB-42A7-B5FC-D48031514706}" type="sibTrans" cxnId="{F60ACCC3-021E-4555-B445-43388EEEF271}">
      <dgm:prSet/>
      <dgm:spPr/>
      <dgm:t>
        <a:bodyPr/>
        <a:lstStyle/>
        <a:p>
          <a:endParaRPr lang="en-US"/>
        </a:p>
      </dgm:t>
    </dgm:pt>
    <dgm:pt modelId="{AE9D81EF-0A42-49E6-B9D6-41D417CC4F1A}">
      <dgm:prSet/>
      <dgm:spPr/>
      <dgm:t>
        <a:bodyPr/>
        <a:lstStyle/>
        <a:p>
          <a:r>
            <a:rPr lang="en-US"/>
            <a:t>Lower quality</a:t>
          </a:r>
        </a:p>
      </dgm:t>
    </dgm:pt>
    <dgm:pt modelId="{FC49966B-4CE2-4907-8696-19E5D931CB38}" type="parTrans" cxnId="{EEF34BD4-7E1D-49A0-B60C-E6B08774D673}">
      <dgm:prSet/>
      <dgm:spPr/>
      <dgm:t>
        <a:bodyPr/>
        <a:lstStyle/>
        <a:p>
          <a:endParaRPr lang="en-US"/>
        </a:p>
      </dgm:t>
    </dgm:pt>
    <dgm:pt modelId="{1CC901DF-A3A5-481F-9381-89E211944438}" type="sibTrans" cxnId="{EEF34BD4-7E1D-49A0-B60C-E6B08774D673}">
      <dgm:prSet/>
      <dgm:spPr/>
      <dgm:t>
        <a:bodyPr/>
        <a:lstStyle/>
        <a:p>
          <a:endParaRPr lang="en-US"/>
        </a:p>
      </dgm:t>
    </dgm:pt>
    <dgm:pt modelId="{BCD3B98E-CE86-4D97-8747-F92A3F26F938}">
      <dgm:prSet/>
      <dgm:spPr/>
      <dgm:t>
        <a:bodyPr/>
        <a:lstStyle/>
        <a:p>
          <a:r>
            <a:rPr lang="en-US"/>
            <a:t>Delayed feedback</a:t>
          </a:r>
        </a:p>
      </dgm:t>
    </dgm:pt>
    <dgm:pt modelId="{DF1A9E5F-9915-48F6-8E18-5838D072DC97}" type="parTrans" cxnId="{9FA47AB9-C54A-4DF7-8FD7-DE9EA6EBEE17}">
      <dgm:prSet/>
      <dgm:spPr/>
      <dgm:t>
        <a:bodyPr/>
        <a:lstStyle/>
        <a:p>
          <a:endParaRPr lang="en-US"/>
        </a:p>
      </dgm:t>
    </dgm:pt>
    <dgm:pt modelId="{F6B1CEE2-051E-47F2-8029-839FB24DB1B1}" type="sibTrans" cxnId="{9FA47AB9-C54A-4DF7-8FD7-DE9EA6EBEE17}">
      <dgm:prSet/>
      <dgm:spPr/>
      <dgm:t>
        <a:bodyPr/>
        <a:lstStyle/>
        <a:p>
          <a:endParaRPr lang="en-US"/>
        </a:p>
      </dgm:t>
    </dgm:pt>
    <dgm:pt modelId="{503F08BF-F84E-455C-95F6-A1E4141CE2B6}">
      <dgm:prSet/>
      <dgm:spPr/>
      <dgm:t>
        <a:bodyPr/>
        <a:lstStyle/>
        <a:p>
          <a:r>
            <a:rPr lang="en-US"/>
            <a:t>Less motivation</a:t>
          </a:r>
        </a:p>
      </dgm:t>
    </dgm:pt>
    <dgm:pt modelId="{CA9AC3B0-EE9C-4A89-AF85-455D3BE4AB76}" type="parTrans" cxnId="{98B100C0-DE9E-46FA-9630-F7523436D87B}">
      <dgm:prSet/>
      <dgm:spPr/>
      <dgm:t>
        <a:bodyPr/>
        <a:lstStyle/>
        <a:p>
          <a:endParaRPr lang="en-US"/>
        </a:p>
      </dgm:t>
    </dgm:pt>
    <dgm:pt modelId="{AADCAB64-F66D-4E1A-83C5-EBACD8923B14}" type="sibTrans" cxnId="{98B100C0-DE9E-46FA-9630-F7523436D87B}">
      <dgm:prSet/>
      <dgm:spPr/>
      <dgm:t>
        <a:bodyPr/>
        <a:lstStyle/>
        <a:p>
          <a:endParaRPr lang="en-US"/>
        </a:p>
      </dgm:t>
    </dgm:pt>
    <dgm:pt modelId="{D5F0C845-D2FA-45E2-8E4E-FF09031DBD5C}" type="pres">
      <dgm:prSet presAssocID="{A613D3A1-592B-4139-9824-AC9EB828E718}" presName="vert0" presStyleCnt="0">
        <dgm:presLayoutVars>
          <dgm:dir/>
          <dgm:animOne val="branch"/>
          <dgm:animLvl val="lvl"/>
        </dgm:presLayoutVars>
      </dgm:prSet>
      <dgm:spPr/>
    </dgm:pt>
    <dgm:pt modelId="{4782BF44-96C8-4EA4-ACF0-D1DD48138E7F}" type="pres">
      <dgm:prSet presAssocID="{E11E21AD-6DE7-4398-BBFD-9264066AC1E2}" presName="thickLine" presStyleLbl="alignNode1" presStyleIdx="0" presStyleCnt="7"/>
      <dgm:spPr/>
    </dgm:pt>
    <dgm:pt modelId="{28D393AE-A44A-4877-B22E-EC627652690F}" type="pres">
      <dgm:prSet presAssocID="{E11E21AD-6DE7-4398-BBFD-9264066AC1E2}" presName="horz1" presStyleCnt="0"/>
      <dgm:spPr/>
    </dgm:pt>
    <dgm:pt modelId="{F4C98048-2A52-4949-8749-84DFBCD789F9}" type="pres">
      <dgm:prSet presAssocID="{E11E21AD-6DE7-4398-BBFD-9264066AC1E2}" presName="tx1" presStyleLbl="revTx" presStyleIdx="0" presStyleCnt="7"/>
      <dgm:spPr/>
    </dgm:pt>
    <dgm:pt modelId="{A20A21C5-6C81-426C-925E-B9A3ED5A83B6}" type="pres">
      <dgm:prSet presAssocID="{E11E21AD-6DE7-4398-BBFD-9264066AC1E2}" presName="vert1" presStyleCnt="0"/>
      <dgm:spPr/>
    </dgm:pt>
    <dgm:pt modelId="{10915606-B2EE-41A1-9CA0-F7F164CB9596}" type="pres">
      <dgm:prSet presAssocID="{0F2AD841-DA52-4E3C-BA93-DCF232B00776}" presName="thickLine" presStyleLbl="alignNode1" presStyleIdx="1" presStyleCnt="7"/>
      <dgm:spPr/>
    </dgm:pt>
    <dgm:pt modelId="{6B6DED66-A9CE-4DC0-BE5A-178D13D8B6DA}" type="pres">
      <dgm:prSet presAssocID="{0F2AD841-DA52-4E3C-BA93-DCF232B00776}" presName="horz1" presStyleCnt="0"/>
      <dgm:spPr/>
    </dgm:pt>
    <dgm:pt modelId="{36457EED-DB50-46BE-8AE6-73E58AB74F8A}" type="pres">
      <dgm:prSet presAssocID="{0F2AD841-DA52-4E3C-BA93-DCF232B00776}" presName="tx1" presStyleLbl="revTx" presStyleIdx="1" presStyleCnt="7"/>
      <dgm:spPr/>
    </dgm:pt>
    <dgm:pt modelId="{C43FCB07-AD2E-47CF-AB93-5196E7B10B91}" type="pres">
      <dgm:prSet presAssocID="{0F2AD841-DA52-4E3C-BA93-DCF232B00776}" presName="vert1" presStyleCnt="0"/>
      <dgm:spPr/>
    </dgm:pt>
    <dgm:pt modelId="{81774F26-09F5-40EC-A98D-C9A1B316FEBA}" type="pres">
      <dgm:prSet presAssocID="{EAE027BA-AD79-4CBB-AD40-A05AADF566B3}" presName="thickLine" presStyleLbl="alignNode1" presStyleIdx="2" presStyleCnt="7"/>
      <dgm:spPr/>
    </dgm:pt>
    <dgm:pt modelId="{40228857-8075-4496-AA87-2112F29397B4}" type="pres">
      <dgm:prSet presAssocID="{EAE027BA-AD79-4CBB-AD40-A05AADF566B3}" presName="horz1" presStyleCnt="0"/>
      <dgm:spPr/>
    </dgm:pt>
    <dgm:pt modelId="{26EEB7B6-D686-48CA-BB00-927304F1E0E6}" type="pres">
      <dgm:prSet presAssocID="{EAE027BA-AD79-4CBB-AD40-A05AADF566B3}" presName="tx1" presStyleLbl="revTx" presStyleIdx="2" presStyleCnt="7"/>
      <dgm:spPr/>
    </dgm:pt>
    <dgm:pt modelId="{D24354C3-3538-41A1-A7FA-AA80C6420BCF}" type="pres">
      <dgm:prSet presAssocID="{EAE027BA-AD79-4CBB-AD40-A05AADF566B3}" presName="vert1" presStyleCnt="0"/>
      <dgm:spPr/>
    </dgm:pt>
    <dgm:pt modelId="{1FB488C1-95A5-4FB0-95F5-E816433B150D}" type="pres">
      <dgm:prSet presAssocID="{3E82A31E-96CD-4432-84F3-30E79F2C9375}" presName="thickLine" presStyleLbl="alignNode1" presStyleIdx="3" presStyleCnt="7"/>
      <dgm:spPr/>
    </dgm:pt>
    <dgm:pt modelId="{48612388-64CB-4CCA-B218-5F08E3074BDF}" type="pres">
      <dgm:prSet presAssocID="{3E82A31E-96CD-4432-84F3-30E79F2C9375}" presName="horz1" presStyleCnt="0"/>
      <dgm:spPr/>
    </dgm:pt>
    <dgm:pt modelId="{9056FDA6-7ED5-461E-A7DC-1D801A7FA9F1}" type="pres">
      <dgm:prSet presAssocID="{3E82A31E-96CD-4432-84F3-30E79F2C9375}" presName="tx1" presStyleLbl="revTx" presStyleIdx="3" presStyleCnt="7"/>
      <dgm:spPr/>
    </dgm:pt>
    <dgm:pt modelId="{ABCE4F92-8409-4F62-991C-9C2A1E39C7D8}" type="pres">
      <dgm:prSet presAssocID="{3E82A31E-96CD-4432-84F3-30E79F2C9375}" presName="vert1" presStyleCnt="0"/>
      <dgm:spPr/>
    </dgm:pt>
    <dgm:pt modelId="{60BD2E08-CCAC-4845-A565-BBF196745C2F}" type="pres">
      <dgm:prSet presAssocID="{AE9D81EF-0A42-49E6-B9D6-41D417CC4F1A}" presName="thickLine" presStyleLbl="alignNode1" presStyleIdx="4" presStyleCnt="7"/>
      <dgm:spPr/>
    </dgm:pt>
    <dgm:pt modelId="{201766D0-028B-45D3-8ACB-44D14F5D5107}" type="pres">
      <dgm:prSet presAssocID="{AE9D81EF-0A42-49E6-B9D6-41D417CC4F1A}" presName="horz1" presStyleCnt="0"/>
      <dgm:spPr/>
    </dgm:pt>
    <dgm:pt modelId="{28CACD67-1E9F-4624-8835-B31A433F3C0D}" type="pres">
      <dgm:prSet presAssocID="{AE9D81EF-0A42-49E6-B9D6-41D417CC4F1A}" presName="tx1" presStyleLbl="revTx" presStyleIdx="4" presStyleCnt="7"/>
      <dgm:spPr/>
    </dgm:pt>
    <dgm:pt modelId="{CFB5F966-35BE-4EF0-9DA0-B6E32B947C24}" type="pres">
      <dgm:prSet presAssocID="{AE9D81EF-0A42-49E6-B9D6-41D417CC4F1A}" presName="vert1" presStyleCnt="0"/>
      <dgm:spPr/>
    </dgm:pt>
    <dgm:pt modelId="{C34D8EB4-DAFA-46BC-9CA3-8D44B00038DD}" type="pres">
      <dgm:prSet presAssocID="{BCD3B98E-CE86-4D97-8747-F92A3F26F938}" presName="thickLine" presStyleLbl="alignNode1" presStyleIdx="5" presStyleCnt="7"/>
      <dgm:spPr/>
    </dgm:pt>
    <dgm:pt modelId="{D2AA347F-B4B3-4392-8E23-373BB519DAA8}" type="pres">
      <dgm:prSet presAssocID="{BCD3B98E-CE86-4D97-8747-F92A3F26F938}" presName="horz1" presStyleCnt="0"/>
      <dgm:spPr/>
    </dgm:pt>
    <dgm:pt modelId="{9CA80DD9-B2BA-4B4D-B826-9BD3FDC7F71A}" type="pres">
      <dgm:prSet presAssocID="{BCD3B98E-CE86-4D97-8747-F92A3F26F938}" presName="tx1" presStyleLbl="revTx" presStyleIdx="5" presStyleCnt="7"/>
      <dgm:spPr/>
    </dgm:pt>
    <dgm:pt modelId="{8029E0E6-32F3-4F3A-AF08-A445220E31BA}" type="pres">
      <dgm:prSet presAssocID="{BCD3B98E-CE86-4D97-8747-F92A3F26F938}" presName="vert1" presStyleCnt="0"/>
      <dgm:spPr/>
    </dgm:pt>
    <dgm:pt modelId="{793F5C26-D3C6-4BBC-8BB4-FB48EE245542}" type="pres">
      <dgm:prSet presAssocID="{503F08BF-F84E-455C-95F6-A1E4141CE2B6}" presName="thickLine" presStyleLbl="alignNode1" presStyleIdx="6" presStyleCnt="7"/>
      <dgm:spPr/>
    </dgm:pt>
    <dgm:pt modelId="{63DB0071-4F91-4035-85DD-3AEE474A5BEA}" type="pres">
      <dgm:prSet presAssocID="{503F08BF-F84E-455C-95F6-A1E4141CE2B6}" presName="horz1" presStyleCnt="0"/>
      <dgm:spPr/>
    </dgm:pt>
    <dgm:pt modelId="{07006DBB-A948-49D7-9F07-F818C5B5304D}" type="pres">
      <dgm:prSet presAssocID="{503F08BF-F84E-455C-95F6-A1E4141CE2B6}" presName="tx1" presStyleLbl="revTx" presStyleIdx="6" presStyleCnt="7"/>
      <dgm:spPr/>
    </dgm:pt>
    <dgm:pt modelId="{FD88B6A2-65AC-4E89-B769-9C858B081334}" type="pres">
      <dgm:prSet presAssocID="{503F08BF-F84E-455C-95F6-A1E4141CE2B6}" presName="vert1" presStyleCnt="0"/>
      <dgm:spPr/>
    </dgm:pt>
  </dgm:ptLst>
  <dgm:cxnLst>
    <dgm:cxn modelId="{A2E06514-E744-4874-998B-13D9806238DA}" type="presOf" srcId="{EAE027BA-AD79-4CBB-AD40-A05AADF566B3}" destId="{26EEB7B6-D686-48CA-BB00-927304F1E0E6}" srcOrd="0" destOrd="0" presId="urn:microsoft.com/office/officeart/2008/layout/LinedList"/>
    <dgm:cxn modelId="{56C4771D-DF51-4D5B-B834-292EB8E31AB2}" type="presOf" srcId="{A613D3A1-592B-4139-9824-AC9EB828E718}" destId="{D5F0C845-D2FA-45E2-8E4E-FF09031DBD5C}" srcOrd="0" destOrd="0" presId="urn:microsoft.com/office/officeart/2008/layout/LinedList"/>
    <dgm:cxn modelId="{91870C65-0C79-4202-91DA-4B243A71328A}" type="presOf" srcId="{3E82A31E-96CD-4432-84F3-30E79F2C9375}" destId="{9056FDA6-7ED5-461E-A7DC-1D801A7FA9F1}" srcOrd="0" destOrd="0" presId="urn:microsoft.com/office/officeart/2008/layout/LinedList"/>
    <dgm:cxn modelId="{7729A374-EC98-47E8-A446-FD47AD131E19}" type="presOf" srcId="{0F2AD841-DA52-4E3C-BA93-DCF232B00776}" destId="{36457EED-DB50-46BE-8AE6-73E58AB74F8A}" srcOrd="0" destOrd="0" presId="urn:microsoft.com/office/officeart/2008/layout/LinedList"/>
    <dgm:cxn modelId="{6E2F4AA8-E36C-44B6-B79D-A04712322514}" srcId="{A613D3A1-592B-4139-9824-AC9EB828E718}" destId="{0F2AD841-DA52-4E3C-BA93-DCF232B00776}" srcOrd="1" destOrd="0" parTransId="{E55D08A5-3B04-4D1C-A943-E603ED2290CB}" sibTransId="{564B2D11-F2E3-4143-8D6F-4C9A8127A244}"/>
    <dgm:cxn modelId="{9FA47AB9-C54A-4DF7-8FD7-DE9EA6EBEE17}" srcId="{A613D3A1-592B-4139-9824-AC9EB828E718}" destId="{BCD3B98E-CE86-4D97-8747-F92A3F26F938}" srcOrd="5" destOrd="0" parTransId="{DF1A9E5F-9915-48F6-8E18-5838D072DC97}" sibTransId="{F6B1CEE2-051E-47F2-8029-839FB24DB1B1}"/>
    <dgm:cxn modelId="{98B100C0-DE9E-46FA-9630-F7523436D87B}" srcId="{A613D3A1-592B-4139-9824-AC9EB828E718}" destId="{503F08BF-F84E-455C-95F6-A1E4141CE2B6}" srcOrd="6" destOrd="0" parTransId="{CA9AC3B0-EE9C-4A89-AF85-455D3BE4AB76}" sibTransId="{AADCAB64-F66D-4E1A-83C5-EBACD8923B14}"/>
    <dgm:cxn modelId="{F60ACCC3-021E-4555-B445-43388EEEF271}" srcId="{A613D3A1-592B-4139-9824-AC9EB828E718}" destId="{3E82A31E-96CD-4432-84F3-30E79F2C9375}" srcOrd="3" destOrd="0" parTransId="{10346B31-9DB2-4643-9309-57F627CE3F6D}" sibTransId="{5A3F3F2A-FEFB-42A7-B5FC-D48031514706}"/>
    <dgm:cxn modelId="{FC32A9CB-0E69-4424-8FF9-DCADB0AFF354}" type="presOf" srcId="{AE9D81EF-0A42-49E6-B9D6-41D417CC4F1A}" destId="{28CACD67-1E9F-4624-8835-B31A433F3C0D}" srcOrd="0" destOrd="0" presId="urn:microsoft.com/office/officeart/2008/layout/LinedList"/>
    <dgm:cxn modelId="{EEF34BD4-7E1D-49A0-B60C-E6B08774D673}" srcId="{A613D3A1-592B-4139-9824-AC9EB828E718}" destId="{AE9D81EF-0A42-49E6-B9D6-41D417CC4F1A}" srcOrd="4" destOrd="0" parTransId="{FC49966B-4CE2-4907-8696-19E5D931CB38}" sibTransId="{1CC901DF-A3A5-481F-9381-89E211944438}"/>
    <dgm:cxn modelId="{A9560FDD-BA75-48E7-8644-33993B2FDDF5}" srcId="{A613D3A1-592B-4139-9824-AC9EB828E718}" destId="{EAE027BA-AD79-4CBB-AD40-A05AADF566B3}" srcOrd="2" destOrd="0" parTransId="{F04C1B77-7B8D-462D-85AA-2AD9D94F4977}" sibTransId="{F6996780-DC8A-4A0E-A6EF-69887D101153}"/>
    <dgm:cxn modelId="{508DB8E1-531F-44C6-B045-F8939E4F30E3}" type="presOf" srcId="{503F08BF-F84E-455C-95F6-A1E4141CE2B6}" destId="{07006DBB-A948-49D7-9F07-F818C5B5304D}" srcOrd="0" destOrd="0" presId="urn:microsoft.com/office/officeart/2008/layout/LinedList"/>
    <dgm:cxn modelId="{F7CC19E8-4331-4DA9-818F-28752EA3226B}" type="presOf" srcId="{BCD3B98E-CE86-4D97-8747-F92A3F26F938}" destId="{9CA80DD9-B2BA-4B4D-B826-9BD3FDC7F71A}" srcOrd="0" destOrd="0" presId="urn:microsoft.com/office/officeart/2008/layout/LinedList"/>
    <dgm:cxn modelId="{0AD724F4-1A54-40C2-9493-6A580DDE9B76}" srcId="{A613D3A1-592B-4139-9824-AC9EB828E718}" destId="{E11E21AD-6DE7-4398-BBFD-9264066AC1E2}" srcOrd="0" destOrd="0" parTransId="{6AFEEE7A-C852-429F-97F5-A4365AB6B4B4}" sibTransId="{5126CB4A-F1C9-42A5-8D26-2AF0B263884C}"/>
    <dgm:cxn modelId="{681803FD-A3E5-44BA-B97B-8E7EC59DCE86}" type="presOf" srcId="{E11E21AD-6DE7-4398-BBFD-9264066AC1E2}" destId="{F4C98048-2A52-4949-8749-84DFBCD789F9}" srcOrd="0" destOrd="0" presId="urn:microsoft.com/office/officeart/2008/layout/LinedList"/>
    <dgm:cxn modelId="{40E67BA8-EC3E-40BE-80AE-0D3CC72F8BB4}" type="presParOf" srcId="{D5F0C845-D2FA-45E2-8E4E-FF09031DBD5C}" destId="{4782BF44-96C8-4EA4-ACF0-D1DD48138E7F}" srcOrd="0" destOrd="0" presId="urn:microsoft.com/office/officeart/2008/layout/LinedList"/>
    <dgm:cxn modelId="{5E4E1ECF-C86C-42C5-A3EC-A75AB882E4F0}" type="presParOf" srcId="{D5F0C845-D2FA-45E2-8E4E-FF09031DBD5C}" destId="{28D393AE-A44A-4877-B22E-EC627652690F}" srcOrd="1" destOrd="0" presId="urn:microsoft.com/office/officeart/2008/layout/LinedList"/>
    <dgm:cxn modelId="{B38B13A3-5DD4-46A6-A0D8-FF5EBF8CE2F1}" type="presParOf" srcId="{28D393AE-A44A-4877-B22E-EC627652690F}" destId="{F4C98048-2A52-4949-8749-84DFBCD789F9}" srcOrd="0" destOrd="0" presId="urn:microsoft.com/office/officeart/2008/layout/LinedList"/>
    <dgm:cxn modelId="{AC778CCC-57DC-4B22-AECA-41B4DA045DC9}" type="presParOf" srcId="{28D393AE-A44A-4877-B22E-EC627652690F}" destId="{A20A21C5-6C81-426C-925E-B9A3ED5A83B6}" srcOrd="1" destOrd="0" presId="urn:microsoft.com/office/officeart/2008/layout/LinedList"/>
    <dgm:cxn modelId="{7B57B736-6369-47B3-AE88-264BE75C00A1}" type="presParOf" srcId="{D5F0C845-D2FA-45E2-8E4E-FF09031DBD5C}" destId="{10915606-B2EE-41A1-9CA0-F7F164CB9596}" srcOrd="2" destOrd="0" presId="urn:microsoft.com/office/officeart/2008/layout/LinedList"/>
    <dgm:cxn modelId="{050D0904-20C0-4B9A-BF1D-D3F998E2769D}" type="presParOf" srcId="{D5F0C845-D2FA-45E2-8E4E-FF09031DBD5C}" destId="{6B6DED66-A9CE-4DC0-BE5A-178D13D8B6DA}" srcOrd="3" destOrd="0" presId="urn:microsoft.com/office/officeart/2008/layout/LinedList"/>
    <dgm:cxn modelId="{ACA9DD9A-9BAD-4310-983E-D0DC6BD70C81}" type="presParOf" srcId="{6B6DED66-A9CE-4DC0-BE5A-178D13D8B6DA}" destId="{36457EED-DB50-46BE-8AE6-73E58AB74F8A}" srcOrd="0" destOrd="0" presId="urn:microsoft.com/office/officeart/2008/layout/LinedList"/>
    <dgm:cxn modelId="{5857F161-620B-413A-93CE-3953DB381A64}" type="presParOf" srcId="{6B6DED66-A9CE-4DC0-BE5A-178D13D8B6DA}" destId="{C43FCB07-AD2E-47CF-AB93-5196E7B10B91}" srcOrd="1" destOrd="0" presId="urn:microsoft.com/office/officeart/2008/layout/LinedList"/>
    <dgm:cxn modelId="{02D00AA1-5D66-4254-8397-4355DC18FA7E}" type="presParOf" srcId="{D5F0C845-D2FA-45E2-8E4E-FF09031DBD5C}" destId="{81774F26-09F5-40EC-A98D-C9A1B316FEBA}" srcOrd="4" destOrd="0" presId="urn:microsoft.com/office/officeart/2008/layout/LinedList"/>
    <dgm:cxn modelId="{1D1D8611-A1A7-4D71-A8A4-19C59D50A9F9}" type="presParOf" srcId="{D5F0C845-D2FA-45E2-8E4E-FF09031DBD5C}" destId="{40228857-8075-4496-AA87-2112F29397B4}" srcOrd="5" destOrd="0" presId="urn:microsoft.com/office/officeart/2008/layout/LinedList"/>
    <dgm:cxn modelId="{D862536A-8E30-432F-9FD8-C0D373FB91AA}" type="presParOf" srcId="{40228857-8075-4496-AA87-2112F29397B4}" destId="{26EEB7B6-D686-48CA-BB00-927304F1E0E6}" srcOrd="0" destOrd="0" presId="urn:microsoft.com/office/officeart/2008/layout/LinedList"/>
    <dgm:cxn modelId="{E6EE7FB8-3AFB-4795-8B29-A1497A167918}" type="presParOf" srcId="{40228857-8075-4496-AA87-2112F29397B4}" destId="{D24354C3-3538-41A1-A7FA-AA80C6420BCF}" srcOrd="1" destOrd="0" presId="urn:microsoft.com/office/officeart/2008/layout/LinedList"/>
    <dgm:cxn modelId="{16BC96E3-DDD2-4290-A151-4E886501CB0A}" type="presParOf" srcId="{D5F0C845-D2FA-45E2-8E4E-FF09031DBD5C}" destId="{1FB488C1-95A5-4FB0-95F5-E816433B150D}" srcOrd="6" destOrd="0" presId="urn:microsoft.com/office/officeart/2008/layout/LinedList"/>
    <dgm:cxn modelId="{9AD05707-4AF2-4E52-8D01-DAEB45B49B91}" type="presParOf" srcId="{D5F0C845-D2FA-45E2-8E4E-FF09031DBD5C}" destId="{48612388-64CB-4CCA-B218-5F08E3074BDF}" srcOrd="7" destOrd="0" presId="urn:microsoft.com/office/officeart/2008/layout/LinedList"/>
    <dgm:cxn modelId="{D33E9229-D82E-463A-8823-58DAFBD1ABA3}" type="presParOf" srcId="{48612388-64CB-4CCA-B218-5F08E3074BDF}" destId="{9056FDA6-7ED5-461E-A7DC-1D801A7FA9F1}" srcOrd="0" destOrd="0" presId="urn:microsoft.com/office/officeart/2008/layout/LinedList"/>
    <dgm:cxn modelId="{9364DF17-7811-4D5E-9F53-6053F7A4A540}" type="presParOf" srcId="{48612388-64CB-4CCA-B218-5F08E3074BDF}" destId="{ABCE4F92-8409-4F62-991C-9C2A1E39C7D8}" srcOrd="1" destOrd="0" presId="urn:microsoft.com/office/officeart/2008/layout/LinedList"/>
    <dgm:cxn modelId="{717E2A28-F267-46E4-A956-AB53A64719E5}" type="presParOf" srcId="{D5F0C845-D2FA-45E2-8E4E-FF09031DBD5C}" destId="{60BD2E08-CCAC-4845-A565-BBF196745C2F}" srcOrd="8" destOrd="0" presId="urn:microsoft.com/office/officeart/2008/layout/LinedList"/>
    <dgm:cxn modelId="{A6459FD2-612F-432A-882B-C152FBD0D2C7}" type="presParOf" srcId="{D5F0C845-D2FA-45E2-8E4E-FF09031DBD5C}" destId="{201766D0-028B-45D3-8ACB-44D14F5D5107}" srcOrd="9" destOrd="0" presId="urn:microsoft.com/office/officeart/2008/layout/LinedList"/>
    <dgm:cxn modelId="{C177964A-F959-44E4-87EF-6F944448B438}" type="presParOf" srcId="{201766D0-028B-45D3-8ACB-44D14F5D5107}" destId="{28CACD67-1E9F-4624-8835-B31A433F3C0D}" srcOrd="0" destOrd="0" presId="urn:microsoft.com/office/officeart/2008/layout/LinedList"/>
    <dgm:cxn modelId="{9B51DA89-9F24-4D42-9937-2ABE4A8A879F}" type="presParOf" srcId="{201766D0-028B-45D3-8ACB-44D14F5D5107}" destId="{CFB5F966-35BE-4EF0-9DA0-B6E32B947C24}" srcOrd="1" destOrd="0" presId="urn:microsoft.com/office/officeart/2008/layout/LinedList"/>
    <dgm:cxn modelId="{74713EEB-B718-452A-9A81-6939BC9CC754}" type="presParOf" srcId="{D5F0C845-D2FA-45E2-8E4E-FF09031DBD5C}" destId="{C34D8EB4-DAFA-46BC-9CA3-8D44B00038DD}" srcOrd="10" destOrd="0" presId="urn:microsoft.com/office/officeart/2008/layout/LinedList"/>
    <dgm:cxn modelId="{4D645144-6441-422E-8BA7-7684537D8897}" type="presParOf" srcId="{D5F0C845-D2FA-45E2-8E4E-FF09031DBD5C}" destId="{D2AA347F-B4B3-4392-8E23-373BB519DAA8}" srcOrd="11" destOrd="0" presId="urn:microsoft.com/office/officeart/2008/layout/LinedList"/>
    <dgm:cxn modelId="{40FE2DC4-E617-4F9D-AB6A-09FAC1D9E13C}" type="presParOf" srcId="{D2AA347F-B4B3-4392-8E23-373BB519DAA8}" destId="{9CA80DD9-B2BA-4B4D-B826-9BD3FDC7F71A}" srcOrd="0" destOrd="0" presId="urn:microsoft.com/office/officeart/2008/layout/LinedList"/>
    <dgm:cxn modelId="{B037F71C-F88F-414D-9E46-64C58496D042}" type="presParOf" srcId="{D2AA347F-B4B3-4392-8E23-373BB519DAA8}" destId="{8029E0E6-32F3-4F3A-AF08-A445220E31BA}" srcOrd="1" destOrd="0" presId="urn:microsoft.com/office/officeart/2008/layout/LinedList"/>
    <dgm:cxn modelId="{FC4C57BF-491B-4A69-96B6-4153CC3AFBF1}" type="presParOf" srcId="{D5F0C845-D2FA-45E2-8E4E-FF09031DBD5C}" destId="{793F5C26-D3C6-4BBC-8BB4-FB48EE245542}" srcOrd="12" destOrd="0" presId="urn:microsoft.com/office/officeart/2008/layout/LinedList"/>
    <dgm:cxn modelId="{9C52E42F-2A00-4883-8CDE-DBDEF3CFAF7F}" type="presParOf" srcId="{D5F0C845-D2FA-45E2-8E4E-FF09031DBD5C}" destId="{63DB0071-4F91-4035-85DD-3AEE474A5BEA}" srcOrd="13" destOrd="0" presId="urn:microsoft.com/office/officeart/2008/layout/LinedList"/>
    <dgm:cxn modelId="{8195DD0A-3D0A-43A0-BE52-62F2A109E88A}" type="presParOf" srcId="{63DB0071-4F91-4035-85DD-3AEE474A5BEA}" destId="{07006DBB-A948-49D7-9F07-F818C5B5304D}" srcOrd="0" destOrd="0" presId="urn:microsoft.com/office/officeart/2008/layout/LinedList"/>
    <dgm:cxn modelId="{EAA72321-8D4C-4B02-885D-2BEA12921BED}" type="presParOf" srcId="{63DB0071-4F91-4035-85DD-3AEE474A5BEA}" destId="{FD88B6A2-65AC-4E89-B769-9C858B0813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64077-BC20-4D11-A8A6-3E14C0353A0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FD43F0-F93C-4B14-811C-071AF4001E8C}">
      <dgm:prSet/>
      <dgm:spPr/>
      <dgm:t>
        <a:bodyPr/>
        <a:lstStyle/>
        <a:p>
          <a:r>
            <a:rPr lang="en-US" dirty="0"/>
            <a:t>Variability refers to the natural differences that exist in a process or system</a:t>
          </a:r>
        </a:p>
      </dgm:t>
    </dgm:pt>
    <dgm:pt modelId="{76C1F02C-9558-4F00-97DF-89D0030CB215}" type="parTrans" cxnId="{DFD2BAB3-06A6-475C-9EE8-0DB3448623B4}">
      <dgm:prSet/>
      <dgm:spPr/>
      <dgm:t>
        <a:bodyPr/>
        <a:lstStyle/>
        <a:p>
          <a:endParaRPr lang="en-US"/>
        </a:p>
      </dgm:t>
    </dgm:pt>
    <dgm:pt modelId="{63093932-CCFA-4C73-A9B3-AD94C3EBD9DF}" type="sibTrans" cxnId="{DFD2BAB3-06A6-475C-9EE8-0DB3448623B4}">
      <dgm:prSet/>
      <dgm:spPr/>
      <dgm:t>
        <a:bodyPr/>
        <a:lstStyle/>
        <a:p>
          <a:endParaRPr lang="en-US"/>
        </a:p>
      </dgm:t>
    </dgm:pt>
    <dgm:pt modelId="{7DAA7D64-8D14-4AC2-B952-3CD7ADC264B0}">
      <dgm:prSet/>
      <dgm:spPr/>
      <dgm:t>
        <a:bodyPr/>
        <a:lstStyle/>
        <a:p>
          <a:pPr rtl="0"/>
          <a:r>
            <a:rPr lang="en-US" dirty="0"/>
            <a:t>Examples: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Work items arrival rate</a:t>
          </a:r>
          <a:r>
            <a:rPr lang="en-US" dirty="0">
              <a:latin typeface="Calibri Light" panose="020F0302020204030204"/>
            </a:rPr>
            <a:t>, </a:t>
          </a:r>
          <a:r>
            <a:rPr lang="en-US" dirty="0"/>
            <a:t>Processing time of work items</a:t>
          </a:r>
          <a:r>
            <a:rPr lang="en-US" dirty="0">
              <a:latin typeface="Calibri Light" panose="020F0302020204030204"/>
            </a:rPr>
            <a:t>, </a:t>
          </a:r>
          <a:r>
            <a:rPr lang="en-US" dirty="0"/>
            <a:t>Resulting code quality</a:t>
          </a:r>
        </a:p>
      </dgm:t>
    </dgm:pt>
    <dgm:pt modelId="{D56B3E46-4268-4F5D-80C9-BB6EFBB5B733}" type="parTrans" cxnId="{3E2773EE-2F23-4487-9DFB-AA50069C8ECD}">
      <dgm:prSet/>
      <dgm:spPr/>
      <dgm:t>
        <a:bodyPr/>
        <a:lstStyle/>
        <a:p>
          <a:endParaRPr lang="en-US"/>
        </a:p>
      </dgm:t>
    </dgm:pt>
    <dgm:pt modelId="{3616EAAE-4227-4C36-865A-D4E560E784C6}" type="sibTrans" cxnId="{3E2773EE-2F23-4487-9DFB-AA50069C8ECD}">
      <dgm:prSet/>
      <dgm:spPr/>
      <dgm:t>
        <a:bodyPr/>
        <a:lstStyle/>
        <a:p>
          <a:endParaRPr lang="en-US"/>
        </a:p>
      </dgm:t>
    </dgm:pt>
    <dgm:pt modelId="{C71569A9-D5C3-4266-A61E-B9E7C14C2112}" type="pres">
      <dgm:prSet presAssocID="{05564077-BC20-4D11-A8A6-3E14C0353A09}" presName="vert0" presStyleCnt="0">
        <dgm:presLayoutVars>
          <dgm:dir/>
          <dgm:animOne val="branch"/>
          <dgm:animLvl val="lvl"/>
        </dgm:presLayoutVars>
      </dgm:prSet>
      <dgm:spPr/>
    </dgm:pt>
    <dgm:pt modelId="{FF5C8277-3E32-429F-9322-B6C2F9241A61}" type="pres">
      <dgm:prSet presAssocID="{8FFD43F0-F93C-4B14-811C-071AF4001E8C}" presName="thickLine" presStyleLbl="alignNode1" presStyleIdx="0" presStyleCnt="2"/>
      <dgm:spPr/>
    </dgm:pt>
    <dgm:pt modelId="{EE293DE1-DD14-48CE-B2FE-CED9BF80B536}" type="pres">
      <dgm:prSet presAssocID="{8FFD43F0-F93C-4B14-811C-071AF4001E8C}" presName="horz1" presStyleCnt="0"/>
      <dgm:spPr/>
    </dgm:pt>
    <dgm:pt modelId="{C9D947AE-5C7C-4EEE-A0AB-E8A2C8B08324}" type="pres">
      <dgm:prSet presAssocID="{8FFD43F0-F93C-4B14-811C-071AF4001E8C}" presName="tx1" presStyleLbl="revTx" presStyleIdx="0" presStyleCnt="2"/>
      <dgm:spPr/>
    </dgm:pt>
    <dgm:pt modelId="{A8C5F8E4-9B77-43CF-AA29-61DE4D6CC301}" type="pres">
      <dgm:prSet presAssocID="{8FFD43F0-F93C-4B14-811C-071AF4001E8C}" presName="vert1" presStyleCnt="0"/>
      <dgm:spPr/>
    </dgm:pt>
    <dgm:pt modelId="{D9BBCA0A-24FF-411A-97A5-AB92B99F30F6}" type="pres">
      <dgm:prSet presAssocID="{7DAA7D64-8D14-4AC2-B952-3CD7ADC264B0}" presName="thickLine" presStyleLbl="alignNode1" presStyleIdx="1" presStyleCnt="2"/>
      <dgm:spPr/>
    </dgm:pt>
    <dgm:pt modelId="{C8DF8308-0083-42F3-AB91-0140F283BDFC}" type="pres">
      <dgm:prSet presAssocID="{7DAA7D64-8D14-4AC2-B952-3CD7ADC264B0}" presName="horz1" presStyleCnt="0"/>
      <dgm:spPr/>
    </dgm:pt>
    <dgm:pt modelId="{B4033436-8F3E-435B-B6A7-030C70B2C0FB}" type="pres">
      <dgm:prSet presAssocID="{7DAA7D64-8D14-4AC2-B952-3CD7ADC264B0}" presName="tx1" presStyleLbl="revTx" presStyleIdx="1" presStyleCnt="2"/>
      <dgm:spPr/>
    </dgm:pt>
    <dgm:pt modelId="{5760E854-0D7A-48D7-A3E1-EC326B424E74}" type="pres">
      <dgm:prSet presAssocID="{7DAA7D64-8D14-4AC2-B952-3CD7ADC264B0}" presName="vert1" presStyleCnt="0"/>
      <dgm:spPr/>
    </dgm:pt>
  </dgm:ptLst>
  <dgm:cxnLst>
    <dgm:cxn modelId="{7E623E00-29A9-45E1-8054-AA1A02D8830B}" type="presOf" srcId="{7DAA7D64-8D14-4AC2-B952-3CD7ADC264B0}" destId="{B4033436-8F3E-435B-B6A7-030C70B2C0FB}" srcOrd="0" destOrd="0" presId="urn:microsoft.com/office/officeart/2008/layout/LinedList"/>
    <dgm:cxn modelId="{8BFDDF1A-8D9F-4AA7-885C-8CAF0ABBDAF4}" type="presOf" srcId="{8FFD43F0-F93C-4B14-811C-071AF4001E8C}" destId="{C9D947AE-5C7C-4EEE-A0AB-E8A2C8B08324}" srcOrd="0" destOrd="0" presId="urn:microsoft.com/office/officeart/2008/layout/LinedList"/>
    <dgm:cxn modelId="{4369707C-1C6B-4659-96A4-CA1A8E8A39EE}" type="presOf" srcId="{05564077-BC20-4D11-A8A6-3E14C0353A09}" destId="{C71569A9-D5C3-4266-A61E-B9E7C14C2112}" srcOrd="0" destOrd="0" presId="urn:microsoft.com/office/officeart/2008/layout/LinedList"/>
    <dgm:cxn modelId="{DFD2BAB3-06A6-475C-9EE8-0DB3448623B4}" srcId="{05564077-BC20-4D11-A8A6-3E14C0353A09}" destId="{8FFD43F0-F93C-4B14-811C-071AF4001E8C}" srcOrd="0" destOrd="0" parTransId="{76C1F02C-9558-4F00-97DF-89D0030CB215}" sibTransId="{63093932-CCFA-4C73-A9B3-AD94C3EBD9DF}"/>
    <dgm:cxn modelId="{3E2773EE-2F23-4487-9DFB-AA50069C8ECD}" srcId="{05564077-BC20-4D11-A8A6-3E14C0353A09}" destId="{7DAA7D64-8D14-4AC2-B952-3CD7ADC264B0}" srcOrd="1" destOrd="0" parTransId="{D56B3E46-4268-4F5D-80C9-BB6EFBB5B733}" sibTransId="{3616EAAE-4227-4C36-865A-D4E560E784C6}"/>
    <dgm:cxn modelId="{EF29F597-3DF4-47FB-9386-C546954791B8}" type="presParOf" srcId="{C71569A9-D5C3-4266-A61E-B9E7C14C2112}" destId="{FF5C8277-3E32-429F-9322-B6C2F9241A61}" srcOrd="0" destOrd="0" presId="urn:microsoft.com/office/officeart/2008/layout/LinedList"/>
    <dgm:cxn modelId="{DEEA7136-D210-4517-A7D0-ADFCD69A6EFA}" type="presParOf" srcId="{C71569A9-D5C3-4266-A61E-B9E7C14C2112}" destId="{EE293DE1-DD14-48CE-B2FE-CED9BF80B536}" srcOrd="1" destOrd="0" presId="urn:microsoft.com/office/officeart/2008/layout/LinedList"/>
    <dgm:cxn modelId="{D9E2CAA6-9FEB-43B5-8AEE-F0EE78111F65}" type="presParOf" srcId="{EE293DE1-DD14-48CE-B2FE-CED9BF80B536}" destId="{C9D947AE-5C7C-4EEE-A0AB-E8A2C8B08324}" srcOrd="0" destOrd="0" presId="urn:microsoft.com/office/officeart/2008/layout/LinedList"/>
    <dgm:cxn modelId="{0770EDC4-A0EF-40E0-9195-2849CDDC56DF}" type="presParOf" srcId="{EE293DE1-DD14-48CE-B2FE-CED9BF80B536}" destId="{A8C5F8E4-9B77-43CF-AA29-61DE4D6CC301}" srcOrd="1" destOrd="0" presId="urn:microsoft.com/office/officeart/2008/layout/LinedList"/>
    <dgm:cxn modelId="{49398996-B3A1-4AA7-BF5D-368C50FF13A5}" type="presParOf" srcId="{C71569A9-D5C3-4266-A61E-B9E7C14C2112}" destId="{D9BBCA0A-24FF-411A-97A5-AB92B99F30F6}" srcOrd="2" destOrd="0" presId="urn:microsoft.com/office/officeart/2008/layout/LinedList"/>
    <dgm:cxn modelId="{1E175BB7-0F50-4844-BBD6-2139E3BE4B77}" type="presParOf" srcId="{C71569A9-D5C3-4266-A61E-B9E7C14C2112}" destId="{C8DF8308-0083-42F3-AB91-0140F283BDFC}" srcOrd="3" destOrd="0" presId="urn:microsoft.com/office/officeart/2008/layout/LinedList"/>
    <dgm:cxn modelId="{F355B40D-B70D-4417-B71B-F0868803C6C3}" type="presParOf" srcId="{C8DF8308-0083-42F3-AB91-0140F283BDFC}" destId="{B4033436-8F3E-435B-B6A7-030C70B2C0FB}" srcOrd="0" destOrd="0" presId="urn:microsoft.com/office/officeart/2008/layout/LinedList"/>
    <dgm:cxn modelId="{CD7DBDE9-8C0C-41C3-BD6E-7C1A644A46E5}" type="presParOf" srcId="{C8DF8308-0083-42F3-AB91-0140F283BDFC}" destId="{5760E854-0D7A-48D7-A3E1-EC326B424E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F45D23-0B19-4BAC-BEE1-D8DFF5CEB2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D3C615-9716-48E7-8840-D58E5F1892A4}">
      <dgm:prSet/>
      <dgm:spPr/>
      <dgm:t>
        <a:bodyPr/>
        <a:lstStyle/>
        <a:p>
          <a:r>
            <a:rPr lang="en-US"/>
            <a:t>Operate in the linear range of system performance</a:t>
          </a:r>
        </a:p>
      </dgm:t>
    </dgm:pt>
    <dgm:pt modelId="{B7EF0244-2CDF-4727-9030-3643F97896F5}" type="parTrans" cxnId="{F207B6F4-B49F-468E-A5BA-D5F6B6B27FFF}">
      <dgm:prSet/>
      <dgm:spPr/>
      <dgm:t>
        <a:bodyPr/>
        <a:lstStyle/>
        <a:p>
          <a:endParaRPr lang="en-US"/>
        </a:p>
      </dgm:t>
    </dgm:pt>
    <dgm:pt modelId="{986BD884-963D-4585-AF1A-06458B65D62B}" type="sibTrans" cxnId="{F207B6F4-B49F-468E-A5BA-D5F6B6B27FFF}">
      <dgm:prSet/>
      <dgm:spPr/>
      <dgm:t>
        <a:bodyPr/>
        <a:lstStyle/>
        <a:p>
          <a:endParaRPr lang="en-US"/>
        </a:p>
      </dgm:t>
    </dgm:pt>
    <dgm:pt modelId="{35C925B6-6845-4AB7-AA09-AC7982518BB8}">
      <dgm:prSet/>
      <dgm:spPr/>
      <dgm:t>
        <a:bodyPr/>
        <a:lstStyle/>
        <a:p>
          <a:r>
            <a:rPr lang="en-US"/>
            <a:t>Forecasting becomes exponentially easier at short time-horizons</a:t>
          </a:r>
        </a:p>
      </dgm:t>
    </dgm:pt>
    <dgm:pt modelId="{C843D8B8-374C-4C76-B95C-B2EA03D74530}" type="parTrans" cxnId="{77B6591C-2ED4-46D9-A783-8596809501A2}">
      <dgm:prSet/>
      <dgm:spPr/>
      <dgm:t>
        <a:bodyPr/>
        <a:lstStyle/>
        <a:p>
          <a:endParaRPr lang="en-US"/>
        </a:p>
      </dgm:t>
    </dgm:pt>
    <dgm:pt modelId="{822F4B37-3904-4F6F-A20C-916F48E76027}" type="sibTrans" cxnId="{77B6591C-2ED4-46D9-A783-8596809501A2}">
      <dgm:prSet/>
      <dgm:spPr/>
      <dgm:t>
        <a:bodyPr/>
        <a:lstStyle/>
        <a:p>
          <a:endParaRPr lang="en-US"/>
        </a:p>
      </dgm:t>
    </dgm:pt>
    <dgm:pt modelId="{3C2323D0-64E7-4737-94EA-B352639880BC}">
      <dgm:prSet/>
      <dgm:spPr/>
      <dgm:t>
        <a:bodyPr/>
        <a:lstStyle/>
        <a:p>
          <a:r>
            <a:rPr lang="en-US"/>
            <a:t>Many small experiments produce less variation than one big one</a:t>
          </a:r>
        </a:p>
      </dgm:t>
    </dgm:pt>
    <dgm:pt modelId="{9C5EF8C6-00DA-4E4D-A792-B3D74EFFBF2E}" type="parTrans" cxnId="{52F6BE1E-62D9-4E69-8517-1428D883F66F}">
      <dgm:prSet/>
      <dgm:spPr/>
      <dgm:t>
        <a:bodyPr/>
        <a:lstStyle/>
        <a:p>
          <a:endParaRPr lang="en-US"/>
        </a:p>
      </dgm:t>
    </dgm:pt>
    <dgm:pt modelId="{589D1E41-EA40-4F1F-8EFF-815BCC4CEF9B}" type="sibTrans" cxnId="{52F6BE1E-62D9-4E69-8517-1428D883F66F}">
      <dgm:prSet/>
      <dgm:spPr/>
      <dgm:t>
        <a:bodyPr/>
        <a:lstStyle/>
        <a:p>
          <a:endParaRPr lang="en-US"/>
        </a:p>
      </dgm:t>
    </dgm:pt>
    <dgm:pt modelId="{C7F5F035-A0F9-4892-A5DD-518CEDDF72D8}">
      <dgm:prSet/>
      <dgm:spPr/>
      <dgm:t>
        <a:bodyPr/>
        <a:lstStyle/>
        <a:p>
          <a:r>
            <a:rPr lang="en-US"/>
            <a:t>Repetition and reuse reduce variation</a:t>
          </a:r>
        </a:p>
      </dgm:t>
    </dgm:pt>
    <dgm:pt modelId="{0646C411-0826-4DD6-868D-CAC4ABD5F3BF}" type="parTrans" cxnId="{17D5E45C-B8C2-48D6-B28E-08BED0074FDB}">
      <dgm:prSet/>
      <dgm:spPr/>
      <dgm:t>
        <a:bodyPr/>
        <a:lstStyle/>
        <a:p>
          <a:endParaRPr lang="en-US"/>
        </a:p>
      </dgm:t>
    </dgm:pt>
    <dgm:pt modelId="{D482E39A-A327-4524-8484-A1964BE8E45E}" type="sibTrans" cxnId="{17D5E45C-B8C2-48D6-B28E-08BED0074FDB}">
      <dgm:prSet/>
      <dgm:spPr/>
      <dgm:t>
        <a:bodyPr/>
        <a:lstStyle/>
        <a:p>
          <a:endParaRPr lang="en-US"/>
        </a:p>
      </dgm:t>
    </dgm:pt>
    <dgm:pt modelId="{06E37E69-20AF-41D2-8FF9-F23FF8970641}">
      <dgm:prSet/>
      <dgm:spPr/>
      <dgm:t>
        <a:bodyPr/>
        <a:lstStyle/>
        <a:p>
          <a:r>
            <a:rPr lang="en-US"/>
            <a:t>Buffers trade money for variability reduction</a:t>
          </a:r>
        </a:p>
      </dgm:t>
    </dgm:pt>
    <dgm:pt modelId="{8DD18B15-1663-4A31-B33A-8D5D5A5CAA9A}" type="parTrans" cxnId="{18BAC8FD-ECD4-40B8-ABC5-841F0B0425C2}">
      <dgm:prSet/>
      <dgm:spPr/>
      <dgm:t>
        <a:bodyPr/>
        <a:lstStyle/>
        <a:p>
          <a:endParaRPr lang="en-US"/>
        </a:p>
      </dgm:t>
    </dgm:pt>
    <dgm:pt modelId="{11A1B703-AFA1-4E47-B00C-A81520CBC209}" type="sibTrans" cxnId="{18BAC8FD-ECD4-40B8-ABC5-841F0B0425C2}">
      <dgm:prSet/>
      <dgm:spPr/>
      <dgm:t>
        <a:bodyPr/>
        <a:lstStyle/>
        <a:p>
          <a:endParaRPr lang="en-US"/>
        </a:p>
      </dgm:t>
    </dgm:pt>
    <dgm:pt modelId="{92160A17-39BE-4AEA-8282-392CD8DED081}" type="pres">
      <dgm:prSet presAssocID="{F1F45D23-0B19-4BAC-BEE1-D8DFF5CEB2BF}" presName="vert0" presStyleCnt="0">
        <dgm:presLayoutVars>
          <dgm:dir/>
          <dgm:animOne val="branch"/>
          <dgm:animLvl val="lvl"/>
        </dgm:presLayoutVars>
      </dgm:prSet>
      <dgm:spPr/>
    </dgm:pt>
    <dgm:pt modelId="{C017B483-E438-4910-AE33-B4A8210EFFF2}" type="pres">
      <dgm:prSet presAssocID="{79D3C615-9716-48E7-8840-D58E5F1892A4}" presName="thickLine" presStyleLbl="alignNode1" presStyleIdx="0" presStyleCnt="5"/>
      <dgm:spPr/>
    </dgm:pt>
    <dgm:pt modelId="{DE314B85-7171-49D8-944D-A3AA6C361DB0}" type="pres">
      <dgm:prSet presAssocID="{79D3C615-9716-48E7-8840-D58E5F1892A4}" presName="horz1" presStyleCnt="0"/>
      <dgm:spPr/>
    </dgm:pt>
    <dgm:pt modelId="{19523E99-73F6-44A8-A3C7-2F787B85562A}" type="pres">
      <dgm:prSet presAssocID="{79D3C615-9716-48E7-8840-D58E5F1892A4}" presName="tx1" presStyleLbl="revTx" presStyleIdx="0" presStyleCnt="5"/>
      <dgm:spPr/>
    </dgm:pt>
    <dgm:pt modelId="{2BAF65D7-29F6-4F15-B8CD-C13BD1C327A2}" type="pres">
      <dgm:prSet presAssocID="{79D3C615-9716-48E7-8840-D58E5F1892A4}" presName="vert1" presStyleCnt="0"/>
      <dgm:spPr/>
    </dgm:pt>
    <dgm:pt modelId="{793D10A2-08BB-4926-9D8E-D03E5478140B}" type="pres">
      <dgm:prSet presAssocID="{35C925B6-6845-4AB7-AA09-AC7982518BB8}" presName="thickLine" presStyleLbl="alignNode1" presStyleIdx="1" presStyleCnt="5"/>
      <dgm:spPr/>
    </dgm:pt>
    <dgm:pt modelId="{914EDED0-C5EB-4349-93D4-D35E1FDCD253}" type="pres">
      <dgm:prSet presAssocID="{35C925B6-6845-4AB7-AA09-AC7982518BB8}" presName="horz1" presStyleCnt="0"/>
      <dgm:spPr/>
    </dgm:pt>
    <dgm:pt modelId="{E336011E-5AFF-47CA-B7B9-A827665819BD}" type="pres">
      <dgm:prSet presAssocID="{35C925B6-6845-4AB7-AA09-AC7982518BB8}" presName="tx1" presStyleLbl="revTx" presStyleIdx="1" presStyleCnt="5"/>
      <dgm:spPr/>
    </dgm:pt>
    <dgm:pt modelId="{F10142A1-9583-402E-9754-5F1CE7C856EC}" type="pres">
      <dgm:prSet presAssocID="{35C925B6-6845-4AB7-AA09-AC7982518BB8}" presName="vert1" presStyleCnt="0"/>
      <dgm:spPr/>
    </dgm:pt>
    <dgm:pt modelId="{D84CC216-ADFE-4335-9310-0689B18F1125}" type="pres">
      <dgm:prSet presAssocID="{3C2323D0-64E7-4737-94EA-B352639880BC}" presName="thickLine" presStyleLbl="alignNode1" presStyleIdx="2" presStyleCnt="5"/>
      <dgm:spPr/>
    </dgm:pt>
    <dgm:pt modelId="{846DF42F-B3F0-4E0E-8C32-9C0EB32ED80C}" type="pres">
      <dgm:prSet presAssocID="{3C2323D0-64E7-4737-94EA-B352639880BC}" presName="horz1" presStyleCnt="0"/>
      <dgm:spPr/>
    </dgm:pt>
    <dgm:pt modelId="{F237158B-84A8-479B-B953-A6478C66A7CD}" type="pres">
      <dgm:prSet presAssocID="{3C2323D0-64E7-4737-94EA-B352639880BC}" presName="tx1" presStyleLbl="revTx" presStyleIdx="2" presStyleCnt="5"/>
      <dgm:spPr/>
    </dgm:pt>
    <dgm:pt modelId="{E812AAD0-0542-4AB6-B7BB-B6735DED9A41}" type="pres">
      <dgm:prSet presAssocID="{3C2323D0-64E7-4737-94EA-B352639880BC}" presName="vert1" presStyleCnt="0"/>
      <dgm:spPr/>
    </dgm:pt>
    <dgm:pt modelId="{4B6455BB-BC2A-4AD0-83E9-A75E302FE8DD}" type="pres">
      <dgm:prSet presAssocID="{C7F5F035-A0F9-4892-A5DD-518CEDDF72D8}" presName="thickLine" presStyleLbl="alignNode1" presStyleIdx="3" presStyleCnt="5"/>
      <dgm:spPr/>
    </dgm:pt>
    <dgm:pt modelId="{437B8D8D-8119-47D0-BD1A-490FD533E2DD}" type="pres">
      <dgm:prSet presAssocID="{C7F5F035-A0F9-4892-A5DD-518CEDDF72D8}" presName="horz1" presStyleCnt="0"/>
      <dgm:spPr/>
    </dgm:pt>
    <dgm:pt modelId="{68C68DDB-EBA3-4D5A-80F4-5EA710A00F59}" type="pres">
      <dgm:prSet presAssocID="{C7F5F035-A0F9-4892-A5DD-518CEDDF72D8}" presName="tx1" presStyleLbl="revTx" presStyleIdx="3" presStyleCnt="5"/>
      <dgm:spPr/>
    </dgm:pt>
    <dgm:pt modelId="{A349A867-9104-4EF2-9F86-A4B479B01290}" type="pres">
      <dgm:prSet presAssocID="{C7F5F035-A0F9-4892-A5DD-518CEDDF72D8}" presName="vert1" presStyleCnt="0"/>
      <dgm:spPr/>
    </dgm:pt>
    <dgm:pt modelId="{53681FBD-A2F7-4E0D-A3D2-C8380B713DBD}" type="pres">
      <dgm:prSet presAssocID="{06E37E69-20AF-41D2-8FF9-F23FF8970641}" presName="thickLine" presStyleLbl="alignNode1" presStyleIdx="4" presStyleCnt="5"/>
      <dgm:spPr/>
    </dgm:pt>
    <dgm:pt modelId="{FDB1CD7E-C5F4-47BF-AC09-FA0A3EB0BD15}" type="pres">
      <dgm:prSet presAssocID="{06E37E69-20AF-41D2-8FF9-F23FF8970641}" presName="horz1" presStyleCnt="0"/>
      <dgm:spPr/>
    </dgm:pt>
    <dgm:pt modelId="{AB97AD4B-DC7D-4A1B-91C7-E84C55B2DBBD}" type="pres">
      <dgm:prSet presAssocID="{06E37E69-20AF-41D2-8FF9-F23FF8970641}" presName="tx1" presStyleLbl="revTx" presStyleIdx="4" presStyleCnt="5"/>
      <dgm:spPr/>
    </dgm:pt>
    <dgm:pt modelId="{E1CB0F37-9BAD-454F-AAE3-82FA742291FD}" type="pres">
      <dgm:prSet presAssocID="{06E37E69-20AF-41D2-8FF9-F23FF8970641}" presName="vert1" presStyleCnt="0"/>
      <dgm:spPr/>
    </dgm:pt>
  </dgm:ptLst>
  <dgm:cxnLst>
    <dgm:cxn modelId="{E0B67B02-2116-4E8D-9AC8-98CC7873ADA3}" type="presOf" srcId="{06E37E69-20AF-41D2-8FF9-F23FF8970641}" destId="{AB97AD4B-DC7D-4A1B-91C7-E84C55B2DBBD}" srcOrd="0" destOrd="0" presId="urn:microsoft.com/office/officeart/2008/layout/LinedList"/>
    <dgm:cxn modelId="{A4C48814-C406-48E1-A1A5-D4EFD703B2BC}" type="presOf" srcId="{35C925B6-6845-4AB7-AA09-AC7982518BB8}" destId="{E336011E-5AFF-47CA-B7B9-A827665819BD}" srcOrd="0" destOrd="0" presId="urn:microsoft.com/office/officeart/2008/layout/LinedList"/>
    <dgm:cxn modelId="{77B6591C-2ED4-46D9-A783-8596809501A2}" srcId="{F1F45D23-0B19-4BAC-BEE1-D8DFF5CEB2BF}" destId="{35C925B6-6845-4AB7-AA09-AC7982518BB8}" srcOrd="1" destOrd="0" parTransId="{C843D8B8-374C-4C76-B95C-B2EA03D74530}" sibTransId="{822F4B37-3904-4F6F-A20C-916F48E76027}"/>
    <dgm:cxn modelId="{52F6BE1E-62D9-4E69-8517-1428D883F66F}" srcId="{F1F45D23-0B19-4BAC-BEE1-D8DFF5CEB2BF}" destId="{3C2323D0-64E7-4737-94EA-B352639880BC}" srcOrd="2" destOrd="0" parTransId="{9C5EF8C6-00DA-4E4D-A792-B3D74EFFBF2E}" sibTransId="{589D1E41-EA40-4F1F-8EFF-815BCC4CEF9B}"/>
    <dgm:cxn modelId="{17D5E45C-B8C2-48D6-B28E-08BED0074FDB}" srcId="{F1F45D23-0B19-4BAC-BEE1-D8DFF5CEB2BF}" destId="{C7F5F035-A0F9-4892-A5DD-518CEDDF72D8}" srcOrd="3" destOrd="0" parTransId="{0646C411-0826-4DD6-868D-CAC4ABD5F3BF}" sibTransId="{D482E39A-A327-4524-8484-A1964BE8E45E}"/>
    <dgm:cxn modelId="{3B7C7451-3BA6-4EC8-B3D0-29C4779AB3C9}" type="presOf" srcId="{F1F45D23-0B19-4BAC-BEE1-D8DFF5CEB2BF}" destId="{92160A17-39BE-4AEA-8282-392CD8DED081}" srcOrd="0" destOrd="0" presId="urn:microsoft.com/office/officeart/2008/layout/LinedList"/>
    <dgm:cxn modelId="{82FAA6B4-EAD9-42A4-ACE6-3A3149D11923}" type="presOf" srcId="{C7F5F035-A0F9-4892-A5DD-518CEDDF72D8}" destId="{68C68DDB-EBA3-4D5A-80F4-5EA710A00F59}" srcOrd="0" destOrd="0" presId="urn:microsoft.com/office/officeart/2008/layout/LinedList"/>
    <dgm:cxn modelId="{8110F2DF-D84E-4A4C-82E2-DF06AD848B4A}" type="presOf" srcId="{79D3C615-9716-48E7-8840-D58E5F1892A4}" destId="{19523E99-73F6-44A8-A3C7-2F787B85562A}" srcOrd="0" destOrd="0" presId="urn:microsoft.com/office/officeart/2008/layout/LinedList"/>
    <dgm:cxn modelId="{F207B6F4-B49F-468E-A5BA-D5F6B6B27FFF}" srcId="{F1F45D23-0B19-4BAC-BEE1-D8DFF5CEB2BF}" destId="{79D3C615-9716-48E7-8840-D58E5F1892A4}" srcOrd="0" destOrd="0" parTransId="{B7EF0244-2CDF-4727-9030-3643F97896F5}" sibTransId="{986BD884-963D-4585-AF1A-06458B65D62B}"/>
    <dgm:cxn modelId="{A61499F6-5FE8-4AA7-A220-23270CCAEEA6}" type="presOf" srcId="{3C2323D0-64E7-4737-94EA-B352639880BC}" destId="{F237158B-84A8-479B-B953-A6478C66A7CD}" srcOrd="0" destOrd="0" presId="urn:microsoft.com/office/officeart/2008/layout/LinedList"/>
    <dgm:cxn modelId="{18BAC8FD-ECD4-40B8-ABC5-841F0B0425C2}" srcId="{F1F45D23-0B19-4BAC-BEE1-D8DFF5CEB2BF}" destId="{06E37E69-20AF-41D2-8FF9-F23FF8970641}" srcOrd="4" destOrd="0" parTransId="{8DD18B15-1663-4A31-B33A-8D5D5A5CAA9A}" sibTransId="{11A1B703-AFA1-4E47-B00C-A81520CBC209}"/>
    <dgm:cxn modelId="{10C4E869-8E97-4FC9-8132-445B8695B9E1}" type="presParOf" srcId="{92160A17-39BE-4AEA-8282-392CD8DED081}" destId="{C017B483-E438-4910-AE33-B4A8210EFFF2}" srcOrd="0" destOrd="0" presId="urn:microsoft.com/office/officeart/2008/layout/LinedList"/>
    <dgm:cxn modelId="{D731E3E1-1916-4013-980D-8E2E172B57A8}" type="presParOf" srcId="{92160A17-39BE-4AEA-8282-392CD8DED081}" destId="{DE314B85-7171-49D8-944D-A3AA6C361DB0}" srcOrd="1" destOrd="0" presId="urn:microsoft.com/office/officeart/2008/layout/LinedList"/>
    <dgm:cxn modelId="{E8872DF1-9451-4004-BE1C-CCC197D37648}" type="presParOf" srcId="{DE314B85-7171-49D8-944D-A3AA6C361DB0}" destId="{19523E99-73F6-44A8-A3C7-2F787B85562A}" srcOrd="0" destOrd="0" presId="urn:microsoft.com/office/officeart/2008/layout/LinedList"/>
    <dgm:cxn modelId="{F86E34F9-8C47-498B-A8AD-B8EC039624BF}" type="presParOf" srcId="{DE314B85-7171-49D8-944D-A3AA6C361DB0}" destId="{2BAF65D7-29F6-4F15-B8CD-C13BD1C327A2}" srcOrd="1" destOrd="0" presId="urn:microsoft.com/office/officeart/2008/layout/LinedList"/>
    <dgm:cxn modelId="{3D520FBC-EC47-4D4F-8C8F-18C45E584EA0}" type="presParOf" srcId="{92160A17-39BE-4AEA-8282-392CD8DED081}" destId="{793D10A2-08BB-4926-9D8E-D03E5478140B}" srcOrd="2" destOrd="0" presId="urn:microsoft.com/office/officeart/2008/layout/LinedList"/>
    <dgm:cxn modelId="{FB165E2C-7667-41D2-A3A4-BCD22F144EC3}" type="presParOf" srcId="{92160A17-39BE-4AEA-8282-392CD8DED081}" destId="{914EDED0-C5EB-4349-93D4-D35E1FDCD253}" srcOrd="3" destOrd="0" presId="urn:microsoft.com/office/officeart/2008/layout/LinedList"/>
    <dgm:cxn modelId="{33DFFD9E-B793-478D-AE12-49586758486F}" type="presParOf" srcId="{914EDED0-C5EB-4349-93D4-D35E1FDCD253}" destId="{E336011E-5AFF-47CA-B7B9-A827665819BD}" srcOrd="0" destOrd="0" presId="urn:microsoft.com/office/officeart/2008/layout/LinedList"/>
    <dgm:cxn modelId="{FCAA3BD1-6853-47F6-9030-CF667A57E1C3}" type="presParOf" srcId="{914EDED0-C5EB-4349-93D4-D35E1FDCD253}" destId="{F10142A1-9583-402E-9754-5F1CE7C856EC}" srcOrd="1" destOrd="0" presId="urn:microsoft.com/office/officeart/2008/layout/LinedList"/>
    <dgm:cxn modelId="{1AA9276B-B458-4DE3-B838-B88F21182EB6}" type="presParOf" srcId="{92160A17-39BE-4AEA-8282-392CD8DED081}" destId="{D84CC216-ADFE-4335-9310-0689B18F1125}" srcOrd="4" destOrd="0" presId="urn:microsoft.com/office/officeart/2008/layout/LinedList"/>
    <dgm:cxn modelId="{FE9217D2-EAA3-464A-9E02-47BB52E358A1}" type="presParOf" srcId="{92160A17-39BE-4AEA-8282-392CD8DED081}" destId="{846DF42F-B3F0-4E0E-8C32-9C0EB32ED80C}" srcOrd="5" destOrd="0" presId="urn:microsoft.com/office/officeart/2008/layout/LinedList"/>
    <dgm:cxn modelId="{40DD0379-BDF8-4CA6-9083-DA0DF084EB7B}" type="presParOf" srcId="{846DF42F-B3F0-4E0E-8C32-9C0EB32ED80C}" destId="{F237158B-84A8-479B-B953-A6478C66A7CD}" srcOrd="0" destOrd="0" presId="urn:microsoft.com/office/officeart/2008/layout/LinedList"/>
    <dgm:cxn modelId="{8AAE9F4C-6954-4C71-B2ED-085FB7019BB8}" type="presParOf" srcId="{846DF42F-B3F0-4E0E-8C32-9C0EB32ED80C}" destId="{E812AAD0-0542-4AB6-B7BB-B6735DED9A41}" srcOrd="1" destOrd="0" presId="urn:microsoft.com/office/officeart/2008/layout/LinedList"/>
    <dgm:cxn modelId="{5D34BDC0-ED4C-4F6D-8F1F-DD7FB30EEC91}" type="presParOf" srcId="{92160A17-39BE-4AEA-8282-392CD8DED081}" destId="{4B6455BB-BC2A-4AD0-83E9-A75E302FE8DD}" srcOrd="6" destOrd="0" presId="urn:microsoft.com/office/officeart/2008/layout/LinedList"/>
    <dgm:cxn modelId="{289A671C-8536-42F6-9362-B71298060B1A}" type="presParOf" srcId="{92160A17-39BE-4AEA-8282-392CD8DED081}" destId="{437B8D8D-8119-47D0-BD1A-490FD533E2DD}" srcOrd="7" destOrd="0" presId="urn:microsoft.com/office/officeart/2008/layout/LinedList"/>
    <dgm:cxn modelId="{72AF795B-D400-4657-A0AE-5D37240519AF}" type="presParOf" srcId="{437B8D8D-8119-47D0-BD1A-490FD533E2DD}" destId="{68C68DDB-EBA3-4D5A-80F4-5EA710A00F59}" srcOrd="0" destOrd="0" presId="urn:microsoft.com/office/officeart/2008/layout/LinedList"/>
    <dgm:cxn modelId="{9641F9D1-F0CA-4DCD-BB6D-DAC970D66B34}" type="presParOf" srcId="{437B8D8D-8119-47D0-BD1A-490FD533E2DD}" destId="{A349A867-9104-4EF2-9F86-A4B479B01290}" srcOrd="1" destOrd="0" presId="urn:microsoft.com/office/officeart/2008/layout/LinedList"/>
    <dgm:cxn modelId="{4640E5C6-8837-4253-B0A4-27B236A53603}" type="presParOf" srcId="{92160A17-39BE-4AEA-8282-392CD8DED081}" destId="{53681FBD-A2F7-4E0D-A3D2-C8380B713DBD}" srcOrd="8" destOrd="0" presId="urn:microsoft.com/office/officeart/2008/layout/LinedList"/>
    <dgm:cxn modelId="{818C5AD1-9AE5-4BEC-A651-56B95382F734}" type="presParOf" srcId="{92160A17-39BE-4AEA-8282-392CD8DED081}" destId="{FDB1CD7E-C5F4-47BF-AC09-FA0A3EB0BD15}" srcOrd="9" destOrd="0" presId="urn:microsoft.com/office/officeart/2008/layout/LinedList"/>
    <dgm:cxn modelId="{52EBFBFA-4D50-43E2-9A53-B06FAD792163}" type="presParOf" srcId="{FDB1CD7E-C5F4-47BF-AC09-FA0A3EB0BD15}" destId="{AB97AD4B-DC7D-4A1B-91C7-E84C55B2DBBD}" srcOrd="0" destOrd="0" presId="urn:microsoft.com/office/officeart/2008/layout/LinedList"/>
    <dgm:cxn modelId="{55B07484-9E47-4D2B-98F0-2A02E605A45E}" type="presParOf" srcId="{FDB1CD7E-C5F4-47BF-AC09-FA0A3EB0BD15}" destId="{E1CB0F37-9BAD-454F-AAE3-82FA742291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2CFBB-3F9A-4247-B626-DC5BAF76B5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A062C2-EDC5-418F-BFB1-A46BC9FB9320}">
      <dgm:prSet/>
      <dgm:spPr/>
      <dgm:t>
        <a:bodyPr/>
        <a:lstStyle/>
        <a:p>
          <a:r>
            <a:rPr lang="en-US"/>
            <a:t>Loose coupling between product subsystems enables small batches (system architecture)</a:t>
          </a:r>
        </a:p>
      </dgm:t>
    </dgm:pt>
    <dgm:pt modelId="{59EB5BC6-C8CD-4D6C-BD6E-8549F9838B29}" type="parTrans" cxnId="{79C82A98-6A6B-4381-96ED-008E15B30CB0}">
      <dgm:prSet/>
      <dgm:spPr/>
      <dgm:t>
        <a:bodyPr/>
        <a:lstStyle/>
        <a:p>
          <a:endParaRPr lang="en-US"/>
        </a:p>
      </dgm:t>
    </dgm:pt>
    <dgm:pt modelId="{FBD5BEA5-2718-47BA-AA7B-31F55DCA9FAB}" type="sibTrans" cxnId="{79C82A98-6A6B-4381-96ED-008E15B30CB0}">
      <dgm:prSet/>
      <dgm:spPr/>
      <dgm:t>
        <a:bodyPr/>
        <a:lstStyle/>
        <a:p>
          <a:endParaRPr lang="en-US"/>
        </a:p>
      </dgm:t>
    </dgm:pt>
    <dgm:pt modelId="{3F761D6B-DAA5-41F6-A90E-21967056FE53}">
      <dgm:prSet/>
      <dgm:spPr/>
      <dgm:t>
        <a:bodyPr/>
        <a:lstStyle/>
        <a:p>
          <a:r>
            <a:rPr lang="en-US"/>
            <a:t>Proximity enables small batches (communication)</a:t>
          </a:r>
        </a:p>
      </dgm:t>
    </dgm:pt>
    <dgm:pt modelId="{AED206D5-EAD6-4070-8679-503C1480C043}" type="parTrans" cxnId="{628BC243-2A2D-4508-BE6A-325AD6F4387D}">
      <dgm:prSet/>
      <dgm:spPr/>
      <dgm:t>
        <a:bodyPr/>
        <a:lstStyle/>
        <a:p>
          <a:endParaRPr lang="en-US"/>
        </a:p>
      </dgm:t>
    </dgm:pt>
    <dgm:pt modelId="{CE25F24B-E753-4103-9A27-CCA556C8F5A1}" type="sibTrans" cxnId="{628BC243-2A2D-4508-BE6A-325AD6F4387D}">
      <dgm:prSet/>
      <dgm:spPr/>
      <dgm:t>
        <a:bodyPr/>
        <a:lstStyle/>
        <a:p>
          <a:endParaRPr lang="en-US"/>
        </a:p>
      </dgm:t>
    </dgm:pt>
    <dgm:pt modelId="{2BBEC303-C4F9-4FF4-90C9-7059669D329D}">
      <dgm:prSet/>
      <dgm:spPr/>
      <dgm:t>
        <a:bodyPr/>
        <a:lstStyle/>
        <a:p>
          <a:r>
            <a:rPr lang="en-US"/>
            <a:t>Short run length reduce queues (timeboxing)</a:t>
          </a:r>
        </a:p>
      </dgm:t>
    </dgm:pt>
    <dgm:pt modelId="{16317D4B-35FB-4FF3-A80C-72A30C335835}" type="parTrans" cxnId="{2047E196-6A12-4B49-B304-477B976F6BB6}">
      <dgm:prSet/>
      <dgm:spPr/>
      <dgm:t>
        <a:bodyPr/>
        <a:lstStyle/>
        <a:p>
          <a:endParaRPr lang="en-US"/>
        </a:p>
      </dgm:t>
    </dgm:pt>
    <dgm:pt modelId="{CFA1E89A-32A8-4AAE-8084-098F49111FB0}" type="sibTrans" cxnId="{2047E196-6A12-4B49-B304-477B976F6BB6}">
      <dgm:prSet/>
      <dgm:spPr/>
      <dgm:t>
        <a:bodyPr/>
        <a:lstStyle/>
        <a:p>
          <a:endParaRPr lang="en-US"/>
        </a:p>
      </dgm:t>
    </dgm:pt>
    <dgm:pt modelId="{28BC3269-9BF0-4B53-8165-FADF6BA573AA}">
      <dgm:prSet/>
      <dgm:spPr/>
      <dgm:t>
        <a:bodyPr/>
        <a:lstStyle/>
        <a:p>
          <a:r>
            <a:rPr lang="en-US"/>
            <a:t>Good infrastructure enables small batches</a:t>
          </a:r>
        </a:p>
      </dgm:t>
    </dgm:pt>
    <dgm:pt modelId="{4FD5D4CA-752F-4660-9720-4553C69901B2}" type="parTrans" cxnId="{B637A6D5-FD6A-48B9-9198-8868C5E6B915}">
      <dgm:prSet/>
      <dgm:spPr/>
      <dgm:t>
        <a:bodyPr/>
        <a:lstStyle/>
        <a:p>
          <a:endParaRPr lang="en-US"/>
        </a:p>
      </dgm:t>
    </dgm:pt>
    <dgm:pt modelId="{C8A82370-5708-4C31-9DA2-9DED0A70617C}" type="sibTrans" cxnId="{B637A6D5-FD6A-48B9-9198-8868C5E6B915}">
      <dgm:prSet/>
      <dgm:spPr/>
      <dgm:t>
        <a:bodyPr/>
        <a:lstStyle/>
        <a:p>
          <a:endParaRPr lang="en-US"/>
        </a:p>
      </dgm:t>
    </dgm:pt>
    <dgm:pt modelId="{A72340E1-9B2A-4CCD-9572-F8EFA9FCCD95}" type="pres">
      <dgm:prSet presAssocID="{2C82CFBB-3F9A-4247-B626-DC5BAF76B5FB}" presName="vert0" presStyleCnt="0">
        <dgm:presLayoutVars>
          <dgm:dir/>
          <dgm:animOne val="branch"/>
          <dgm:animLvl val="lvl"/>
        </dgm:presLayoutVars>
      </dgm:prSet>
      <dgm:spPr/>
    </dgm:pt>
    <dgm:pt modelId="{FA097D8E-43EE-4680-A83E-65156E354FDF}" type="pres">
      <dgm:prSet presAssocID="{5CA062C2-EDC5-418F-BFB1-A46BC9FB9320}" presName="thickLine" presStyleLbl="alignNode1" presStyleIdx="0" presStyleCnt="4"/>
      <dgm:spPr/>
    </dgm:pt>
    <dgm:pt modelId="{C4D4FB87-043D-41E9-91D0-ADC1FD53B0E9}" type="pres">
      <dgm:prSet presAssocID="{5CA062C2-EDC5-418F-BFB1-A46BC9FB9320}" presName="horz1" presStyleCnt="0"/>
      <dgm:spPr/>
    </dgm:pt>
    <dgm:pt modelId="{42EED03A-0D02-43E5-A3B2-E75A795BBDC6}" type="pres">
      <dgm:prSet presAssocID="{5CA062C2-EDC5-418F-BFB1-A46BC9FB9320}" presName="tx1" presStyleLbl="revTx" presStyleIdx="0" presStyleCnt="4"/>
      <dgm:spPr/>
    </dgm:pt>
    <dgm:pt modelId="{13505C16-A0F1-4949-9DB7-6799A1E1B077}" type="pres">
      <dgm:prSet presAssocID="{5CA062C2-EDC5-418F-BFB1-A46BC9FB9320}" presName="vert1" presStyleCnt="0"/>
      <dgm:spPr/>
    </dgm:pt>
    <dgm:pt modelId="{2EC7A96F-83F5-4401-9163-182C7230FF0E}" type="pres">
      <dgm:prSet presAssocID="{3F761D6B-DAA5-41F6-A90E-21967056FE53}" presName="thickLine" presStyleLbl="alignNode1" presStyleIdx="1" presStyleCnt="4"/>
      <dgm:spPr/>
    </dgm:pt>
    <dgm:pt modelId="{84DB72EA-B288-48BD-9F8F-B3F749F8B027}" type="pres">
      <dgm:prSet presAssocID="{3F761D6B-DAA5-41F6-A90E-21967056FE53}" presName="horz1" presStyleCnt="0"/>
      <dgm:spPr/>
    </dgm:pt>
    <dgm:pt modelId="{8E79AFA4-5B9A-4FCA-996F-20CB3ECAB360}" type="pres">
      <dgm:prSet presAssocID="{3F761D6B-DAA5-41F6-A90E-21967056FE53}" presName="tx1" presStyleLbl="revTx" presStyleIdx="1" presStyleCnt="4"/>
      <dgm:spPr/>
    </dgm:pt>
    <dgm:pt modelId="{FF013181-9BEA-4740-9C87-A12180754F3A}" type="pres">
      <dgm:prSet presAssocID="{3F761D6B-DAA5-41F6-A90E-21967056FE53}" presName="vert1" presStyleCnt="0"/>
      <dgm:spPr/>
    </dgm:pt>
    <dgm:pt modelId="{161D7FAB-8303-482E-9E08-C10274BB175D}" type="pres">
      <dgm:prSet presAssocID="{2BBEC303-C4F9-4FF4-90C9-7059669D329D}" presName="thickLine" presStyleLbl="alignNode1" presStyleIdx="2" presStyleCnt="4"/>
      <dgm:spPr/>
    </dgm:pt>
    <dgm:pt modelId="{05766AB4-0415-4610-9F2A-B57D01C336BB}" type="pres">
      <dgm:prSet presAssocID="{2BBEC303-C4F9-4FF4-90C9-7059669D329D}" presName="horz1" presStyleCnt="0"/>
      <dgm:spPr/>
    </dgm:pt>
    <dgm:pt modelId="{3A9D4AAA-B24F-46C6-BEED-2CBD6D56D80A}" type="pres">
      <dgm:prSet presAssocID="{2BBEC303-C4F9-4FF4-90C9-7059669D329D}" presName="tx1" presStyleLbl="revTx" presStyleIdx="2" presStyleCnt="4"/>
      <dgm:spPr/>
    </dgm:pt>
    <dgm:pt modelId="{A66284A6-7346-4839-9970-808834AD1901}" type="pres">
      <dgm:prSet presAssocID="{2BBEC303-C4F9-4FF4-90C9-7059669D329D}" presName="vert1" presStyleCnt="0"/>
      <dgm:spPr/>
    </dgm:pt>
    <dgm:pt modelId="{58094895-2073-470B-9331-2A7CBA6F2058}" type="pres">
      <dgm:prSet presAssocID="{28BC3269-9BF0-4B53-8165-FADF6BA573AA}" presName="thickLine" presStyleLbl="alignNode1" presStyleIdx="3" presStyleCnt="4"/>
      <dgm:spPr/>
    </dgm:pt>
    <dgm:pt modelId="{C9A627DF-72EE-4018-BE2A-69E3E6ACEC74}" type="pres">
      <dgm:prSet presAssocID="{28BC3269-9BF0-4B53-8165-FADF6BA573AA}" presName="horz1" presStyleCnt="0"/>
      <dgm:spPr/>
    </dgm:pt>
    <dgm:pt modelId="{B1D52E59-CE81-4C7D-AEF2-13F7234701D9}" type="pres">
      <dgm:prSet presAssocID="{28BC3269-9BF0-4B53-8165-FADF6BA573AA}" presName="tx1" presStyleLbl="revTx" presStyleIdx="3" presStyleCnt="4"/>
      <dgm:spPr/>
    </dgm:pt>
    <dgm:pt modelId="{2E756A30-6BA8-4411-A2D8-D5A7A727D9BF}" type="pres">
      <dgm:prSet presAssocID="{28BC3269-9BF0-4B53-8165-FADF6BA573AA}" presName="vert1" presStyleCnt="0"/>
      <dgm:spPr/>
    </dgm:pt>
  </dgm:ptLst>
  <dgm:cxnLst>
    <dgm:cxn modelId="{286F261F-7B33-4C3E-88AE-293884DD1E24}" type="presOf" srcId="{28BC3269-9BF0-4B53-8165-FADF6BA573AA}" destId="{B1D52E59-CE81-4C7D-AEF2-13F7234701D9}" srcOrd="0" destOrd="0" presId="urn:microsoft.com/office/officeart/2008/layout/LinedList"/>
    <dgm:cxn modelId="{DCA3325C-D82F-40C7-AEC0-DD6EBA12370B}" type="presOf" srcId="{5CA062C2-EDC5-418F-BFB1-A46BC9FB9320}" destId="{42EED03A-0D02-43E5-A3B2-E75A795BBDC6}" srcOrd="0" destOrd="0" presId="urn:microsoft.com/office/officeart/2008/layout/LinedList"/>
    <dgm:cxn modelId="{628BC243-2A2D-4508-BE6A-325AD6F4387D}" srcId="{2C82CFBB-3F9A-4247-B626-DC5BAF76B5FB}" destId="{3F761D6B-DAA5-41F6-A90E-21967056FE53}" srcOrd="1" destOrd="0" parTransId="{AED206D5-EAD6-4070-8679-503C1480C043}" sibTransId="{CE25F24B-E753-4103-9A27-CCA556C8F5A1}"/>
    <dgm:cxn modelId="{43916959-BB3F-4F0A-85AD-F2C4FC19DCF6}" type="presOf" srcId="{3F761D6B-DAA5-41F6-A90E-21967056FE53}" destId="{8E79AFA4-5B9A-4FCA-996F-20CB3ECAB360}" srcOrd="0" destOrd="0" presId="urn:microsoft.com/office/officeart/2008/layout/LinedList"/>
    <dgm:cxn modelId="{35576083-CC3C-4EF8-89DE-62913C4C09E8}" type="presOf" srcId="{2C82CFBB-3F9A-4247-B626-DC5BAF76B5FB}" destId="{A72340E1-9B2A-4CCD-9572-F8EFA9FCCD95}" srcOrd="0" destOrd="0" presId="urn:microsoft.com/office/officeart/2008/layout/LinedList"/>
    <dgm:cxn modelId="{2047E196-6A12-4B49-B304-477B976F6BB6}" srcId="{2C82CFBB-3F9A-4247-B626-DC5BAF76B5FB}" destId="{2BBEC303-C4F9-4FF4-90C9-7059669D329D}" srcOrd="2" destOrd="0" parTransId="{16317D4B-35FB-4FF3-A80C-72A30C335835}" sibTransId="{CFA1E89A-32A8-4AAE-8084-098F49111FB0}"/>
    <dgm:cxn modelId="{79C82A98-6A6B-4381-96ED-008E15B30CB0}" srcId="{2C82CFBB-3F9A-4247-B626-DC5BAF76B5FB}" destId="{5CA062C2-EDC5-418F-BFB1-A46BC9FB9320}" srcOrd="0" destOrd="0" parTransId="{59EB5BC6-C8CD-4D6C-BD6E-8549F9838B29}" sibTransId="{FBD5BEA5-2718-47BA-AA7B-31F55DCA9FAB}"/>
    <dgm:cxn modelId="{B637A6D5-FD6A-48B9-9198-8868C5E6B915}" srcId="{2C82CFBB-3F9A-4247-B626-DC5BAF76B5FB}" destId="{28BC3269-9BF0-4B53-8165-FADF6BA573AA}" srcOrd="3" destOrd="0" parTransId="{4FD5D4CA-752F-4660-9720-4553C69901B2}" sibTransId="{C8A82370-5708-4C31-9DA2-9DED0A70617C}"/>
    <dgm:cxn modelId="{98CCC1DC-6F2E-4E4F-8786-0B7BF4F72254}" type="presOf" srcId="{2BBEC303-C4F9-4FF4-90C9-7059669D329D}" destId="{3A9D4AAA-B24F-46C6-BEED-2CBD6D56D80A}" srcOrd="0" destOrd="0" presId="urn:microsoft.com/office/officeart/2008/layout/LinedList"/>
    <dgm:cxn modelId="{ACCA8E41-2E83-467A-9496-CF07183FE77B}" type="presParOf" srcId="{A72340E1-9B2A-4CCD-9572-F8EFA9FCCD95}" destId="{FA097D8E-43EE-4680-A83E-65156E354FDF}" srcOrd="0" destOrd="0" presId="urn:microsoft.com/office/officeart/2008/layout/LinedList"/>
    <dgm:cxn modelId="{39A11C84-BF26-4BE4-B68B-C8C49E99E515}" type="presParOf" srcId="{A72340E1-9B2A-4CCD-9572-F8EFA9FCCD95}" destId="{C4D4FB87-043D-41E9-91D0-ADC1FD53B0E9}" srcOrd="1" destOrd="0" presId="urn:microsoft.com/office/officeart/2008/layout/LinedList"/>
    <dgm:cxn modelId="{8501B004-3042-4F2E-84A8-7F9B3219A415}" type="presParOf" srcId="{C4D4FB87-043D-41E9-91D0-ADC1FD53B0E9}" destId="{42EED03A-0D02-43E5-A3B2-E75A795BBDC6}" srcOrd="0" destOrd="0" presId="urn:microsoft.com/office/officeart/2008/layout/LinedList"/>
    <dgm:cxn modelId="{1E848472-BB3A-4702-A766-E31583AE00C3}" type="presParOf" srcId="{C4D4FB87-043D-41E9-91D0-ADC1FD53B0E9}" destId="{13505C16-A0F1-4949-9DB7-6799A1E1B077}" srcOrd="1" destOrd="0" presId="urn:microsoft.com/office/officeart/2008/layout/LinedList"/>
    <dgm:cxn modelId="{8C509B37-8D52-45D1-B843-80E99B9C4839}" type="presParOf" srcId="{A72340E1-9B2A-4CCD-9572-F8EFA9FCCD95}" destId="{2EC7A96F-83F5-4401-9163-182C7230FF0E}" srcOrd="2" destOrd="0" presId="urn:microsoft.com/office/officeart/2008/layout/LinedList"/>
    <dgm:cxn modelId="{D4AD679B-DDB3-44BB-BCF9-9A1E0DCD5CFB}" type="presParOf" srcId="{A72340E1-9B2A-4CCD-9572-F8EFA9FCCD95}" destId="{84DB72EA-B288-48BD-9F8F-B3F749F8B027}" srcOrd="3" destOrd="0" presId="urn:microsoft.com/office/officeart/2008/layout/LinedList"/>
    <dgm:cxn modelId="{32BF39A3-2C7F-48A9-B277-1124F208C46E}" type="presParOf" srcId="{84DB72EA-B288-48BD-9F8F-B3F749F8B027}" destId="{8E79AFA4-5B9A-4FCA-996F-20CB3ECAB360}" srcOrd="0" destOrd="0" presId="urn:microsoft.com/office/officeart/2008/layout/LinedList"/>
    <dgm:cxn modelId="{5B7D4A10-B104-451D-A617-E16FAF4FCC34}" type="presParOf" srcId="{84DB72EA-B288-48BD-9F8F-B3F749F8B027}" destId="{FF013181-9BEA-4740-9C87-A12180754F3A}" srcOrd="1" destOrd="0" presId="urn:microsoft.com/office/officeart/2008/layout/LinedList"/>
    <dgm:cxn modelId="{EFFC4205-6EA8-4EDD-83E1-B1964A147196}" type="presParOf" srcId="{A72340E1-9B2A-4CCD-9572-F8EFA9FCCD95}" destId="{161D7FAB-8303-482E-9E08-C10274BB175D}" srcOrd="4" destOrd="0" presId="urn:microsoft.com/office/officeart/2008/layout/LinedList"/>
    <dgm:cxn modelId="{942430E9-DD17-4D2D-A38D-7B4883AE91E5}" type="presParOf" srcId="{A72340E1-9B2A-4CCD-9572-F8EFA9FCCD95}" destId="{05766AB4-0415-4610-9F2A-B57D01C336BB}" srcOrd="5" destOrd="0" presId="urn:microsoft.com/office/officeart/2008/layout/LinedList"/>
    <dgm:cxn modelId="{A4E4237A-FCA5-4402-B66E-A95388B46F6F}" type="presParOf" srcId="{05766AB4-0415-4610-9F2A-B57D01C336BB}" destId="{3A9D4AAA-B24F-46C6-BEED-2CBD6D56D80A}" srcOrd="0" destOrd="0" presId="urn:microsoft.com/office/officeart/2008/layout/LinedList"/>
    <dgm:cxn modelId="{EAA9A051-8C2A-404C-9C6C-E5AC34CADD3F}" type="presParOf" srcId="{05766AB4-0415-4610-9F2A-B57D01C336BB}" destId="{A66284A6-7346-4839-9970-808834AD1901}" srcOrd="1" destOrd="0" presId="urn:microsoft.com/office/officeart/2008/layout/LinedList"/>
    <dgm:cxn modelId="{E4835AEB-BFE4-4D1C-8B8F-79BCE01A76B2}" type="presParOf" srcId="{A72340E1-9B2A-4CCD-9572-F8EFA9FCCD95}" destId="{58094895-2073-470B-9331-2A7CBA6F2058}" srcOrd="6" destOrd="0" presId="urn:microsoft.com/office/officeart/2008/layout/LinedList"/>
    <dgm:cxn modelId="{566BA65A-1F13-4B2A-8D3F-81D95349806B}" type="presParOf" srcId="{A72340E1-9B2A-4CCD-9572-F8EFA9FCCD95}" destId="{C9A627DF-72EE-4018-BE2A-69E3E6ACEC74}" srcOrd="7" destOrd="0" presId="urn:microsoft.com/office/officeart/2008/layout/LinedList"/>
    <dgm:cxn modelId="{FE1F94D9-7606-4891-8DB3-C194A7B13086}" type="presParOf" srcId="{C9A627DF-72EE-4018-BE2A-69E3E6ACEC74}" destId="{B1D52E59-CE81-4C7D-AEF2-13F7234701D9}" srcOrd="0" destOrd="0" presId="urn:microsoft.com/office/officeart/2008/layout/LinedList"/>
    <dgm:cxn modelId="{4094689F-F199-4E2D-89FD-C06FB22E780C}" type="presParOf" srcId="{C9A627DF-72EE-4018-BE2A-69E3E6ACEC74}" destId="{2E756A30-6BA8-4411-A2D8-D5A7A727D9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6C8A6B-198B-41EA-B545-517ADC57E6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9BCDC3-7557-4565-95EE-6229CA7A85C8}">
      <dgm:prSet/>
      <dgm:spPr/>
      <dgm:t>
        <a:bodyPr/>
        <a:lstStyle/>
        <a:p>
          <a:r>
            <a:rPr lang="en-US"/>
            <a:t>Use a regular cadence to limit the accumulation of variance</a:t>
          </a:r>
        </a:p>
      </dgm:t>
    </dgm:pt>
    <dgm:pt modelId="{AC638069-EFFB-43A4-A28B-41A5CD3F528C}" type="parTrans" cxnId="{EF287E74-CD69-4A27-A9A6-0FB1A1E52EE9}">
      <dgm:prSet/>
      <dgm:spPr/>
      <dgm:t>
        <a:bodyPr/>
        <a:lstStyle/>
        <a:p>
          <a:endParaRPr lang="en-US"/>
        </a:p>
      </dgm:t>
    </dgm:pt>
    <dgm:pt modelId="{3C775FAA-E301-4948-82AA-D51B6B0EAE2E}" type="sibTrans" cxnId="{EF287E74-CD69-4A27-A9A6-0FB1A1E52EE9}">
      <dgm:prSet/>
      <dgm:spPr/>
      <dgm:t>
        <a:bodyPr/>
        <a:lstStyle/>
        <a:p>
          <a:endParaRPr lang="en-US"/>
        </a:p>
      </dgm:t>
    </dgm:pt>
    <dgm:pt modelId="{9DCDE696-0DA1-42B3-A1B3-658BF21F7F5D}">
      <dgm:prSet/>
      <dgm:spPr/>
      <dgm:t>
        <a:bodyPr/>
        <a:lstStyle/>
        <a:p>
          <a:r>
            <a:rPr lang="en-US"/>
            <a:t>Use cadence to make waiting times predictable</a:t>
          </a:r>
        </a:p>
      </dgm:t>
    </dgm:pt>
    <dgm:pt modelId="{C5F9AB53-A2F8-49E0-8963-DF7953BC0DE4}" type="parTrans" cxnId="{E96DD666-2616-4CF1-8532-1BA3E7376297}">
      <dgm:prSet/>
      <dgm:spPr/>
      <dgm:t>
        <a:bodyPr/>
        <a:lstStyle/>
        <a:p>
          <a:endParaRPr lang="en-US"/>
        </a:p>
      </dgm:t>
    </dgm:pt>
    <dgm:pt modelId="{528397E5-E3DF-4F8C-88D6-121BD5ECF7D7}" type="sibTrans" cxnId="{E96DD666-2616-4CF1-8532-1BA3E7376297}">
      <dgm:prSet/>
      <dgm:spPr/>
      <dgm:t>
        <a:bodyPr/>
        <a:lstStyle/>
        <a:p>
          <a:endParaRPr lang="en-US"/>
        </a:p>
      </dgm:t>
    </dgm:pt>
    <dgm:pt modelId="{705AC56F-710E-49BF-B594-E2FF4C85A455}" type="pres">
      <dgm:prSet presAssocID="{566C8A6B-198B-41EA-B545-517ADC57E685}" presName="vert0" presStyleCnt="0">
        <dgm:presLayoutVars>
          <dgm:dir/>
          <dgm:animOne val="branch"/>
          <dgm:animLvl val="lvl"/>
        </dgm:presLayoutVars>
      </dgm:prSet>
      <dgm:spPr/>
    </dgm:pt>
    <dgm:pt modelId="{C4FE5CF6-8BB4-4F5F-91D5-592F19B3BA23}" type="pres">
      <dgm:prSet presAssocID="{689BCDC3-7557-4565-95EE-6229CA7A85C8}" presName="thickLine" presStyleLbl="alignNode1" presStyleIdx="0" presStyleCnt="2"/>
      <dgm:spPr/>
    </dgm:pt>
    <dgm:pt modelId="{A95336E4-8751-45A2-A60B-782D786F384C}" type="pres">
      <dgm:prSet presAssocID="{689BCDC3-7557-4565-95EE-6229CA7A85C8}" presName="horz1" presStyleCnt="0"/>
      <dgm:spPr/>
    </dgm:pt>
    <dgm:pt modelId="{A33C28CB-480A-47DF-A830-07F84F08F79C}" type="pres">
      <dgm:prSet presAssocID="{689BCDC3-7557-4565-95EE-6229CA7A85C8}" presName="tx1" presStyleLbl="revTx" presStyleIdx="0" presStyleCnt="2"/>
      <dgm:spPr/>
    </dgm:pt>
    <dgm:pt modelId="{8E7F2C46-6E45-452E-A370-40137A58AB97}" type="pres">
      <dgm:prSet presAssocID="{689BCDC3-7557-4565-95EE-6229CA7A85C8}" presName="vert1" presStyleCnt="0"/>
      <dgm:spPr/>
    </dgm:pt>
    <dgm:pt modelId="{6148C5B5-F4FC-4A36-8EC2-0E7D526C3F0F}" type="pres">
      <dgm:prSet presAssocID="{9DCDE696-0DA1-42B3-A1B3-658BF21F7F5D}" presName="thickLine" presStyleLbl="alignNode1" presStyleIdx="1" presStyleCnt="2"/>
      <dgm:spPr/>
    </dgm:pt>
    <dgm:pt modelId="{0CD387C4-DA92-4829-A39F-0DC4F9B1A337}" type="pres">
      <dgm:prSet presAssocID="{9DCDE696-0DA1-42B3-A1B3-658BF21F7F5D}" presName="horz1" presStyleCnt="0"/>
      <dgm:spPr/>
    </dgm:pt>
    <dgm:pt modelId="{639D9B1B-836F-461F-9C05-9AEC331A7A0A}" type="pres">
      <dgm:prSet presAssocID="{9DCDE696-0DA1-42B3-A1B3-658BF21F7F5D}" presName="tx1" presStyleLbl="revTx" presStyleIdx="1" presStyleCnt="2"/>
      <dgm:spPr/>
    </dgm:pt>
    <dgm:pt modelId="{55FBEC92-C561-404D-AB53-6FECD0A617FA}" type="pres">
      <dgm:prSet presAssocID="{9DCDE696-0DA1-42B3-A1B3-658BF21F7F5D}" presName="vert1" presStyleCnt="0"/>
      <dgm:spPr/>
    </dgm:pt>
  </dgm:ptLst>
  <dgm:cxnLst>
    <dgm:cxn modelId="{16989F35-6A7E-40D0-AF80-D47AD458B9B8}" type="presOf" srcId="{689BCDC3-7557-4565-95EE-6229CA7A85C8}" destId="{A33C28CB-480A-47DF-A830-07F84F08F79C}" srcOrd="0" destOrd="0" presId="urn:microsoft.com/office/officeart/2008/layout/LinedList"/>
    <dgm:cxn modelId="{E96DD666-2616-4CF1-8532-1BA3E7376297}" srcId="{566C8A6B-198B-41EA-B545-517ADC57E685}" destId="{9DCDE696-0DA1-42B3-A1B3-658BF21F7F5D}" srcOrd="1" destOrd="0" parTransId="{C5F9AB53-A2F8-49E0-8963-DF7953BC0DE4}" sibTransId="{528397E5-E3DF-4F8C-88D6-121BD5ECF7D7}"/>
    <dgm:cxn modelId="{EF287E74-CD69-4A27-A9A6-0FB1A1E52EE9}" srcId="{566C8A6B-198B-41EA-B545-517ADC57E685}" destId="{689BCDC3-7557-4565-95EE-6229CA7A85C8}" srcOrd="0" destOrd="0" parTransId="{AC638069-EFFB-43A4-A28B-41A5CD3F528C}" sibTransId="{3C775FAA-E301-4948-82AA-D51B6B0EAE2E}"/>
    <dgm:cxn modelId="{4C675981-4D84-4255-A3BB-80C930C1A4FA}" type="presOf" srcId="{566C8A6B-198B-41EA-B545-517ADC57E685}" destId="{705AC56F-710E-49BF-B594-E2FF4C85A455}" srcOrd="0" destOrd="0" presId="urn:microsoft.com/office/officeart/2008/layout/LinedList"/>
    <dgm:cxn modelId="{A5B02FF9-C5F9-4F6E-B821-9A553FBFE1E6}" type="presOf" srcId="{9DCDE696-0DA1-42B3-A1B3-658BF21F7F5D}" destId="{639D9B1B-836F-461F-9C05-9AEC331A7A0A}" srcOrd="0" destOrd="0" presId="urn:microsoft.com/office/officeart/2008/layout/LinedList"/>
    <dgm:cxn modelId="{A6724276-EDD8-4F9E-9B2F-60FE4CF12567}" type="presParOf" srcId="{705AC56F-710E-49BF-B594-E2FF4C85A455}" destId="{C4FE5CF6-8BB4-4F5F-91D5-592F19B3BA23}" srcOrd="0" destOrd="0" presId="urn:microsoft.com/office/officeart/2008/layout/LinedList"/>
    <dgm:cxn modelId="{D62F0885-9E4A-44F3-8AFF-F9EF889CF475}" type="presParOf" srcId="{705AC56F-710E-49BF-B594-E2FF4C85A455}" destId="{A95336E4-8751-45A2-A60B-782D786F384C}" srcOrd="1" destOrd="0" presId="urn:microsoft.com/office/officeart/2008/layout/LinedList"/>
    <dgm:cxn modelId="{E560A50D-1037-4B6B-A147-2E2780E90502}" type="presParOf" srcId="{A95336E4-8751-45A2-A60B-782D786F384C}" destId="{A33C28CB-480A-47DF-A830-07F84F08F79C}" srcOrd="0" destOrd="0" presId="urn:microsoft.com/office/officeart/2008/layout/LinedList"/>
    <dgm:cxn modelId="{F1E5B84B-8858-48B5-91A8-4D982B4EAA32}" type="presParOf" srcId="{A95336E4-8751-45A2-A60B-782D786F384C}" destId="{8E7F2C46-6E45-452E-A370-40137A58AB97}" srcOrd="1" destOrd="0" presId="urn:microsoft.com/office/officeart/2008/layout/LinedList"/>
    <dgm:cxn modelId="{8AC753F0-571A-4DE6-94C8-89365649286B}" type="presParOf" srcId="{705AC56F-710E-49BF-B594-E2FF4C85A455}" destId="{6148C5B5-F4FC-4A36-8EC2-0E7D526C3F0F}" srcOrd="2" destOrd="0" presId="urn:microsoft.com/office/officeart/2008/layout/LinedList"/>
    <dgm:cxn modelId="{4000E099-3BF2-43B9-A162-0CA462EB0261}" type="presParOf" srcId="{705AC56F-710E-49BF-B594-E2FF4C85A455}" destId="{0CD387C4-DA92-4829-A39F-0DC4F9B1A337}" srcOrd="3" destOrd="0" presId="urn:microsoft.com/office/officeart/2008/layout/LinedList"/>
    <dgm:cxn modelId="{C8DCBD0D-E253-4983-8295-1B58D014A457}" type="presParOf" srcId="{0CD387C4-DA92-4829-A39F-0DC4F9B1A337}" destId="{639D9B1B-836F-461F-9C05-9AEC331A7A0A}" srcOrd="0" destOrd="0" presId="urn:microsoft.com/office/officeart/2008/layout/LinedList"/>
    <dgm:cxn modelId="{7C826444-1A5A-4EED-9208-987931C0C019}" type="presParOf" srcId="{0CD387C4-DA92-4829-A39F-0DC4F9B1A337}" destId="{55FBEC92-C561-404D-AB53-6FECD0A617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F2D100-8759-43D3-9A0A-C801769C877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A4DC12-072F-49E8-BBE0-A0610C4A6061}">
      <dgm:prSet/>
      <dgm:spPr/>
      <dgm:t>
        <a:bodyPr/>
        <a:lstStyle/>
        <a:p>
          <a:r>
            <a:rPr lang="en-US"/>
            <a:t>Set upper limits on the amount of in-process inventory</a:t>
          </a:r>
        </a:p>
      </dgm:t>
    </dgm:pt>
    <dgm:pt modelId="{8D9C3E81-4DDA-4556-A394-164F09978D9C}" type="parTrans" cxnId="{904FD8D8-8C87-4FFB-91B8-32726A60A243}">
      <dgm:prSet/>
      <dgm:spPr/>
      <dgm:t>
        <a:bodyPr/>
        <a:lstStyle/>
        <a:p>
          <a:endParaRPr lang="en-US"/>
        </a:p>
      </dgm:t>
    </dgm:pt>
    <dgm:pt modelId="{6E9CA29E-2599-41D4-AE52-C59E2B7E4B17}" type="sibTrans" cxnId="{904FD8D8-8C87-4FFB-91B8-32726A60A243}">
      <dgm:prSet/>
      <dgm:spPr/>
      <dgm:t>
        <a:bodyPr/>
        <a:lstStyle/>
        <a:p>
          <a:endParaRPr lang="en-US"/>
        </a:p>
      </dgm:t>
    </dgm:pt>
    <dgm:pt modelId="{C6991D33-9299-4564-A183-4439E56F7967}">
      <dgm:prSet/>
      <dgm:spPr/>
      <dgm:t>
        <a:bodyPr/>
        <a:lstStyle/>
        <a:p>
          <a:r>
            <a:rPr lang="en-US"/>
            <a:t>Control cycle time and flow</a:t>
          </a:r>
        </a:p>
      </dgm:t>
    </dgm:pt>
    <dgm:pt modelId="{94F2AE06-98D0-47E7-967B-064FCA9F0BB9}" type="parTrans" cxnId="{DC4F4C16-5D68-4AB1-9BF1-378E1D0AE488}">
      <dgm:prSet/>
      <dgm:spPr/>
      <dgm:t>
        <a:bodyPr/>
        <a:lstStyle/>
        <a:p>
          <a:endParaRPr lang="en-US"/>
        </a:p>
      </dgm:t>
    </dgm:pt>
    <dgm:pt modelId="{1FAD068A-94AC-4DF9-AB45-444F184A6EF5}" type="sibTrans" cxnId="{DC4F4C16-5D68-4AB1-9BF1-378E1D0AE488}">
      <dgm:prSet/>
      <dgm:spPr/>
      <dgm:t>
        <a:bodyPr/>
        <a:lstStyle/>
        <a:p>
          <a:endParaRPr lang="en-US"/>
        </a:p>
      </dgm:t>
    </dgm:pt>
    <dgm:pt modelId="{EC2DB8F4-F768-4D5F-BC1B-DD74593E0444}">
      <dgm:prSet/>
      <dgm:spPr/>
      <dgm:t>
        <a:bodyPr/>
        <a:lstStyle/>
        <a:p>
          <a:r>
            <a:rPr lang="en-US"/>
            <a:t>Force rate-matching</a:t>
          </a:r>
        </a:p>
      </dgm:t>
    </dgm:pt>
    <dgm:pt modelId="{42181716-4AAC-4A05-9335-7EFB6B710308}" type="parTrans" cxnId="{75B9426E-780B-41A2-88DF-6D576D4DD1CD}">
      <dgm:prSet/>
      <dgm:spPr/>
      <dgm:t>
        <a:bodyPr/>
        <a:lstStyle/>
        <a:p>
          <a:endParaRPr lang="en-US"/>
        </a:p>
      </dgm:t>
    </dgm:pt>
    <dgm:pt modelId="{0404F9E3-F38D-479F-B3AB-C8A455901FB8}" type="sibTrans" cxnId="{75B9426E-780B-41A2-88DF-6D576D4DD1CD}">
      <dgm:prSet/>
      <dgm:spPr/>
      <dgm:t>
        <a:bodyPr/>
        <a:lstStyle/>
        <a:p>
          <a:endParaRPr lang="en-US"/>
        </a:p>
      </dgm:t>
    </dgm:pt>
    <dgm:pt modelId="{D3088916-4DBD-4150-8924-BFECE62D8414}">
      <dgm:prSet/>
      <dgm:spPr/>
      <dgm:t>
        <a:bodyPr/>
        <a:lstStyle/>
        <a:p>
          <a:r>
            <a:rPr lang="en-US"/>
            <a:t>Control number of projects in process</a:t>
          </a:r>
        </a:p>
      </dgm:t>
    </dgm:pt>
    <dgm:pt modelId="{2C9B5563-3D67-43B1-A35E-D6C187B23512}" type="parTrans" cxnId="{DB6F38CD-A90F-4015-90E4-9B7B0717B3A2}">
      <dgm:prSet/>
      <dgm:spPr/>
      <dgm:t>
        <a:bodyPr/>
        <a:lstStyle/>
        <a:p>
          <a:endParaRPr lang="en-US"/>
        </a:p>
      </dgm:t>
    </dgm:pt>
    <dgm:pt modelId="{17CC59E4-DC44-47DD-A31F-DF096F3C42E3}" type="sibTrans" cxnId="{DB6F38CD-A90F-4015-90E4-9B7B0717B3A2}">
      <dgm:prSet/>
      <dgm:spPr/>
      <dgm:t>
        <a:bodyPr/>
        <a:lstStyle/>
        <a:p>
          <a:endParaRPr lang="en-US"/>
        </a:p>
      </dgm:t>
    </dgm:pt>
    <dgm:pt modelId="{ADB8295D-686B-41C6-868D-AA39EAC0EF38}" type="pres">
      <dgm:prSet presAssocID="{FCF2D100-8759-43D3-9A0A-C801769C8771}" presName="vert0" presStyleCnt="0">
        <dgm:presLayoutVars>
          <dgm:dir/>
          <dgm:animOne val="branch"/>
          <dgm:animLvl val="lvl"/>
        </dgm:presLayoutVars>
      </dgm:prSet>
      <dgm:spPr/>
    </dgm:pt>
    <dgm:pt modelId="{842EF2A5-FD83-44CF-ABBA-F1184FAC4D82}" type="pres">
      <dgm:prSet presAssocID="{AAA4DC12-072F-49E8-BBE0-A0610C4A6061}" presName="thickLine" presStyleLbl="alignNode1" presStyleIdx="0" presStyleCnt="4"/>
      <dgm:spPr/>
    </dgm:pt>
    <dgm:pt modelId="{D5F4AF04-9810-4DC2-A183-5D1E38F52BC7}" type="pres">
      <dgm:prSet presAssocID="{AAA4DC12-072F-49E8-BBE0-A0610C4A6061}" presName="horz1" presStyleCnt="0"/>
      <dgm:spPr/>
    </dgm:pt>
    <dgm:pt modelId="{80BC43B3-EF2D-47CF-888E-44AE83165081}" type="pres">
      <dgm:prSet presAssocID="{AAA4DC12-072F-49E8-BBE0-A0610C4A6061}" presName="tx1" presStyleLbl="revTx" presStyleIdx="0" presStyleCnt="4"/>
      <dgm:spPr/>
    </dgm:pt>
    <dgm:pt modelId="{DCBA891C-A223-4689-B459-E0C3A0B2C780}" type="pres">
      <dgm:prSet presAssocID="{AAA4DC12-072F-49E8-BBE0-A0610C4A6061}" presName="vert1" presStyleCnt="0"/>
      <dgm:spPr/>
    </dgm:pt>
    <dgm:pt modelId="{3044E0B7-EE4D-43AF-B36E-7C06B5C9160C}" type="pres">
      <dgm:prSet presAssocID="{C6991D33-9299-4564-A183-4439E56F7967}" presName="thickLine" presStyleLbl="alignNode1" presStyleIdx="1" presStyleCnt="4"/>
      <dgm:spPr/>
    </dgm:pt>
    <dgm:pt modelId="{32B6230B-D983-410C-9205-15D0A329166C}" type="pres">
      <dgm:prSet presAssocID="{C6991D33-9299-4564-A183-4439E56F7967}" presName="horz1" presStyleCnt="0"/>
      <dgm:spPr/>
    </dgm:pt>
    <dgm:pt modelId="{3128B542-33F0-45EF-A809-76631CA7072A}" type="pres">
      <dgm:prSet presAssocID="{C6991D33-9299-4564-A183-4439E56F7967}" presName="tx1" presStyleLbl="revTx" presStyleIdx="1" presStyleCnt="4"/>
      <dgm:spPr/>
    </dgm:pt>
    <dgm:pt modelId="{69F014E4-6EA1-4CC9-AA92-8911B2EFA57F}" type="pres">
      <dgm:prSet presAssocID="{C6991D33-9299-4564-A183-4439E56F7967}" presName="vert1" presStyleCnt="0"/>
      <dgm:spPr/>
    </dgm:pt>
    <dgm:pt modelId="{447BA887-D7FD-45E8-87C7-71CD0A7F8E7D}" type="pres">
      <dgm:prSet presAssocID="{EC2DB8F4-F768-4D5F-BC1B-DD74593E0444}" presName="thickLine" presStyleLbl="alignNode1" presStyleIdx="2" presStyleCnt="4"/>
      <dgm:spPr/>
    </dgm:pt>
    <dgm:pt modelId="{70A3DAF2-70BF-4157-B5BD-8BA2726B1821}" type="pres">
      <dgm:prSet presAssocID="{EC2DB8F4-F768-4D5F-BC1B-DD74593E0444}" presName="horz1" presStyleCnt="0"/>
      <dgm:spPr/>
    </dgm:pt>
    <dgm:pt modelId="{4F4E088B-C196-4148-9E02-78217BC353ED}" type="pres">
      <dgm:prSet presAssocID="{EC2DB8F4-F768-4D5F-BC1B-DD74593E0444}" presName="tx1" presStyleLbl="revTx" presStyleIdx="2" presStyleCnt="4"/>
      <dgm:spPr/>
    </dgm:pt>
    <dgm:pt modelId="{B2633B1D-40FB-46BB-9E23-FC0F51668B57}" type="pres">
      <dgm:prSet presAssocID="{EC2DB8F4-F768-4D5F-BC1B-DD74593E0444}" presName="vert1" presStyleCnt="0"/>
      <dgm:spPr/>
    </dgm:pt>
    <dgm:pt modelId="{5885B96E-38F1-473E-BD9C-344A68D8BCC2}" type="pres">
      <dgm:prSet presAssocID="{D3088916-4DBD-4150-8924-BFECE62D8414}" presName="thickLine" presStyleLbl="alignNode1" presStyleIdx="3" presStyleCnt="4"/>
      <dgm:spPr/>
    </dgm:pt>
    <dgm:pt modelId="{15B43F90-2777-4D25-9EEB-D3FF4A55FBFC}" type="pres">
      <dgm:prSet presAssocID="{D3088916-4DBD-4150-8924-BFECE62D8414}" presName="horz1" presStyleCnt="0"/>
      <dgm:spPr/>
    </dgm:pt>
    <dgm:pt modelId="{C008BE37-2241-4BDE-9FD2-96DD2F6F9B03}" type="pres">
      <dgm:prSet presAssocID="{D3088916-4DBD-4150-8924-BFECE62D8414}" presName="tx1" presStyleLbl="revTx" presStyleIdx="3" presStyleCnt="4"/>
      <dgm:spPr/>
    </dgm:pt>
    <dgm:pt modelId="{F0F1C806-F563-4850-9EF9-1199EEF04EC5}" type="pres">
      <dgm:prSet presAssocID="{D3088916-4DBD-4150-8924-BFECE62D8414}" presName="vert1" presStyleCnt="0"/>
      <dgm:spPr/>
    </dgm:pt>
  </dgm:ptLst>
  <dgm:cxnLst>
    <dgm:cxn modelId="{DC4F4C16-5D68-4AB1-9BF1-378E1D0AE488}" srcId="{FCF2D100-8759-43D3-9A0A-C801769C8771}" destId="{C6991D33-9299-4564-A183-4439E56F7967}" srcOrd="1" destOrd="0" parTransId="{94F2AE06-98D0-47E7-967B-064FCA9F0BB9}" sibTransId="{1FAD068A-94AC-4DF9-AB45-444F184A6EF5}"/>
    <dgm:cxn modelId="{A8B41C2D-AE46-488F-947D-597AD21CBE0F}" type="presOf" srcId="{AAA4DC12-072F-49E8-BBE0-A0610C4A6061}" destId="{80BC43B3-EF2D-47CF-888E-44AE83165081}" srcOrd="0" destOrd="0" presId="urn:microsoft.com/office/officeart/2008/layout/LinedList"/>
    <dgm:cxn modelId="{75B9426E-780B-41A2-88DF-6D576D4DD1CD}" srcId="{FCF2D100-8759-43D3-9A0A-C801769C8771}" destId="{EC2DB8F4-F768-4D5F-BC1B-DD74593E0444}" srcOrd="2" destOrd="0" parTransId="{42181716-4AAC-4A05-9335-7EFB6B710308}" sibTransId="{0404F9E3-F38D-479F-B3AB-C8A455901FB8}"/>
    <dgm:cxn modelId="{E84863AC-F48D-4A54-849C-696150CFBA69}" type="presOf" srcId="{EC2DB8F4-F768-4D5F-BC1B-DD74593E0444}" destId="{4F4E088B-C196-4148-9E02-78217BC353ED}" srcOrd="0" destOrd="0" presId="urn:microsoft.com/office/officeart/2008/layout/LinedList"/>
    <dgm:cxn modelId="{D5E33ABF-F001-4C01-A0DF-EC01040D947E}" type="presOf" srcId="{FCF2D100-8759-43D3-9A0A-C801769C8771}" destId="{ADB8295D-686B-41C6-868D-AA39EAC0EF38}" srcOrd="0" destOrd="0" presId="urn:microsoft.com/office/officeart/2008/layout/LinedList"/>
    <dgm:cxn modelId="{DB6F38CD-A90F-4015-90E4-9B7B0717B3A2}" srcId="{FCF2D100-8759-43D3-9A0A-C801769C8771}" destId="{D3088916-4DBD-4150-8924-BFECE62D8414}" srcOrd="3" destOrd="0" parTransId="{2C9B5563-3D67-43B1-A35E-D6C187B23512}" sibTransId="{17CC59E4-DC44-47DD-A31F-DF096F3C42E3}"/>
    <dgm:cxn modelId="{904FD8D8-8C87-4FFB-91B8-32726A60A243}" srcId="{FCF2D100-8759-43D3-9A0A-C801769C8771}" destId="{AAA4DC12-072F-49E8-BBE0-A0610C4A6061}" srcOrd="0" destOrd="0" parTransId="{8D9C3E81-4DDA-4556-A394-164F09978D9C}" sibTransId="{6E9CA29E-2599-41D4-AE52-C59E2B7E4B17}"/>
    <dgm:cxn modelId="{D8A5B7F1-023D-49B8-9238-11B1B7DDF5C5}" type="presOf" srcId="{C6991D33-9299-4564-A183-4439E56F7967}" destId="{3128B542-33F0-45EF-A809-76631CA7072A}" srcOrd="0" destOrd="0" presId="urn:microsoft.com/office/officeart/2008/layout/LinedList"/>
    <dgm:cxn modelId="{6346DDF9-7B2A-48AF-B090-6A3FD3A83E5B}" type="presOf" srcId="{D3088916-4DBD-4150-8924-BFECE62D8414}" destId="{C008BE37-2241-4BDE-9FD2-96DD2F6F9B03}" srcOrd="0" destOrd="0" presId="urn:microsoft.com/office/officeart/2008/layout/LinedList"/>
    <dgm:cxn modelId="{29898C39-31F7-4028-923C-7D382C78D64B}" type="presParOf" srcId="{ADB8295D-686B-41C6-868D-AA39EAC0EF38}" destId="{842EF2A5-FD83-44CF-ABBA-F1184FAC4D82}" srcOrd="0" destOrd="0" presId="urn:microsoft.com/office/officeart/2008/layout/LinedList"/>
    <dgm:cxn modelId="{CF72C334-A9CB-4F4F-A910-CB476767DBD5}" type="presParOf" srcId="{ADB8295D-686B-41C6-868D-AA39EAC0EF38}" destId="{D5F4AF04-9810-4DC2-A183-5D1E38F52BC7}" srcOrd="1" destOrd="0" presId="urn:microsoft.com/office/officeart/2008/layout/LinedList"/>
    <dgm:cxn modelId="{83345CC0-F37A-49AA-8374-850DDD26A468}" type="presParOf" srcId="{D5F4AF04-9810-4DC2-A183-5D1E38F52BC7}" destId="{80BC43B3-EF2D-47CF-888E-44AE83165081}" srcOrd="0" destOrd="0" presId="urn:microsoft.com/office/officeart/2008/layout/LinedList"/>
    <dgm:cxn modelId="{0CF173AC-48C5-4A3D-BC5F-35AC109B1E6C}" type="presParOf" srcId="{D5F4AF04-9810-4DC2-A183-5D1E38F52BC7}" destId="{DCBA891C-A223-4689-B459-E0C3A0B2C780}" srcOrd="1" destOrd="0" presId="urn:microsoft.com/office/officeart/2008/layout/LinedList"/>
    <dgm:cxn modelId="{7348BBD1-7092-49B1-8388-2A180ADE0177}" type="presParOf" srcId="{ADB8295D-686B-41C6-868D-AA39EAC0EF38}" destId="{3044E0B7-EE4D-43AF-B36E-7C06B5C9160C}" srcOrd="2" destOrd="0" presId="urn:microsoft.com/office/officeart/2008/layout/LinedList"/>
    <dgm:cxn modelId="{5FF9E810-8EAB-43E3-8DA6-18A87EBE17AE}" type="presParOf" srcId="{ADB8295D-686B-41C6-868D-AA39EAC0EF38}" destId="{32B6230B-D983-410C-9205-15D0A329166C}" srcOrd="3" destOrd="0" presId="urn:microsoft.com/office/officeart/2008/layout/LinedList"/>
    <dgm:cxn modelId="{61B7C12C-C817-42C6-969A-B27F66C99CBA}" type="presParOf" srcId="{32B6230B-D983-410C-9205-15D0A329166C}" destId="{3128B542-33F0-45EF-A809-76631CA7072A}" srcOrd="0" destOrd="0" presId="urn:microsoft.com/office/officeart/2008/layout/LinedList"/>
    <dgm:cxn modelId="{8192975D-B4CE-46E3-87EA-CC99D8A9B819}" type="presParOf" srcId="{32B6230B-D983-410C-9205-15D0A329166C}" destId="{69F014E4-6EA1-4CC9-AA92-8911B2EFA57F}" srcOrd="1" destOrd="0" presId="urn:microsoft.com/office/officeart/2008/layout/LinedList"/>
    <dgm:cxn modelId="{E02C24F3-E9F2-41C2-88D4-B9B3EF3E091C}" type="presParOf" srcId="{ADB8295D-686B-41C6-868D-AA39EAC0EF38}" destId="{447BA887-D7FD-45E8-87C7-71CD0A7F8E7D}" srcOrd="4" destOrd="0" presId="urn:microsoft.com/office/officeart/2008/layout/LinedList"/>
    <dgm:cxn modelId="{3C9DC212-7667-4C2E-B01F-88D6D986095B}" type="presParOf" srcId="{ADB8295D-686B-41C6-868D-AA39EAC0EF38}" destId="{70A3DAF2-70BF-4157-B5BD-8BA2726B1821}" srcOrd="5" destOrd="0" presId="urn:microsoft.com/office/officeart/2008/layout/LinedList"/>
    <dgm:cxn modelId="{9C7A54FA-D423-4659-9531-9F6B4453FAB2}" type="presParOf" srcId="{70A3DAF2-70BF-4157-B5BD-8BA2726B1821}" destId="{4F4E088B-C196-4148-9E02-78217BC353ED}" srcOrd="0" destOrd="0" presId="urn:microsoft.com/office/officeart/2008/layout/LinedList"/>
    <dgm:cxn modelId="{767B73A1-075C-402E-9F36-324CD0F0CA92}" type="presParOf" srcId="{70A3DAF2-70BF-4157-B5BD-8BA2726B1821}" destId="{B2633B1D-40FB-46BB-9E23-FC0F51668B57}" srcOrd="1" destOrd="0" presId="urn:microsoft.com/office/officeart/2008/layout/LinedList"/>
    <dgm:cxn modelId="{BE873E1E-B19D-4837-AB4E-894BD92D96D6}" type="presParOf" srcId="{ADB8295D-686B-41C6-868D-AA39EAC0EF38}" destId="{5885B96E-38F1-473E-BD9C-344A68D8BCC2}" srcOrd="6" destOrd="0" presId="urn:microsoft.com/office/officeart/2008/layout/LinedList"/>
    <dgm:cxn modelId="{C1B61F3D-292C-4BBD-808E-03B8FBB0451B}" type="presParOf" srcId="{ADB8295D-686B-41C6-868D-AA39EAC0EF38}" destId="{15B43F90-2777-4D25-9EEB-D3FF4A55FBFC}" srcOrd="7" destOrd="0" presId="urn:microsoft.com/office/officeart/2008/layout/LinedList"/>
    <dgm:cxn modelId="{075B6749-01A9-44FF-9930-291F01B341FE}" type="presParOf" srcId="{15B43F90-2777-4D25-9EEB-D3FF4A55FBFC}" destId="{C008BE37-2241-4BDE-9FD2-96DD2F6F9B03}" srcOrd="0" destOrd="0" presId="urn:microsoft.com/office/officeart/2008/layout/LinedList"/>
    <dgm:cxn modelId="{F71B0CBF-5CD3-4E78-8C37-0FBABC2F1116}" type="presParOf" srcId="{15B43F90-2777-4D25-9EEB-D3FF4A55FBFC}" destId="{F0F1C806-F563-4850-9EF9-1199EEF04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BD4ECA-CC54-4C1E-B792-DF0EC53DAB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319272-A65B-4022-B126-ED6932BE9813}">
      <dgm:prSet/>
      <dgm:spPr/>
      <dgm:t>
        <a:bodyPr/>
        <a:lstStyle/>
        <a:p>
          <a:r>
            <a:rPr lang="en-US"/>
            <a:t>Block all demand when WIP reaches its upper limit</a:t>
          </a:r>
        </a:p>
      </dgm:t>
    </dgm:pt>
    <dgm:pt modelId="{BE729968-31A9-4F65-81ED-50A27AB2A073}" type="parTrans" cxnId="{178AA136-D197-4AE7-BFE2-22F6B27066D3}">
      <dgm:prSet/>
      <dgm:spPr/>
      <dgm:t>
        <a:bodyPr/>
        <a:lstStyle/>
        <a:p>
          <a:endParaRPr lang="en-US"/>
        </a:p>
      </dgm:t>
    </dgm:pt>
    <dgm:pt modelId="{1EE3B448-EC70-45BF-9A2E-846E1A2AA099}" type="sibTrans" cxnId="{178AA136-D197-4AE7-BFE2-22F6B27066D3}">
      <dgm:prSet/>
      <dgm:spPr/>
      <dgm:t>
        <a:bodyPr/>
        <a:lstStyle/>
        <a:p>
          <a:endParaRPr lang="en-US"/>
        </a:p>
      </dgm:t>
    </dgm:pt>
    <dgm:pt modelId="{0EB8B414-76B9-4B21-8E43-6A91F2F10A93}">
      <dgm:prSet/>
      <dgm:spPr/>
      <dgm:t>
        <a:bodyPr/>
        <a:lstStyle/>
        <a:p>
          <a:r>
            <a:rPr lang="en-US"/>
            <a:t>When WIP is high purge low-value projects</a:t>
          </a:r>
        </a:p>
      </dgm:t>
    </dgm:pt>
    <dgm:pt modelId="{FC4C75B7-2E42-452E-BAC6-05A5ADE3DC5C}" type="parTrans" cxnId="{862B0464-0EDA-4AA6-852D-1D4FDD484D14}">
      <dgm:prSet/>
      <dgm:spPr/>
      <dgm:t>
        <a:bodyPr/>
        <a:lstStyle/>
        <a:p>
          <a:endParaRPr lang="en-US"/>
        </a:p>
      </dgm:t>
    </dgm:pt>
    <dgm:pt modelId="{46AA4DF1-5A34-47CA-99A0-88A8F7617888}" type="sibTrans" cxnId="{862B0464-0EDA-4AA6-852D-1D4FDD484D14}">
      <dgm:prSet/>
      <dgm:spPr/>
      <dgm:t>
        <a:bodyPr/>
        <a:lstStyle/>
        <a:p>
          <a:endParaRPr lang="en-US"/>
        </a:p>
      </dgm:t>
    </dgm:pt>
    <dgm:pt modelId="{2EA2424F-2D28-43A0-83DF-D330CD872FEF}">
      <dgm:prSet/>
      <dgm:spPr/>
      <dgm:t>
        <a:bodyPr/>
        <a:lstStyle/>
        <a:p>
          <a:r>
            <a:rPr lang="en-US" b="1"/>
            <a:t>Control WIP by shedding requirements</a:t>
          </a:r>
          <a:endParaRPr lang="en-US"/>
        </a:p>
      </dgm:t>
    </dgm:pt>
    <dgm:pt modelId="{C00ECB00-59E5-4E18-A169-8A290CDFB227}" type="parTrans" cxnId="{E4F90B16-B81E-4EDF-B653-A1F290DFC122}">
      <dgm:prSet/>
      <dgm:spPr/>
      <dgm:t>
        <a:bodyPr/>
        <a:lstStyle/>
        <a:p>
          <a:endParaRPr lang="en-US"/>
        </a:p>
      </dgm:t>
    </dgm:pt>
    <dgm:pt modelId="{7D3D5567-C31F-4279-846E-51BB7BB5DDBB}" type="sibTrans" cxnId="{E4F90B16-B81E-4EDF-B653-A1F290DFC122}">
      <dgm:prSet/>
      <dgm:spPr/>
      <dgm:t>
        <a:bodyPr/>
        <a:lstStyle/>
        <a:p>
          <a:endParaRPr lang="en-US"/>
        </a:p>
      </dgm:t>
    </dgm:pt>
    <dgm:pt modelId="{2A9F3E5D-C900-4E67-A943-98943EB8FA76}">
      <dgm:prSet/>
      <dgm:spPr/>
      <dgm:t>
        <a:bodyPr/>
        <a:lstStyle/>
        <a:p>
          <a:r>
            <a:rPr lang="en-US"/>
            <a:t>Pull high-powered experts to emerging bottlenecks</a:t>
          </a:r>
        </a:p>
      </dgm:t>
    </dgm:pt>
    <dgm:pt modelId="{1F28447B-BA2D-4CA6-B9F3-4F8B3F8E0D10}" type="parTrans" cxnId="{100559FB-30C5-4D93-9ABD-57EE3819CF34}">
      <dgm:prSet/>
      <dgm:spPr/>
      <dgm:t>
        <a:bodyPr/>
        <a:lstStyle/>
        <a:p>
          <a:endParaRPr lang="en-US"/>
        </a:p>
      </dgm:t>
    </dgm:pt>
    <dgm:pt modelId="{279CB9F3-FA21-44D1-BC73-56A17AF4EDCF}" type="sibTrans" cxnId="{100559FB-30C5-4D93-9ABD-57EE3819CF34}">
      <dgm:prSet/>
      <dgm:spPr/>
      <dgm:t>
        <a:bodyPr/>
        <a:lstStyle/>
        <a:p>
          <a:endParaRPr lang="en-US"/>
        </a:p>
      </dgm:t>
    </dgm:pt>
    <dgm:pt modelId="{45554762-B967-4FF6-A681-43F2769FC808}">
      <dgm:prSet/>
      <dgm:spPr/>
      <dgm:t>
        <a:bodyPr/>
        <a:lstStyle/>
        <a:p>
          <a:r>
            <a:rPr lang="en-US" b="1"/>
            <a:t>Develop people who are deep in one area and broad in many</a:t>
          </a:r>
          <a:endParaRPr lang="en-US"/>
        </a:p>
      </dgm:t>
    </dgm:pt>
    <dgm:pt modelId="{4EE5D5D2-EA0F-49A7-9F74-199A7FAE5CAF}" type="parTrans" cxnId="{6D92E6E7-A303-4621-AF0C-74B786D46216}">
      <dgm:prSet/>
      <dgm:spPr/>
      <dgm:t>
        <a:bodyPr/>
        <a:lstStyle/>
        <a:p>
          <a:endParaRPr lang="en-US"/>
        </a:p>
      </dgm:t>
    </dgm:pt>
    <dgm:pt modelId="{B3CE6496-0039-417E-AEAB-0EB4D63D4B21}" type="sibTrans" cxnId="{6D92E6E7-A303-4621-AF0C-74B786D46216}">
      <dgm:prSet/>
      <dgm:spPr/>
      <dgm:t>
        <a:bodyPr/>
        <a:lstStyle/>
        <a:p>
          <a:endParaRPr lang="en-US"/>
        </a:p>
      </dgm:t>
    </dgm:pt>
    <dgm:pt modelId="{D0CE28FE-24A4-4EF2-B91D-11949E160763}">
      <dgm:prSet/>
      <dgm:spPr/>
      <dgm:t>
        <a:bodyPr/>
        <a:lstStyle/>
        <a:p>
          <a:r>
            <a:rPr lang="en-US" b="1"/>
            <a:t>Cross-train resources at adjacent processes</a:t>
          </a:r>
          <a:endParaRPr lang="en-US"/>
        </a:p>
      </dgm:t>
    </dgm:pt>
    <dgm:pt modelId="{C2F72B6B-754A-48E8-8825-0F53FB8C6B65}" type="parTrans" cxnId="{5E3E5107-9286-42E1-A0CC-EAFBA262CE33}">
      <dgm:prSet/>
      <dgm:spPr/>
      <dgm:t>
        <a:bodyPr/>
        <a:lstStyle/>
        <a:p>
          <a:endParaRPr lang="en-US"/>
        </a:p>
      </dgm:t>
    </dgm:pt>
    <dgm:pt modelId="{3DFA8627-F305-42A9-BA98-67D5665F60CF}" type="sibTrans" cxnId="{5E3E5107-9286-42E1-A0CC-EAFBA262CE33}">
      <dgm:prSet/>
      <dgm:spPr/>
      <dgm:t>
        <a:bodyPr/>
        <a:lstStyle/>
        <a:p>
          <a:endParaRPr lang="en-US"/>
        </a:p>
      </dgm:t>
    </dgm:pt>
    <dgm:pt modelId="{EAEEA2F5-28A0-4042-92BF-BB41775C01F9}">
      <dgm:prSet/>
      <dgm:spPr/>
      <dgm:t>
        <a:bodyPr/>
        <a:lstStyle/>
        <a:p>
          <a:r>
            <a:rPr lang="en-US"/>
            <a:t>Use upstream mix changes to regulate queue size</a:t>
          </a:r>
        </a:p>
      </dgm:t>
    </dgm:pt>
    <dgm:pt modelId="{B5E82F97-8DAA-4885-908C-EDE5DC1FE1A5}" type="parTrans" cxnId="{6D82F7D7-D268-4632-B97A-7082CBFDE735}">
      <dgm:prSet/>
      <dgm:spPr/>
      <dgm:t>
        <a:bodyPr/>
        <a:lstStyle/>
        <a:p>
          <a:endParaRPr lang="en-US"/>
        </a:p>
      </dgm:t>
    </dgm:pt>
    <dgm:pt modelId="{34CC2525-95CD-4C13-89A3-CD40C712B294}" type="sibTrans" cxnId="{6D82F7D7-D268-4632-B97A-7082CBFDE735}">
      <dgm:prSet/>
      <dgm:spPr/>
      <dgm:t>
        <a:bodyPr/>
        <a:lstStyle/>
        <a:p>
          <a:endParaRPr lang="en-US"/>
        </a:p>
      </dgm:t>
    </dgm:pt>
    <dgm:pt modelId="{1BE40284-D110-4323-A9C1-7E431266C49E}" type="pres">
      <dgm:prSet presAssocID="{E2BD4ECA-CC54-4C1E-B792-DF0EC53DAB49}" presName="linear" presStyleCnt="0">
        <dgm:presLayoutVars>
          <dgm:animLvl val="lvl"/>
          <dgm:resizeHandles val="exact"/>
        </dgm:presLayoutVars>
      </dgm:prSet>
      <dgm:spPr/>
    </dgm:pt>
    <dgm:pt modelId="{73B6D7A8-ABCF-4900-BDA1-B899DB62842B}" type="pres">
      <dgm:prSet presAssocID="{80319272-A65B-4022-B126-ED6932BE981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ACE7E65-0418-4313-B193-9B44E3936CA5}" type="pres">
      <dgm:prSet presAssocID="{1EE3B448-EC70-45BF-9A2E-846E1A2AA099}" presName="spacer" presStyleCnt="0"/>
      <dgm:spPr/>
    </dgm:pt>
    <dgm:pt modelId="{BFFDA70C-39BD-4087-8BB0-EB3AD454C903}" type="pres">
      <dgm:prSet presAssocID="{0EB8B414-76B9-4B21-8E43-6A91F2F10A9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297B5E9-F55A-4743-9A6B-46E219E9319B}" type="pres">
      <dgm:prSet presAssocID="{46AA4DF1-5A34-47CA-99A0-88A8F7617888}" presName="spacer" presStyleCnt="0"/>
      <dgm:spPr/>
    </dgm:pt>
    <dgm:pt modelId="{DFE97064-6F8F-40C8-8DE7-260373CA0B54}" type="pres">
      <dgm:prSet presAssocID="{2EA2424F-2D28-43A0-83DF-D330CD872FE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104DB2D-3B36-4E90-8622-CD9E13452EAE}" type="pres">
      <dgm:prSet presAssocID="{7D3D5567-C31F-4279-846E-51BB7BB5DDBB}" presName="spacer" presStyleCnt="0"/>
      <dgm:spPr/>
    </dgm:pt>
    <dgm:pt modelId="{B827E6DA-CDA1-4ED1-97A2-F822516D2192}" type="pres">
      <dgm:prSet presAssocID="{2A9F3E5D-C900-4E67-A943-98943EB8FA7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05E173D-B58A-41E1-9248-54EE20FF2C2D}" type="pres">
      <dgm:prSet presAssocID="{279CB9F3-FA21-44D1-BC73-56A17AF4EDCF}" presName="spacer" presStyleCnt="0"/>
      <dgm:spPr/>
    </dgm:pt>
    <dgm:pt modelId="{78A9E86C-F8A5-4A3D-95AA-794591207F82}" type="pres">
      <dgm:prSet presAssocID="{45554762-B967-4FF6-A681-43F2769FC80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B4EAB1A-E636-4D51-B2AF-F09E62F0D20D}" type="pres">
      <dgm:prSet presAssocID="{B3CE6496-0039-417E-AEAB-0EB4D63D4B21}" presName="spacer" presStyleCnt="0"/>
      <dgm:spPr/>
    </dgm:pt>
    <dgm:pt modelId="{724468AB-D0A3-48AC-AEA3-DD2D7017B81F}" type="pres">
      <dgm:prSet presAssocID="{D0CE28FE-24A4-4EF2-B91D-11949E16076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D212E5D-1FCD-44D3-AB67-DC81FC70F200}" type="pres">
      <dgm:prSet presAssocID="{3DFA8627-F305-42A9-BA98-67D5665F60CF}" presName="spacer" presStyleCnt="0"/>
      <dgm:spPr/>
    </dgm:pt>
    <dgm:pt modelId="{77592BB4-BF66-49A9-86BC-1DD6274A3542}" type="pres">
      <dgm:prSet presAssocID="{EAEEA2F5-28A0-4042-92BF-BB41775C01F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3E5107-9286-42E1-A0CC-EAFBA262CE33}" srcId="{E2BD4ECA-CC54-4C1E-B792-DF0EC53DAB49}" destId="{D0CE28FE-24A4-4EF2-B91D-11949E160763}" srcOrd="5" destOrd="0" parTransId="{C2F72B6B-754A-48E8-8825-0F53FB8C6B65}" sibTransId="{3DFA8627-F305-42A9-BA98-67D5665F60CF}"/>
    <dgm:cxn modelId="{E4F90B16-B81E-4EDF-B653-A1F290DFC122}" srcId="{E2BD4ECA-CC54-4C1E-B792-DF0EC53DAB49}" destId="{2EA2424F-2D28-43A0-83DF-D330CD872FEF}" srcOrd="2" destOrd="0" parTransId="{C00ECB00-59E5-4E18-A169-8A290CDFB227}" sibTransId="{7D3D5567-C31F-4279-846E-51BB7BB5DDBB}"/>
    <dgm:cxn modelId="{B2167632-87A8-4AB0-ADAE-015F7B26BD39}" type="presOf" srcId="{EAEEA2F5-28A0-4042-92BF-BB41775C01F9}" destId="{77592BB4-BF66-49A9-86BC-1DD6274A3542}" srcOrd="0" destOrd="0" presId="urn:microsoft.com/office/officeart/2005/8/layout/vList2"/>
    <dgm:cxn modelId="{178AA136-D197-4AE7-BFE2-22F6B27066D3}" srcId="{E2BD4ECA-CC54-4C1E-B792-DF0EC53DAB49}" destId="{80319272-A65B-4022-B126-ED6932BE9813}" srcOrd="0" destOrd="0" parTransId="{BE729968-31A9-4F65-81ED-50A27AB2A073}" sibTransId="{1EE3B448-EC70-45BF-9A2E-846E1A2AA099}"/>
    <dgm:cxn modelId="{1D4DA75D-5A37-47F8-B71E-FDB56D9AA841}" type="presOf" srcId="{E2BD4ECA-CC54-4C1E-B792-DF0EC53DAB49}" destId="{1BE40284-D110-4323-A9C1-7E431266C49E}" srcOrd="0" destOrd="0" presId="urn:microsoft.com/office/officeart/2005/8/layout/vList2"/>
    <dgm:cxn modelId="{862B0464-0EDA-4AA6-852D-1D4FDD484D14}" srcId="{E2BD4ECA-CC54-4C1E-B792-DF0EC53DAB49}" destId="{0EB8B414-76B9-4B21-8E43-6A91F2F10A93}" srcOrd="1" destOrd="0" parTransId="{FC4C75B7-2E42-452E-BAC6-05A5ADE3DC5C}" sibTransId="{46AA4DF1-5A34-47CA-99A0-88A8F7617888}"/>
    <dgm:cxn modelId="{D6B1F656-E678-4878-B472-A197AEDB2991}" type="presOf" srcId="{2EA2424F-2D28-43A0-83DF-D330CD872FEF}" destId="{DFE97064-6F8F-40C8-8DE7-260373CA0B54}" srcOrd="0" destOrd="0" presId="urn:microsoft.com/office/officeart/2005/8/layout/vList2"/>
    <dgm:cxn modelId="{6547689E-2712-45D0-B7D1-9F642A17ABD7}" type="presOf" srcId="{D0CE28FE-24A4-4EF2-B91D-11949E160763}" destId="{724468AB-D0A3-48AC-AEA3-DD2D7017B81F}" srcOrd="0" destOrd="0" presId="urn:microsoft.com/office/officeart/2005/8/layout/vList2"/>
    <dgm:cxn modelId="{B43D6AAF-2B77-41AB-A12C-8258DDBD0BEA}" type="presOf" srcId="{45554762-B967-4FF6-A681-43F2769FC808}" destId="{78A9E86C-F8A5-4A3D-95AA-794591207F82}" srcOrd="0" destOrd="0" presId="urn:microsoft.com/office/officeart/2005/8/layout/vList2"/>
    <dgm:cxn modelId="{C994E4BC-B24B-441D-96B4-A91BBDD948F2}" type="presOf" srcId="{0EB8B414-76B9-4B21-8E43-6A91F2F10A93}" destId="{BFFDA70C-39BD-4087-8BB0-EB3AD454C903}" srcOrd="0" destOrd="0" presId="urn:microsoft.com/office/officeart/2005/8/layout/vList2"/>
    <dgm:cxn modelId="{6D82F7D7-D268-4632-B97A-7082CBFDE735}" srcId="{E2BD4ECA-CC54-4C1E-B792-DF0EC53DAB49}" destId="{EAEEA2F5-28A0-4042-92BF-BB41775C01F9}" srcOrd="6" destOrd="0" parTransId="{B5E82F97-8DAA-4885-908C-EDE5DC1FE1A5}" sibTransId="{34CC2525-95CD-4C13-89A3-CD40C712B294}"/>
    <dgm:cxn modelId="{6D92E6E7-A303-4621-AF0C-74B786D46216}" srcId="{E2BD4ECA-CC54-4C1E-B792-DF0EC53DAB49}" destId="{45554762-B967-4FF6-A681-43F2769FC808}" srcOrd="4" destOrd="0" parTransId="{4EE5D5D2-EA0F-49A7-9F74-199A7FAE5CAF}" sibTransId="{B3CE6496-0039-417E-AEAB-0EB4D63D4B21}"/>
    <dgm:cxn modelId="{9C269AEB-28BC-44D3-BC74-4EAB4E490FF0}" type="presOf" srcId="{80319272-A65B-4022-B126-ED6932BE9813}" destId="{73B6D7A8-ABCF-4900-BDA1-B899DB62842B}" srcOrd="0" destOrd="0" presId="urn:microsoft.com/office/officeart/2005/8/layout/vList2"/>
    <dgm:cxn modelId="{240E93EC-FECB-4CEC-8C1A-B6B39FBEABE8}" type="presOf" srcId="{2A9F3E5D-C900-4E67-A943-98943EB8FA76}" destId="{B827E6DA-CDA1-4ED1-97A2-F822516D2192}" srcOrd="0" destOrd="0" presId="urn:microsoft.com/office/officeart/2005/8/layout/vList2"/>
    <dgm:cxn modelId="{100559FB-30C5-4D93-9ABD-57EE3819CF34}" srcId="{E2BD4ECA-CC54-4C1E-B792-DF0EC53DAB49}" destId="{2A9F3E5D-C900-4E67-A943-98943EB8FA76}" srcOrd="3" destOrd="0" parTransId="{1F28447B-BA2D-4CA6-B9F3-4F8B3F8E0D10}" sibTransId="{279CB9F3-FA21-44D1-BC73-56A17AF4EDCF}"/>
    <dgm:cxn modelId="{40F5D8C8-8A2D-4FF5-BCFD-767491183F49}" type="presParOf" srcId="{1BE40284-D110-4323-A9C1-7E431266C49E}" destId="{73B6D7A8-ABCF-4900-BDA1-B899DB62842B}" srcOrd="0" destOrd="0" presId="urn:microsoft.com/office/officeart/2005/8/layout/vList2"/>
    <dgm:cxn modelId="{F535ADEB-936F-4F00-B2D0-72521F12C43E}" type="presParOf" srcId="{1BE40284-D110-4323-A9C1-7E431266C49E}" destId="{2ACE7E65-0418-4313-B193-9B44E3936CA5}" srcOrd="1" destOrd="0" presId="urn:microsoft.com/office/officeart/2005/8/layout/vList2"/>
    <dgm:cxn modelId="{EC285072-760B-453C-8C9F-68EC7DB0B06B}" type="presParOf" srcId="{1BE40284-D110-4323-A9C1-7E431266C49E}" destId="{BFFDA70C-39BD-4087-8BB0-EB3AD454C903}" srcOrd="2" destOrd="0" presId="urn:microsoft.com/office/officeart/2005/8/layout/vList2"/>
    <dgm:cxn modelId="{D125C91A-4791-49B6-A950-F3B93E1A713B}" type="presParOf" srcId="{1BE40284-D110-4323-A9C1-7E431266C49E}" destId="{D297B5E9-F55A-4743-9A6B-46E219E9319B}" srcOrd="3" destOrd="0" presId="urn:microsoft.com/office/officeart/2005/8/layout/vList2"/>
    <dgm:cxn modelId="{23EE07E9-4EE2-418A-8BC3-CEAD19D514B1}" type="presParOf" srcId="{1BE40284-D110-4323-A9C1-7E431266C49E}" destId="{DFE97064-6F8F-40C8-8DE7-260373CA0B54}" srcOrd="4" destOrd="0" presId="urn:microsoft.com/office/officeart/2005/8/layout/vList2"/>
    <dgm:cxn modelId="{83C49566-B2B5-4705-8807-C8E43E231752}" type="presParOf" srcId="{1BE40284-D110-4323-A9C1-7E431266C49E}" destId="{A104DB2D-3B36-4E90-8622-CD9E13452EAE}" srcOrd="5" destOrd="0" presId="urn:microsoft.com/office/officeart/2005/8/layout/vList2"/>
    <dgm:cxn modelId="{BF772509-8D17-462A-B065-63863C93B04A}" type="presParOf" srcId="{1BE40284-D110-4323-A9C1-7E431266C49E}" destId="{B827E6DA-CDA1-4ED1-97A2-F822516D2192}" srcOrd="6" destOrd="0" presId="urn:microsoft.com/office/officeart/2005/8/layout/vList2"/>
    <dgm:cxn modelId="{A7440777-E088-4BA3-A630-344F66388315}" type="presParOf" srcId="{1BE40284-D110-4323-A9C1-7E431266C49E}" destId="{A05E173D-B58A-41E1-9248-54EE20FF2C2D}" srcOrd="7" destOrd="0" presId="urn:microsoft.com/office/officeart/2005/8/layout/vList2"/>
    <dgm:cxn modelId="{B7164030-17D4-47C5-8C08-ED1404AFA240}" type="presParOf" srcId="{1BE40284-D110-4323-A9C1-7E431266C49E}" destId="{78A9E86C-F8A5-4A3D-95AA-794591207F82}" srcOrd="8" destOrd="0" presId="urn:microsoft.com/office/officeart/2005/8/layout/vList2"/>
    <dgm:cxn modelId="{AC0B2707-F897-4235-912D-4EEF679DC077}" type="presParOf" srcId="{1BE40284-D110-4323-A9C1-7E431266C49E}" destId="{3B4EAB1A-E636-4D51-B2AF-F09E62F0D20D}" srcOrd="9" destOrd="0" presId="urn:microsoft.com/office/officeart/2005/8/layout/vList2"/>
    <dgm:cxn modelId="{819EE7BA-7DA1-4BED-B9D0-E110B2FD22E2}" type="presParOf" srcId="{1BE40284-D110-4323-A9C1-7E431266C49E}" destId="{724468AB-D0A3-48AC-AEA3-DD2D7017B81F}" srcOrd="10" destOrd="0" presId="urn:microsoft.com/office/officeart/2005/8/layout/vList2"/>
    <dgm:cxn modelId="{4DCD5AB7-458A-4FAD-94DD-437471BD44DE}" type="presParOf" srcId="{1BE40284-D110-4323-A9C1-7E431266C49E}" destId="{5D212E5D-1FCD-44D3-AB67-DC81FC70F200}" srcOrd="11" destOrd="0" presId="urn:microsoft.com/office/officeart/2005/8/layout/vList2"/>
    <dgm:cxn modelId="{EDA011DA-7B6D-46D7-A400-F3D3FE5272F2}" type="presParOf" srcId="{1BE40284-D110-4323-A9C1-7E431266C49E}" destId="{77592BB4-BF66-49A9-86BC-1DD6274A354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5292E9-EC40-44FC-A6F1-340D33F301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72F1C1-D562-4250-81AF-60CAD294A3F4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Reduce variability before a bottleneck (upstream)</a:t>
          </a:r>
          <a:endParaRPr lang="en-US" dirty="0">
            <a:solidFill>
              <a:srgbClr val="010000"/>
            </a:solidFill>
            <a:latin typeface="Calibri"/>
            <a:cs typeface="Calibri"/>
          </a:endParaRPr>
        </a:p>
      </dgm:t>
    </dgm:pt>
    <dgm:pt modelId="{9DA84C58-89DC-423E-8D41-6A147CC5CDE7}" type="parTrans" cxnId="{740445AB-53C6-406E-9A2F-569D07309AA4}">
      <dgm:prSet/>
      <dgm:spPr/>
      <dgm:t>
        <a:bodyPr/>
        <a:lstStyle/>
        <a:p>
          <a:endParaRPr lang="en-US"/>
        </a:p>
      </dgm:t>
    </dgm:pt>
    <dgm:pt modelId="{B7229D70-9FCB-447F-B725-3652200EA289}" type="sibTrans" cxnId="{740445AB-53C6-406E-9A2F-569D07309AA4}">
      <dgm:prSet/>
      <dgm:spPr/>
      <dgm:t>
        <a:bodyPr/>
        <a:lstStyle/>
        <a:p>
          <a:endParaRPr lang="en-US"/>
        </a:p>
      </dgm:t>
    </dgm:pt>
    <dgm:pt modelId="{EE21CEAB-3671-4CF6-BAF3-566B0346EBD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Reduce batch size before you attack bottlenecks</a:t>
          </a:r>
        </a:p>
      </dgm:t>
    </dgm:pt>
    <dgm:pt modelId="{4D6CCCBA-38E4-4D90-9888-56D6572B608C}" type="parTrans" cxnId="{2C3B7815-0BBE-4DE7-A42E-E6E72C34FE7D}">
      <dgm:prSet/>
      <dgm:spPr/>
    </dgm:pt>
    <dgm:pt modelId="{E739EBDE-4580-4234-B614-3C28BC557C9B}" type="sibTrans" cxnId="{2C3B7815-0BBE-4DE7-A42E-E6E72C34FE7D}">
      <dgm:prSet/>
      <dgm:spPr/>
    </dgm:pt>
    <dgm:pt modelId="{75AA155E-DBAE-4FE1-9A34-F77C761E693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Use global constraints for predictable and permanent bottlenecks</a:t>
          </a:r>
        </a:p>
      </dgm:t>
    </dgm:pt>
    <dgm:pt modelId="{677D7B51-E621-4B82-B587-C3B653C007F4}" type="parTrans" cxnId="{AB682DBF-0006-46F1-A043-B498CC912AE6}">
      <dgm:prSet/>
      <dgm:spPr/>
    </dgm:pt>
    <dgm:pt modelId="{A0BA8AB7-F601-4A51-91F5-2E3B7F6F43E3}" type="sibTrans" cxnId="{AB682DBF-0006-46F1-A043-B498CC912AE6}">
      <dgm:prSet/>
      <dgm:spPr/>
    </dgm:pt>
    <dgm:pt modelId="{736E95E0-F907-40D9-96E7-EF1F8B2248A5}">
      <dgm:prSet phldr="0"/>
      <dgm:spPr/>
      <dgm:t>
        <a:bodyPr/>
        <a:lstStyle/>
        <a:p>
          <a:br>
            <a:rPr lang="en-US" dirty="0">
              <a:solidFill>
                <a:srgbClr val="000000"/>
              </a:solidFill>
              <a:latin typeface="Calibri"/>
              <a:cs typeface="Calibri"/>
            </a:rPr>
          </a:b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Develop and maintain alternate routes around bottlenecks</a:t>
          </a:r>
          <a:endParaRPr lang="en-US" dirty="0"/>
        </a:p>
      </dgm:t>
    </dgm:pt>
    <dgm:pt modelId="{18C4038A-70B4-40D0-9E57-16FA84A0EDC2}" type="parTrans" cxnId="{B005E5EE-6EAA-4681-B9C1-2393CC9BF66A}">
      <dgm:prSet/>
      <dgm:spPr/>
    </dgm:pt>
    <dgm:pt modelId="{ADF5D299-60E2-4470-A891-8BEFE0515B86}" type="sibTrans" cxnId="{B005E5EE-6EAA-4681-B9C1-2393CC9BF66A}">
      <dgm:prSet/>
      <dgm:spPr/>
    </dgm:pt>
    <dgm:pt modelId="{EC0A4F9C-F733-4121-9A6E-6C628F6798F1}" type="pres">
      <dgm:prSet presAssocID="{755292E9-EC40-44FC-A6F1-340D33F30166}" presName="vert0" presStyleCnt="0">
        <dgm:presLayoutVars>
          <dgm:dir/>
          <dgm:animOne val="branch"/>
          <dgm:animLvl val="lvl"/>
        </dgm:presLayoutVars>
      </dgm:prSet>
      <dgm:spPr/>
    </dgm:pt>
    <dgm:pt modelId="{EC11AB4B-DDDF-4277-BA47-FF47314153F7}" type="pres">
      <dgm:prSet presAssocID="{EE21CEAB-3671-4CF6-BAF3-566B0346EBD7}" presName="thickLine" presStyleLbl="alignNode1" presStyleIdx="0" presStyleCnt="4"/>
      <dgm:spPr/>
    </dgm:pt>
    <dgm:pt modelId="{15F927F5-9918-4D22-8EBA-4213C691B4A5}" type="pres">
      <dgm:prSet presAssocID="{EE21CEAB-3671-4CF6-BAF3-566B0346EBD7}" presName="horz1" presStyleCnt="0"/>
      <dgm:spPr/>
    </dgm:pt>
    <dgm:pt modelId="{85305F83-2101-4007-87CA-D0077439291B}" type="pres">
      <dgm:prSet presAssocID="{EE21CEAB-3671-4CF6-BAF3-566B0346EBD7}" presName="tx1" presStyleLbl="revTx" presStyleIdx="0" presStyleCnt="4"/>
      <dgm:spPr/>
    </dgm:pt>
    <dgm:pt modelId="{569E0C1F-1155-4FDF-9CAC-E6EC1B642367}" type="pres">
      <dgm:prSet presAssocID="{EE21CEAB-3671-4CF6-BAF3-566B0346EBD7}" presName="vert1" presStyleCnt="0"/>
      <dgm:spPr/>
    </dgm:pt>
    <dgm:pt modelId="{AD91461B-A568-4E6C-91C0-3FB46813B793}" type="pres">
      <dgm:prSet presAssocID="{75AA155E-DBAE-4FE1-9A34-F77C761E6935}" presName="thickLine" presStyleLbl="alignNode1" presStyleIdx="1" presStyleCnt="4"/>
      <dgm:spPr/>
    </dgm:pt>
    <dgm:pt modelId="{D7710CC5-5B91-4E72-B077-BD8652650CED}" type="pres">
      <dgm:prSet presAssocID="{75AA155E-DBAE-4FE1-9A34-F77C761E6935}" presName="horz1" presStyleCnt="0"/>
      <dgm:spPr/>
    </dgm:pt>
    <dgm:pt modelId="{9FDD9185-26BE-4194-BC24-648B4EE4A63A}" type="pres">
      <dgm:prSet presAssocID="{75AA155E-DBAE-4FE1-9A34-F77C761E6935}" presName="tx1" presStyleLbl="revTx" presStyleIdx="1" presStyleCnt="4"/>
      <dgm:spPr/>
    </dgm:pt>
    <dgm:pt modelId="{E717B22C-9F78-4DCE-B712-0D5DB048BD3B}" type="pres">
      <dgm:prSet presAssocID="{75AA155E-DBAE-4FE1-9A34-F77C761E6935}" presName="vert1" presStyleCnt="0"/>
      <dgm:spPr/>
    </dgm:pt>
    <dgm:pt modelId="{2B5B16D6-436F-4794-8DA5-8E51524A2B5D}" type="pres">
      <dgm:prSet presAssocID="{F772F1C1-D562-4250-81AF-60CAD294A3F4}" presName="thickLine" presStyleLbl="alignNode1" presStyleIdx="2" presStyleCnt="4"/>
      <dgm:spPr/>
    </dgm:pt>
    <dgm:pt modelId="{CAA97542-2D9B-4B80-96B2-480BB437AF0B}" type="pres">
      <dgm:prSet presAssocID="{F772F1C1-D562-4250-81AF-60CAD294A3F4}" presName="horz1" presStyleCnt="0"/>
      <dgm:spPr/>
    </dgm:pt>
    <dgm:pt modelId="{B9CDAD95-5BD3-4D2C-A8DB-54A01FC6A7A1}" type="pres">
      <dgm:prSet presAssocID="{F772F1C1-D562-4250-81AF-60CAD294A3F4}" presName="tx1" presStyleLbl="revTx" presStyleIdx="2" presStyleCnt="4"/>
      <dgm:spPr/>
    </dgm:pt>
    <dgm:pt modelId="{AB3BC57B-AE01-4876-AC3D-64640197D943}" type="pres">
      <dgm:prSet presAssocID="{F772F1C1-D562-4250-81AF-60CAD294A3F4}" presName="vert1" presStyleCnt="0"/>
      <dgm:spPr/>
    </dgm:pt>
    <dgm:pt modelId="{7B7A5C64-AA4F-4800-BC16-7114F1E74299}" type="pres">
      <dgm:prSet presAssocID="{736E95E0-F907-40D9-96E7-EF1F8B2248A5}" presName="thickLine" presStyleLbl="alignNode1" presStyleIdx="3" presStyleCnt="4"/>
      <dgm:spPr/>
    </dgm:pt>
    <dgm:pt modelId="{A0074FAD-FD00-4152-B1C3-E9E3CEBBBA6A}" type="pres">
      <dgm:prSet presAssocID="{736E95E0-F907-40D9-96E7-EF1F8B2248A5}" presName="horz1" presStyleCnt="0"/>
      <dgm:spPr/>
    </dgm:pt>
    <dgm:pt modelId="{1FF64FAA-8659-4A81-834C-3D6FCF85F0DA}" type="pres">
      <dgm:prSet presAssocID="{736E95E0-F907-40D9-96E7-EF1F8B2248A5}" presName="tx1" presStyleLbl="revTx" presStyleIdx="3" presStyleCnt="4"/>
      <dgm:spPr/>
    </dgm:pt>
    <dgm:pt modelId="{831309DA-6827-49AD-8026-F2C82FF690A5}" type="pres">
      <dgm:prSet presAssocID="{736E95E0-F907-40D9-96E7-EF1F8B2248A5}" presName="vert1" presStyleCnt="0"/>
      <dgm:spPr/>
    </dgm:pt>
  </dgm:ptLst>
  <dgm:cxnLst>
    <dgm:cxn modelId="{2C3B7815-0BBE-4DE7-A42E-E6E72C34FE7D}" srcId="{755292E9-EC40-44FC-A6F1-340D33F30166}" destId="{EE21CEAB-3671-4CF6-BAF3-566B0346EBD7}" srcOrd="0" destOrd="0" parTransId="{4D6CCCBA-38E4-4D90-9888-56D6572B608C}" sibTransId="{E739EBDE-4580-4234-B614-3C28BC557C9B}"/>
    <dgm:cxn modelId="{AE376C50-D79E-479F-82D3-98F3D286ED3A}" type="presOf" srcId="{F772F1C1-D562-4250-81AF-60CAD294A3F4}" destId="{B9CDAD95-5BD3-4D2C-A8DB-54A01FC6A7A1}" srcOrd="0" destOrd="0" presId="urn:microsoft.com/office/officeart/2008/layout/LinedList"/>
    <dgm:cxn modelId="{471B7E90-5ECF-48B9-AB2E-2CBA8BE066B4}" type="presOf" srcId="{75AA155E-DBAE-4FE1-9A34-F77C761E6935}" destId="{9FDD9185-26BE-4194-BC24-648B4EE4A63A}" srcOrd="0" destOrd="0" presId="urn:microsoft.com/office/officeart/2008/layout/LinedList"/>
    <dgm:cxn modelId="{740445AB-53C6-406E-9A2F-569D07309AA4}" srcId="{755292E9-EC40-44FC-A6F1-340D33F30166}" destId="{F772F1C1-D562-4250-81AF-60CAD294A3F4}" srcOrd="2" destOrd="0" parTransId="{9DA84C58-89DC-423E-8D41-6A147CC5CDE7}" sibTransId="{B7229D70-9FCB-447F-B725-3652200EA289}"/>
    <dgm:cxn modelId="{B20C19B2-6FEE-4318-93AC-662C35D49A0F}" type="presOf" srcId="{755292E9-EC40-44FC-A6F1-340D33F30166}" destId="{EC0A4F9C-F733-4121-9A6E-6C628F6798F1}" srcOrd="0" destOrd="0" presId="urn:microsoft.com/office/officeart/2008/layout/LinedList"/>
    <dgm:cxn modelId="{AB682DBF-0006-46F1-A043-B498CC912AE6}" srcId="{755292E9-EC40-44FC-A6F1-340D33F30166}" destId="{75AA155E-DBAE-4FE1-9A34-F77C761E6935}" srcOrd="1" destOrd="0" parTransId="{677D7B51-E621-4B82-B587-C3B653C007F4}" sibTransId="{A0BA8AB7-F601-4A51-91F5-2E3B7F6F43E3}"/>
    <dgm:cxn modelId="{DCA25AE7-5E34-4D4E-ABC6-B589774C5DCF}" type="presOf" srcId="{736E95E0-F907-40D9-96E7-EF1F8B2248A5}" destId="{1FF64FAA-8659-4A81-834C-3D6FCF85F0DA}" srcOrd="0" destOrd="0" presId="urn:microsoft.com/office/officeart/2008/layout/LinedList"/>
    <dgm:cxn modelId="{B005E5EE-6EAA-4681-B9C1-2393CC9BF66A}" srcId="{755292E9-EC40-44FC-A6F1-340D33F30166}" destId="{736E95E0-F907-40D9-96E7-EF1F8B2248A5}" srcOrd="3" destOrd="0" parTransId="{18C4038A-70B4-40D0-9E57-16FA84A0EDC2}" sibTransId="{ADF5D299-60E2-4470-A891-8BEFE0515B86}"/>
    <dgm:cxn modelId="{10750AFC-BE09-49D2-85EA-EF2CC6C8C178}" type="presOf" srcId="{EE21CEAB-3671-4CF6-BAF3-566B0346EBD7}" destId="{85305F83-2101-4007-87CA-D0077439291B}" srcOrd="0" destOrd="0" presId="urn:microsoft.com/office/officeart/2008/layout/LinedList"/>
    <dgm:cxn modelId="{4604708F-ADD7-41F0-804D-BF12E7305B76}" type="presParOf" srcId="{EC0A4F9C-F733-4121-9A6E-6C628F6798F1}" destId="{EC11AB4B-DDDF-4277-BA47-FF47314153F7}" srcOrd="0" destOrd="0" presId="urn:microsoft.com/office/officeart/2008/layout/LinedList"/>
    <dgm:cxn modelId="{BBC91026-ABED-4338-9E68-8A6559EFD478}" type="presParOf" srcId="{EC0A4F9C-F733-4121-9A6E-6C628F6798F1}" destId="{15F927F5-9918-4D22-8EBA-4213C691B4A5}" srcOrd="1" destOrd="0" presId="urn:microsoft.com/office/officeart/2008/layout/LinedList"/>
    <dgm:cxn modelId="{E793ECA0-CB4E-4150-9DE2-FF1FD8FA6174}" type="presParOf" srcId="{15F927F5-9918-4D22-8EBA-4213C691B4A5}" destId="{85305F83-2101-4007-87CA-D0077439291B}" srcOrd="0" destOrd="0" presId="urn:microsoft.com/office/officeart/2008/layout/LinedList"/>
    <dgm:cxn modelId="{4A4BD7E0-17B5-4065-A445-759962F0FCE5}" type="presParOf" srcId="{15F927F5-9918-4D22-8EBA-4213C691B4A5}" destId="{569E0C1F-1155-4FDF-9CAC-E6EC1B642367}" srcOrd="1" destOrd="0" presId="urn:microsoft.com/office/officeart/2008/layout/LinedList"/>
    <dgm:cxn modelId="{934DC310-69D3-4006-BCEC-1BEEBB30E311}" type="presParOf" srcId="{EC0A4F9C-F733-4121-9A6E-6C628F6798F1}" destId="{AD91461B-A568-4E6C-91C0-3FB46813B793}" srcOrd="2" destOrd="0" presId="urn:microsoft.com/office/officeart/2008/layout/LinedList"/>
    <dgm:cxn modelId="{D72711BD-2993-455C-AA2D-784DA84B0C82}" type="presParOf" srcId="{EC0A4F9C-F733-4121-9A6E-6C628F6798F1}" destId="{D7710CC5-5B91-4E72-B077-BD8652650CED}" srcOrd="3" destOrd="0" presId="urn:microsoft.com/office/officeart/2008/layout/LinedList"/>
    <dgm:cxn modelId="{32B114BF-6C37-4AEE-9942-9F0C0D2CEC21}" type="presParOf" srcId="{D7710CC5-5B91-4E72-B077-BD8652650CED}" destId="{9FDD9185-26BE-4194-BC24-648B4EE4A63A}" srcOrd="0" destOrd="0" presId="urn:microsoft.com/office/officeart/2008/layout/LinedList"/>
    <dgm:cxn modelId="{0A7841FF-DFF6-4416-83E7-5CA1AFD2E00B}" type="presParOf" srcId="{D7710CC5-5B91-4E72-B077-BD8652650CED}" destId="{E717B22C-9F78-4DCE-B712-0D5DB048BD3B}" srcOrd="1" destOrd="0" presId="urn:microsoft.com/office/officeart/2008/layout/LinedList"/>
    <dgm:cxn modelId="{37E3A137-DBC1-4332-92EC-1C1C40F659B1}" type="presParOf" srcId="{EC0A4F9C-F733-4121-9A6E-6C628F6798F1}" destId="{2B5B16D6-436F-4794-8DA5-8E51524A2B5D}" srcOrd="4" destOrd="0" presId="urn:microsoft.com/office/officeart/2008/layout/LinedList"/>
    <dgm:cxn modelId="{B624132C-AF53-4604-82C5-26967D967A50}" type="presParOf" srcId="{EC0A4F9C-F733-4121-9A6E-6C628F6798F1}" destId="{CAA97542-2D9B-4B80-96B2-480BB437AF0B}" srcOrd="5" destOrd="0" presId="urn:microsoft.com/office/officeart/2008/layout/LinedList"/>
    <dgm:cxn modelId="{CB4BE92D-C3DA-4504-91D3-762DBC9528ED}" type="presParOf" srcId="{CAA97542-2D9B-4B80-96B2-480BB437AF0B}" destId="{B9CDAD95-5BD3-4D2C-A8DB-54A01FC6A7A1}" srcOrd="0" destOrd="0" presId="urn:microsoft.com/office/officeart/2008/layout/LinedList"/>
    <dgm:cxn modelId="{A08FEDAD-94E8-4042-AAF4-8C69229A2778}" type="presParOf" srcId="{CAA97542-2D9B-4B80-96B2-480BB437AF0B}" destId="{AB3BC57B-AE01-4876-AC3D-64640197D943}" srcOrd="1" destOrd="0" presId="urn:microsoft.com/office/officeart/2008/layout/LinedList"/>
    <dgm:cxn modelId="{F2CA2EBE-83D3-4D1E-9912-DD7882383B75}" type="presParOf" srcId="{EC0A4F9C-F733-4121-9A6E-6C628F6798F1}" destId="{7B7A5C64-AA4F-4800-BC16-7114F1E74299}" srcOrd="6" destOrd="0" presId="urn:microsoft.com/office/officeart/2008/layout/LinedList"/>
    <dgm:cxn modelId="{CF83DBF3-7E86-4C0D-B2A3-7D515ED9BA23}" type="presParOf" srcId="{EC0A4F9C-F733-4121-9A6E-6C628F6798F1}" destId="{A0074FAD-FD00-4152-B1C3-E9E3CEBBBA6A}" srcOrd="7" destOrd="0" presId="urn:microsoft.com/office/officeart/2008/layout/LinedList"/>
    <dgm:cxn modelId="{2723841C-C744-4391-9CDF-6EE20B617986}" type="presParOf" srcId="{A0074FAD-FD00-4152-B1C3-E9E3CEBBBA6A}" destId="{1FF64FAA-8659-4A81-834C-3D6FCF85F0DA}" srcOrd="0" destOrd="0" presId="urn:microsoft.com/office/officeart/2008/layout/LinedList"/>
    <dgm:cxn modelId="{673113BD-6132-4DD5-9D39-647B498F87A8}" type="presParOf" srcId="{A0074FAD-FD00-4152-B1C3-E9E3CEBBBA6A}" destId="{831309DA-6827-49AD-8026-F2C82FF69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078E-64F1-4015-8DE6-BE0AA53FB84C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539A0-A0BA-41C7-BFDA-8370D27AC489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Product development inventory is physically and financially invisible</a:t>
          </a:r>
        </a:p>
      </dsp:txBody>
      <dsp:txXfrm>
        <a:off x="0" y="2772"/>
        <a:ext cx="5811128" cy="1890891"/>
      </dsp:txXfrm>
    </dsp:sp>
    <dsp:sp modelId="{453A4DBC-49F2-44BF-8205-DBC82CE09F42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C950-A6CE-448F-983A-A07B444496AA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Queues are the root cause of the majority of economic waste in product development</a:t>
          </a:r>
        </a:p>
      </dsp:txBody>
      <dsp:txXfrm>
        <a:off x="0" y="1893663"/>
        <a:ext cx="5811128" cy="1890891"/>
      </dsp:txXfrm>
    </dsp:sp>
    <dsp:sp modelId="{C60B7B8D-2259-425B-AC7A-BFF410AD512F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5C4E4-AC76-4197-8C60-AA7DC4C9BE86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Queues are caused by variability (linearly) and high capacity utilization (exponentially)</a:t>
          </a:r>
        </a:p>
      </dsp:txBody>
      <dsp:txXfrm>
        <a:off x="0" y="3784555"/>
        <a:ext cx="5811128" cy="18908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F259-D6A1-4FB3-9435-CFB23951F59F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5135-A520-4731-AFB1-DC1F51B9FF14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a wide sense, it is about quality of product, processes, how well customer's needs satisfied, etc.</a:t>
          </a:r>
        </a:p>
      </dsp:txBody>
      <dsp:txXfrm>
        <a:off x="0" y="0"/>
        <a:ext cx="5811128" cy="1419554"/>
      </dsp:txXfrm>
    </dsp:sp>
    <dsp:sp modelId="{2B5B16D6-436F-4794-8DA5-8E51524A2B5D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DAD95-5BD3-4D2C-A8DB-54A01FC6A7A1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Reduce rework</a:t>
          </a:r>
        </a:p>
      </dsp:txBody>
      <dsp:txXfrm>
        <a:off x="0" y="1419554"/>
        <a:ext cx="5811128" cy="1419554"/>
      </dsp:txXfrm>
    </dsp:sp>
    <dsp:sp modelId="{D6B2C0EA-C23E-4B36-81B0-C58E73F422BC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F3E8-F9DF-454F-B387-178FFA184959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Automation</a:t>
          </a:r>
        </a:p>
      </dsp:txBody>
      <dsp:txXfrm>
        <a:off x="0" y="2839109"/>
        <a:ext cx="5811128" cy="1419554"/>
      </dsp:txXfrm>
    </dsp:sp>
    <dsp:sp modelId="{9096AB7F-EF4E-437F-8E7F-25F9C1D7156E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78D2D-D696-4544-84C2-CCFF2C710FFD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Infrastructure quality</a:t>
          </a:r>
        </a:p>
      </dsp:txBody>
      <dsp:txXfrm>
        <a:off x="0" y="4258664"/>
        <a:ext cx="5811128" cy="14195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B8D6-9A21-4A6C-8499-E11982048640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F549-E9A4-47D2-A78C-6C2517447C18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Enables smaller batches and vice versa</a:t>
          </a:r>
        </a:p>
      </dsp:txBody>
      <dsp:txXfrm>
        <a:off x="0" y="2772"/>
        <a:ext cx="5811128" cy="1890891"/>
      </dsp:txXfrm>
    </dsp:sp>
    <dsp:sp modelId="{F08DD284-6616-46D7-9445-44DEAFC1E918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12746-88E5-41F5-8731-C818C6140909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Makes learning faster and more efficient</a:t>
          </a:r>
        </a:p>
      </dsp:txBody>
      <dsp:txXfrm>
        <a:off x="0" y="1893663"/>
        <a:ext cx="5811128" cy="1890891"/>
      </dsp:txXfrm>
    </dsp:sp>
    <dsp:sp modelId="{09DB990A-C8BE-4C54-A676-1EF72C90CA9E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E11F6-301D-4C49-9F8B-9AF2D563FF31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Gives a sense of control</a:t>
          </a:r>
        </a:p>
      </dsp:txBody>
      <dsp:txXfrm>
        <a:off x="0" y="3784555"/>
        <a:ext cx="5811128" cy="18908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E6B2-D230-49E2-A55A-4C654B1A9338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4FD68-80E0-45C7-9F29-44578F9E1627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Choose the right amount of communication: more intense inside the team, less intense between teams.</a:t>
          </a:r>
        </a:p>
      </dsp:txBody>
      <dsp:txXfrm>
        <a:off x="0" y="2772"/>
        <a:ext cx="5811128" cy="1890891"/>
      </dsp:txXfrm>
    </dsp:sp>
    <dsp:sp modelId="{9DBCAF58-58BC-4BEC-9072-E75BB36D8F7B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9F061-613F-46B9-9001-39117AD7E8EA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Conway's law: organizations design systems that mirror their own communication structure</a:t>
          </a:r>
        </a:p>
      </dsp:txBody>
      <dsp:txXfrm>
        <a:off x="0" y="1893663"/>
        <a:ext cx="5811128" cy="1890891"/>
      </dsp:txXfrm>
    </dsp:sp>
    <dsp:sp modelId="{8A2BF763-D9E8-478E-BF60-0579F29AE185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B3BC0-B6CD-4386-B2E5-8839D1F3A827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Enable horizontal communication between teams, departments. But don't overdo it.</a:t>
          </a:r>
        </a:p>
      </dsp:txBody>
      <dsp:txXfrm>
        <a:off x="0" y="3784555"/>
        <a:ext cx="5811128" cy="18908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37989-2685-483F-B2F8-B1A589895EF3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B0509-E98E-449B-924B-D6B03D74D747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Permits to adapt to uncertainty much faster</a:t>
          </a:r>
        </a:p>
      </dsp:txBody>
      <dsp:txXfrm>
        <a:off x="0" y="2772"/>
        <a:ext cx="5811128" cy="1890891"/>
      </dsp:txXfrm>
    </dsp:sp>
    <dsp:sp modelId="{2F0112DC-283B-43F9-95CC-61EFD3AE661E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0D1D-7BE1-4AC9-9663-028094D7738A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Reduces dependency on centralized control</a:t>
          </a:r>
        </a:p>
      </dsp:txBody>
      <dsp:txXfrm>
        <a:off x="0" y="1893663"/>
        <a:ext cx="5811128" cy="1890891"/>
      </dsp:txXfrm>
    </dsp:sp>
    <dsp:sp modelId="{339DD59C-B7E0-4908-B23F-527425E50C9A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A362D-D768-4286-9F31-55A4C6F43582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Minimizes necessity to travel through the corporate hierarchy</a:t>
          </a:r>
        </a:p>
      </dsp:txBody>
      <dsp:txXfrm>
        <a:off x="0" y="3784555"/>
        <a:ext cx="5811128" cy="18908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0E16E-6C79-461B-B24B-169A1236D696}">
      <dsp:nvSpPr>
        <dsp:cNvPr id="0" name=""/>
        <dsp:cNvSpPr/>
      </dsp:nvSpPr>
      <dsp:spPr>
        <a:xfrm>
          <a:off x="0" y="275931"/>
          <a:ext cx="5811128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DevOps and microservices</a:t>
          </a:r>
        </a:p>
      </dsp:txBody>
      <dsp:txXfrm>
        <a:off x="45663" y="321594"/>
        <a:ext cx="5719802" cy="844089"/>
      </dsp:txXfrm>
    </dsp:sp>
    <dsp:sp modelId="{3C5A420E-FD7B-4CCD-B4A0-A931154DA58D}">
      <dsp:nvSpPr>
        <dsp:cNvPr id="0" name=""/>
        <dsp:cNvSpPr/>
      </dsp:nvSpPr>
      <dsp:spPr>
        <a:xfrm>
          <a:off x="0" y="1323667"/>
          <a:ext cx="5811128" cy="93541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Scrum</a:t>
          </a:r>
        </a:p>
      </dsp:txBody>
      <dsp:txXfrm>
        <a:off x="45663" y="1369330"/>
        <a:ext cx="5719802" cy="844089"/>
      </dsp:txXfrm>
    </dsp:sp>
    <dsp:sp modelId="{5EB6704F-1D6B-4FA2-95E9-F62678E74FCE}">
      <dsp:nvSpPr>
        <dsp:cNvPr id="0" name=""/>
        <dsp:cNvSpPr/>
      </dsp:nvSpPr>
      <dsp:spPr>
        <a:xfrm>
          <a:off x="0" y="2371402"/>
          <a:ext cx="5811128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Kanban</a:t>
          </a:r>
        </a:p>
      </dsp:txBody>
      <dsp:txXfrm>
        <a:off x="45663" y="2417065"/>
        <a:ext cx="5719802" cy="844089"/>
      </dsp:txXfrm>
    </dsp:sp>
    <dsp:sp modelId="{F586D5F1-4137-46BE-83F0-36D9AD981E6E}">
      <dsp:nvSpPr>
        <dsp:cNvPr id="0" name=""/>
        <dsp:cNvSpPr/>
      </dsp:nvSpPr>
      <dsp:spPr>
        <a:xfrm>
          <a:off x="0" y="3419137"/>
          <a:ext cx="5811128" cy="93541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SAFe</a:t>
          </a:r>
        </a:p>
      </dsp:txBody>
      <dsp:txXfrm>
        <a:off x="45663" y="3464800"/>
        <a:ext cx="5719802" cy="844089"/>
      </dsp:txXfrm>
    </dsp:sp>
    <dsp:sp modelId="{728217E8-2E22-4985-99A6-68CFB0FE7AFC}">
      <dsp:nvSpPr>
        <dsp:cNvPr id="0" name=""/>
        <dsp:cNvSpPr/>
      </dsp:nvSpPr>
      <dsp:spPr>
        <a:xfrm>
          <a:off x="0" y="4466872"/>
          <a:ext cx="5811128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...</a:t>
          </a:r>
        </a:p>
      </dsp:txBody>
      <dsp:txXfrm>
        <a:off x="45663" y="4512535"/>
        <a:ext cx="5719802" cy="8440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2899-D9F5-4D35-8F5C-B50B31F64F90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5DB1B-3091-4246-8A0B-F14B97963EA0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faster something is done, the earlier it brings money and/or feedback.</a:t>
          </a:r>
        </a:p>
      </dsp:txBody>
      <dsp:txXfrm>
        <a:off x="0" y="0"/>
        <a:ext cx="5811128" cy="1419554"/>
      </dsp:txXfrm>
    </dsp:sp>
    <dsp:sp modelId="{3DCBEF3B-6E54-41CD-8AD5-EC2B4E28A7F1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4A705-4AD4-4F1B-98A5-C7493945AB2D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flow should be fast, full-flown and even.</a:t>
          </a:r>
        </a:p>
      </dsp:txBody>
      <dsp:txXfrm>
        <a:off x="0" y="1419554"/>
        <a:ext cx="5811128" cy="1419554"/>
      </dsp:txXfrm>
    </dsp:sp>
    <dsp:sp modelId="{18E14985-F187-444B-A477-3012E800036A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4F474-A4D4-4A03-83F8-A07101248E99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Optimize the flow as a whole. Local optimum usually doesn't coincide with the global one.</a:t>
          </a:r>
        </a:p>
      </dsp:txBody>
      <dsp:txXfrm>
        <a:off x="0" y="2839109"/>
        <a:ext cx="5811128" cy="1419554"/>
      </dsp:txXfrm>
    </dsp:sp>
    <dsp:sp modelId="{B8FEB19F-0E7A-4288-8DD9-38B9C73557B6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7294-04F2-44AD-85AE-68A24B59C002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Visualize important stuff. If you don't see something, don't talk about it, it doesn't exist.</a:t>
          </a:r>
        </a:p>
      </dsp:txBody>
      <dsp:txXfrm>
        <a:off x="0" y="4258664"/>
        <a:ext cx="5811128" cy="14195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5130A-A0F4-4D51-8EEB-DBBB1E26F0C9}">
      <dsp:nvSpPr>
        <dsp:cNvPr id="0" name=""/>
        <dsp:cNvSpPr/>
      </dsp:nvSpPr>
      <dsp:spPr>
        <a:xfrm>
          <a:off x="0" y="693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118E9-2CE6-40A0-A9ED-8E39038D467A}">
      <dsp:nvSpPr>
        <dsp:cNvPr id="0" name=""/>
        <dsp:cNvSpPr/>
      </dsp:nvSpPr>
      <dsp:spPr>
        <a:xfrm>
          <a:off x="0" y="693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Keep variability under control with WIP limits and cadence.</a:t>
          </a:r>
        </a:p>
      </dsp:txBody>
      <dsp:txXfrm>
        <a:off x="0" y="693"/>
        <a:ext cx="5811128" cy="810976"/>
      </dsp:txXfrm>
    </dsp:sp>
    <dsp:sp modelId="{ADB7B761-D96A-47DF-805F-F23398924F94}">
      <dsp:nvSpPr>
        <dsp:cNvPr id="0" name=""/>
        <dsp:cNvSpPr/>
      </dsp:nvSpPr>
      <dsp:spPr>
        <a:xfrm>
          <a:off x="0" y="811669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3B7F5-4B02-4EF3-AF1A-5719C84877FA}">
      <dsp:nvSpPr>
        <dsp:cNvPr id="0" name=""/>
        <dsp:cNvSpPr/>
      </dsp:nvSpPr>
      <dsp:spPr>
        <a:xfrm>
          <a:off x="0" y="811669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fastest way to production is quality, not speed.</a:t>
          </a:r>
        </a:p>
      </dsp:txBody>
      <dsp:txXfrm>
        <a:off x="0" y="811669"/>
        <a:ext cx="5811128" cy="810976"/>
      </dsp:txXfrm>
    </dsp:sp>
    <dsp:sp modelId="{B672D4C1-AC09-4E5B-B1A2-C32AF8ABA17B}">
      <dsp:nvSpPr>
        <dsp:cNvPr id="0" name=""/>
        <dsp:cNvSpPr/>
      </dsp:nvSpPr>
      <dsp:spPr>
        <a:xfrm>
          <a:off x="0" y="1622645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48D79-815D-4BF8-8569-17395F05F9E7}">
      <dsp:nvSpPr>
        <dsp:cNvPr id="0" name=""/>
        <dsp:cNvSpPr/>
      </dsp:nvSpPr>
      <dsp:spPr>
        <a:xfrm>
          <a:off x="0" y="1622645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 workflow through and around bottlenecks.</a:t>
          </a:r>
        </a:p>
      </dsp:txBody>
      <dsp:txXfrm>
        <a:off x="0" y="1622645"/>
        <a:ext cx="5811128" cy="810976"/>
      </dsp:txXfrm>
    </dsp:sp>
    <dsp:sp modelId="{CFE2F0D3-642C-430B-A66B-B40C34CB23D9}">
      <dsp:nvSpPr>
        <dsp:cNvPr id="0" name=""/>
        <dsp:cNvSpPr/>
      </dsp:nvSpPr>
      <dsp:spPr>
        <a:xfrm>
          <a:off x="0" y="2433621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E220B-604C-4F1B-8154-7DCF3096F19D}">
      <dsp:nvSpPr>
        <dsp:cNvPr id="0" name=""/>
        <dsp:cNvSpPr/>
      </dsp:nvSpPr>
      <dsp:spPr>
        <a:xfrm>
          <a:off x="0" y="2433621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feedback as fast as possible.</a:t>
          </a:r>
        </a:p>
      </dsp:txBody>
      <dsp:txXfrm>
        <a:off x="0" y="2433621"/>
        <a:ext cx="5811128" cy="810976"/>
      </dsp:txXfrm>
    </dsp:sp>
    <dsp:sp modelId="{87E9E225-90EB-4FBB-A8C7-078CCCE1E3BD}">
      <dsp:nvSpPr>
        <dsp:cNvPr id="0" name=""/>
        <dsp:cNvSpPr/>
      </dsp:nvSpPr>
      <dsp:spPr>
        <a:xfrm>
          <a:off x="0" y="3244597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7A13-0ED6-49C4-9B0D-B731FB23DD2B}">
      <dsp:nvSpPr>
        <dsp:cNvPr id="0" name=""/>
        <dsp:cNvSpPr/>
      </dsp:nvSpPr>
      <dsp:spPr>
        <a:xfrm>
          <a:off x="0" y="3244597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allows to fix and prevent a lot of delays.</a:t>
          </a:r>
        </a:p>
      </dsp:txBody>
      <dsp:txXfrm>
        <a:off x="0" y="3244597"/>
        <a:ext cx="5811128" cy="810976"/>
      </dsp:txXfrm>
    </dsp:sp>
    <dsp:sp modelId="{97BF3997-CB5A-4A77-95A1-D7B4A4AA464A}">
      <dsp:nvSpPr>
        <dsp:cNvPr id="0" name=""/>
        <dsp:cNvSpPr/>
      </dsp:nvSpPr>
      <dsp:spPr>
        <a:xfrm>
          <a:off x="0" y="4055573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93A3-B506-4DC1-9990-B741118E4BD0}">
      <dsp:nvSpPr>
        <dsp:cNvPr id="0" name=""/>
        <dsp:cNvSpPr/>
      </dsp:nvSpPr>
      <dsp:spPr>
        <a:xfrm>
          <a:off x="0" y="4055573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Decentralization makes decision making faster. </a:t>
          </a:r>
        </a:p>
      </dsp:txBody>
      <dsp:txXfrm>
        <a:off x="0" y="4055573"/>
        <a:ext cx="5811128" cy="810976"/>
      </dsp:txXfrm>
    </dsp:sp>
    <dsp:sp modelId="{FAAFADE8-EADC-41AD-964F-887721BC3A28}">
      <dsp:nvSpPr>
        <dsp:cNvPr id="0" name=""/>
        <dsp:cNvSpPr/>
      </dsp:nvSpPr>
      <dsp:spPr>
        <a:xfrm>
          <a:off x="0" y="4866549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FC65-CD77-4B31-AFD4-AE32DCE6B2A6}">
      <dsp:nvSpPr>
        <dsp:cNvPr id="0" name=""/>
        <dsp:cNvSpPr/>
      </dsp:nvSpPr>
      <dsp:spPr>
        <a:xfrm>
          <a:off x="0" y="4866549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and decentralization help to overcome many limitations of hierarchical structures.</a:t>
          </a:r>
        </a:p>
      </dsp:txBody>
      <dsp:txXfrm>
        <a:off x="0" y="4866549"/>
        <a:ext cx="5811128" cy="810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2BF44-96C8-4EA4-ACF0-D1DD48138E7F}">
      <dsp:nvSpPr>
        <dsp:cNvPr id="0" name=""/>
        <dsp:cNvSpPr/>
      </dsp:nvSpPr>
      <dsp:spPr>
        <a:xfrm>
          <a:off x="0" y="693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8048-2A52-4949-8749-84DFBCD789F9}">
      <dsp:nvSpPr>
        <dsp:cNvPr id="0" name=""/>
        <dsp:cNvSpPr/>
      </dsp:nvSpPr>
      <dsp:spPr>
        <a:xfrm>
          <a:off x="0" y="693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Longer cycle time</a:t>
          </a:r>
        </a:p>
      </dsp:txBody>
      <dsp:txXfrm>
        <a:off x="0" y="693"/>
        <a:ext cx="5811128" cy="810976"/>
      </dsp:txXfrm>
    </dsp:sp>
    <dsp:sp modelId="{10915606-B2EE-41A1-9CA0-F7F164CB9596}">
      <dsp:nvSpPr>
        <dsp:cNvPr id="0" name=""/>
        <dsp:cNvSpPr/>
      </dsp:nvSpPr>
      <dsp:spPr>
        <a:xfrm>
          <a:off x="0" y="811669"/>
          <a:ext cx="5811128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57EED-DB50-46BE-8AE6-73E58AB74F8A}">
      <dsp:nvSpPr>
        <dsp:cNvPr id="0" name=""/>
        <dsp:cNvSpPr/>
      </dsp:nvSpPr>
      <dsp:spPr>
        <a:xfrm>
          <a:off x="0" y="811669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Increased risk</a:t>
          </a:r>
        </a:p>
      </dsp:txBody>
      <dsp:txXfrm>
        <a:off x="0" y="811669"/>
        <a:ext cx="5811128" cy="810976"/>
      </dsp:txXfrm>
    </dsp:sp>
    <dsp:sp modelId="{81774F26-09F5-40EC-A98D-C9A1B316FEBA}">
      <dsp:nvSpPr>
        <dsp:cNvPr id="0" name=""/>
        <dsp:cNvSpPr/>
      </dsp:nvSpPr>
      <dsp:spPr>
        <a:xfrm>
          <a:off x="0" y="1622645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B7B6-D686-48CA-BB00-927304F1E0E6}">
      <dsp:nvSpPr>
        <dsp:cNvPr id="0" name=""/>
        <dsp:cNvSpPr/>
      </dsp:nvSpPr>
      <dsp:spPr>
        <a:xfrm>
          <a:off x="0" y="1622645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More variability</a:t>
          </a:r>
        </a:p>
      </dsp:txBody>
      <dsp:txXfrm>
        <a:off x="0" y="1622645"/>
        <a:ext cx="5811128" cy="810976"/>
      </dsp:txXfrm>
    </dsp:sp>
    <dsp:sp modelId="{1FB488C1-95A5-4FB0-95F5-E816433B150D}">
      <dsp:nvSpPr>
        <dsp:cNvPr id="0" name=""/>
        <dsp:cNvSpPr/>
      </dsp:nvSpPr>
      <dsp:spPr>
        <a:xfrm>
          <a:off x="0" y="2433621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6FDA6-7ED5-461E-A7DC-1D801A7FA9F1}">
      <dsp:nvSpPr>
        <dsp:cNvPr id="0" name=""/>
        <dsp:cNvSpPr/>
      </dsp:nvSpPr>
      <dsp:spPr>
        <a:xfrm>
          <a:off x="0" y="2433621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More overhead</a:t>
          </a:r>
        </a:p>
      </dsp:txBody>
      <dsp:txXfrm>
        <a:off x="0" y="2433621"/>
        <a:ext cx="5811128" cy="810976"/>
      </dsp:txXfrm>
    </dsp:sp>
    <dsp:sp modelId="{60BD2E08-CCAC-4845-A565-BBF196745C2F}">
      <dsp:nvSpPr>
        <dsp:cNvPr id="0" name=""/>
        <dsp:cNvSpPr/>
      </dsp:nvSpPr>
      <dsp:spPr>
        <a:xfrm>
          <a:off x="0" y="3244597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ACD67-1E9F-4624-8835-B31A433F3C0D}">
      <dsp:nvSpPr>
        <dsp:cNvPr id="0" name=""/>
        <dsp:cNvSpPr/>
      </dsp:nvSpPr>
      <dsp:spPr>
        <a:xfrm>
          <a:off x="0" y="3244597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Lower quality</a:t>
          </a:r>
        </a:p>
      </dsp:txBody>
      <dsp:txXfrm>
        <a:off x="0" y="3244597"/>
        <a:ext cx="5811128" cy="810976"/>
      </dsp:txXfrm>
    </dsp:sp>
    <dsp:sp modelId="{C34D8EB4-DAFA-46BC-9CA3-8D44B00038DD}">
      <dsp:nvSpPr>
        <dsp:cNvPr id="0" name=""/>
        <dsp:cNvSpPr/>
      </dsp:nvSpPr>
      <dsp:spPr>
        <a:xfrm>
          <a:off x="0" y="4055573"/>
          <a:ext cx="5811128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0DD9-B2BA-4B4D-B826-9BD3FDC7F71A}">
      <dsp:nvSpPr>
        <dsp:cNvPr id="0" name=""/>
        <dsp:cNvSpPr/>
      </dsp:nvSpPr>
      <dsp:spPr>
        <a:xfrm>
          <a:off x="0" y="4055573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Delayed feedback</a:t>
          </a:r>
        </a:p>
      </dsp:txBody>
      <dsp:txXfrm>
        <a:off x="0" y="4055573"/>
        <a:ext cx="5811128" cy="810976"/>
      </dsp:txXfrm>
    </dsp:sp>
    <dsp:sp modelId="{793F5C26-D3C6-4BBC-8BB4-FB48EE245542}">
      <dsp:nvSpPr>
        <dsp:cNvPr id="0" name=""/>
        <dsp:cNvSpPr/>
      </dsp:nvSpPr>
      <dsp:spPr>
        <a:xfrm>
          <a:off x="0" y="486654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06DBB-A948-49D7-9F07-F818C5B5304D}">
      <dsp:nvSpPr>
        <dsp:cNvPr id="0" name=""/>
        <dsp:cNvSpPr/>
      </dsp:nvSpPr>
      <dsp:spPr>
        <a:xfrm>
          <a:off x="0" y="4866549"/>
          <a:ext cx="5811128" cy="8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Less motivation</a:t>
          </a:r>
        </a:p>
      </dsp:txBody>
      <dsp:txXfrm>
        <a:off x="0" y="4866549"/>
        <a:ext cx="5811128" cy="810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C8277-3E32-429F-9322-B6C2F9241A61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947AE-5C7C-4EEE-A0AB-E8A2C8B08324}">
      <dsp:nvSpPr>
        <dsp:cNvPr id="0" name=""/>
        <dsp:cNvSpPr/>
      </dsp:nvSpPr>
      <dsp:spPr>
        <a:xfrm>
          <a:off x="0" y="0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Variability refers to the natural differences that exist in a process or system</a:t>
          </a:r>
        </a:p>
      </dsp:txBody>
      <dsp:txXfrm>
        <a:off x="0" y="0"/>
        <a:ext cx="5811128" cy="2839109"/>
      </dsp:txXfrm>
    </dsp:sp>
    <dsp:sp modelId="{D9BBCA0A-24FF-411A-97A5-AB92B99F30F6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3436-8F3E-435B-B6A7-030C70B2C0FB}">
      <dsp:nvSpPr>
        <dsp:cNvPr id="0" name=""/>
        <dsp:cNvSpPr/>
      </dsp:nvSpPr>
      <dsp:spPr>
        <a:xfrm>
          <a:off x="0" y="2839109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Examples:</a:t>
          </a:r>
          <a:r>
            <a:rPr lang="en-US" sz="3800" kern="1200" dirty="0">
              <a:latin typeface="Calibri Light" panose="020F0302020204030204"/>
            </a:rPr>
            <a:t> </a:t>
          </a:r>
          <a:r>
            <a:rPr lang="en-US" sz="3800" kern="1200" dirty="0"/>
            <a:t>Work items arrival rate</a:t>
          </a:r>
          <a:r>
            <a:rPr lang="en-US" sz="3800" kern="1200" dirty="0">
              <a:latin typeface="Calibri Light" panose="020F0302020204030204"/>
            </a:rPr>
            <a:t>, </a:t>
          </a:r>
          <a:r>
            <a:rPr lang="en-US" sz="3800" kern="1200" dirty="0"/>
            <a:t>Processing time of work items</a:t>
          </a:r>
          <a:r>
            <a:rPr lang="en-US" sz="3800" kern="1200" dirty="0">
              <a:latin typeface="Calibri Light" panose="020F0302020204030204"/>
            </a:rPr>
            <a:t>, </a:t>
          </a:r>
          <a:r>
            <a:rPr lang="en-US" sz="3800" kern="1200" dirty="0"/>
            <a:t>Resulting code quality</a:t>
          </a:r>
        </a:p>
      </dsp:txBody>
      <dsp:txXfrm>
        <a:off x="0" y="2839109"/>
        <a:ext cx="5811128" cy="2839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7B483-E438-4910-AE33-B4A8210EFFF2}">
      <dsp:nvSpPr>
        <dsp:cNvPr id="0" name=""/>
        <dsp:cNvSpPr/>
      </dsp:nvSpPr>
      <dsp:spPr>
        <a:xfrm>
          <a:off x="0" y="693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3E99-73F6-44A8-A3C7-2F787B85562A}">
      <dsp:nvSpPr>
        <dsp:cNvPr id="0" name=""/>
        <dsp:cNvSpPr/>
      </dsp:nvSpPr>
      <dsp:spPr>
        <a:xfrm>
          <a:off x="0" y="693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Operate in the linear range of system performance</a:t>
          </a:r>
        </a:p>
      </dsp:txBody>
      <dsp:txXfrm>
        <a:off x="0" y="693"/>
        <a:ext cx="5811128" cy="1135366"/>
      </dsp:txXfrm>
    </dsp:sp>
    <dsp:sp modelId="{793D10A2-08BB-4926-9D8E-D03E5478140B}">
      <dsp:nvSpPr>
        <dsp:cNvPr id="0" name=""/>
        <dsp:cNvSpPr/>
      </dsp:nvSpPr>
      <dsp:spPr>
        <a:xfrm>
          <a:off x="0" y="1136059"/>
          <a:ext cx="5811128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011E-5AFF-47CA-B7B9-A827665819BD}">
      <dsp:nvSpPr>
        <dsp:cNvPr id="0" name=""/>
        <dsp:cNvSpPr/>
      </dsp:nvSpPr>
      <dsp:spPr>
        <a:xfrm>
          <a:off x="0" y="1136059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Forecasting becomes exponentially easier at short time-horizons</a:t>
          </a:r>
        </a:p>
      </dsp:txBody>
      <dsp:txXfrm>
        <a:off x="0" y="1136059"/>
        <a:ext cx="5811128" cy="1135366"/>
      </dsp:txXfrm>
    </dsp:sp>
    <dsp:sp modelId="{D84CC216-ADFE-4335-9310-0689B18F1125}">
      <dsp:nvSpPr>
        <dsp:cNvPr id="0" name=""/>
        <dsp:cNvSpPr/>
      </dsp:nvSpPr>
      <dsp:spPr>
        <a:xfrm>
          <a:off x="0" y="2271426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7158B-84A8-479B-B953-A6478C66A7CD}">
      <dsp:nvSpPr>
        <dsp:cNvPr id="0" name=""/>
        <dsp:cNvSpPr/>
      </dsp:nvSpPr>
      <dsp:spPr>
        <a:xfrm>
          <a:off x="0" y="2271426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Many small experiments produce less variation than one big one</a:t>
          </a:r>
        </a:p>
      </dsp:txBody>
      <dsp:txXfrm>
        <a:off x="0" y="2271426"/>
        <a:ext cx="5811128" cy="1135366"/>
      </dsp:txXfrm>
    </dsp:sp>
    <dsp:sp modelId="{4B6455BB-BC2A-4AD0-83E9-A75E302FE8DD}">
      <dsp:nvSpPr>
        <dsp:cNvPr id="0" name=""/>
        <dsp:cNvSpPr/>
      </dsp:nvSpPr>
      <dsp:spPr>
        <a:xfrm>
          <a:off x="0" y="3406792"/>
          <a:ext cx="5811128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68DDB-EBA3-4D5A-80F4-5EA710A00F59}">
      <dsp:nvSpPr>
        <dsp:cNvPr id="0" name=""/>
        <dsp:cNvSpPr/>
      </dsp:nvSpPr>
      <dsp:spPr>
        <a:xfrm>
          <a:off x="0" y="3406792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Repetition and reuse reduce variation</a:t>
          </a:r>
        </a:p>
      </dsp:txBody>
      <dsp:txXfrm>
        <a:off x="0" y="3406792"/>
        <a:ext cx="5811128" cy="1135366"/>
      </dsp:txXfrm>
    </dsp:sp>
    <dsp:sp modelId="{53681FBD-A2F7-4E0D-A3D2-C8380B713DBD}">
      <dsp:nvSpPr>
        <dsp:cNvPr id="0" name=""/>
        <dsp:cNvSpPr/>
      </dsp:nvSpPr>
      <dsp:spPr>
        <a:xfrm>
          <a:off x="0" y="454215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7AD4B-DC7D-4A1B-91C7-E84C55B2DBBD}">
      <dsp:nvSpPr>
        <dsp:cNvPr id="0" name=""/>
        <dsp:cNvSpPr/>
      </dsp:nvSpPr>
      <dsp:spPr>
        <a:xfrm>
          <a:off x="0" y="4542159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Buffers trade money for variability reduction</a:t>
          </a:r>
        </a:p>
      </dsp:txBody>
      <dsp:txXfrm>
        <a:off x="0" y="4542159"/>
        <a:ext cx="5811128" cy="1135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97D8E-43EE-4680-A83E-65156E354FDF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ED03A-0D02-43E5-A3B2-E75A795BBDC6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Loose coupling between product subsystems enables small batches (system architecture)</a:t>
          </a:r>
        </a:p>
      </dsp:txBody>
      <dsp:txXfrm>
        <a:off x="0" y="0"/>
        <a:ext cx="5811128" cy="1419554"/>
      </dsp:txXfrm>
    </dsp:sp>
    <dsp:sp modelId="{2EC7A96F-83F5-4401-9163-182C7230FF0E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AFA4-5B9A-4FCA-996F-20CB3ECAB360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Proximity enables small batches (communication)</a:t>
          </a:r>
        </a:p>
      </dsp:txBody>
      <dsp:txXfrm>
        <a:off x="0" y="1419554"/>
        <a:ext cx="5811128" cy="1419554"/>
      </dsp:txXfrm>
    </dsp:sp>
    <dsp:sp modelId="{161D7FAB-8303-482E-9E08-C10274BB175D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4AAA-B24F-46C6-BEED-2CBD6D56D80A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Short run length reduce queues (timeboxing)</a:t>
          </a:r>
        </a:p>
      </dsp:txBody>
      <dsp:txXfrm>
        <a:off x="0" y="2839109"/>
        <a:ext cx="5811128" cy="1419554"/>
      </dsp:txXfrm>
    </dsp:sp>
    <dsp:sp modelId="{58094895-2073-470B-9331-2A7CBA6F2058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52E59-CE81-4C7D-AEF2-13F7234701D9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Good infrastructure enables small batches</a:t>
          </a:r>
        </a:p>
      </dsp:txBody>
      <dsp:txXfrm>
        <a:off x="0" y="4258664"/>
        <a:ext cx="5811128" cy="1419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E5CF6-8BB4-4F5F-91D5-592F19B3BA23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C28CB-480A-47DF-A830-07F84F08F79C}">
      <dsp:nvSpPr>
        <dsp:cNvPr id="0" name=""/>
        <dsp:cNvSpPr/>
      </dsp:nvSpPr>
      <dsp:spPr>
        <a:xfrm>
          <a:off x="0" y="0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Use a regular cadence to limit the accumulation of variance</a:t>
          </a:r>
        </a:p>
      </dsp:txBody>
      <dsp:txXfrm>
        <a:off x="0" y="0"/>
        <a:ext cx="5811128" cy="2839109"/>
      </dsp:txXfrm>
    </dsp:sp>
    <dsp:sp modelId="{6148C5B5-F4FC-4A36-8EC2-0E7D526C3F0F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9B1B-836F-461F-9C05-9AEC331A7A0A}">
      <dsp:nvSpPr>
        <dsp:cNvPr id="0" name=""/>
        <dsp:cNvSpPr/>
      </dsp:nvSpPr>
      <dsp:spPr>
        <a:xfrm>
          <a:off x="0" y="2839109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Use cadence to make waiting times predictable</a:t>
          </a:r>
        </a:p>
      </dsp:txBody>
      <dsp:txXfrm>
        <a:off x="0" y="2839109"/>
        <a:ext cx="5811128" cy="2839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F2A5-FD83-44CF-ABBA-F1184FAC4D82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C43B3-EF2D-47CF-888E-44AE83165081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 upper limits on the amount of in-process inventory</a:t>
          </a:r>
        </a:p>
      </dsp:txBody>
      <dsp:txXfrm>
        <a:off x="0" y="0"/>
        <a:ext cx="5811128" cy="1419554"/>
      </dsp:txXfrm>
    </dsp:sp>
    <dsp:sp modelId="{3044E0B7-EE4D-43AF-B36E-7C06B5C9160C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8B542-33F0-45EF-A809-76631CA7072A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Control cycle time and flow</a:t>
          </a:r>
        </a:p>
      </dsp:txBody>
      <dsp:txXfrm>
        <a:off x="0" y="1419554"/>
        <a:ext cx="5811128" cy="1419554"/>
      </dsp:txXfrm>
    </dsp:sp>
    <dsp:sp modelId="{447BA887-D7FD-45E8-87C7-71CD0A7F8E7D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E088B-C196-4148-9E02-78217BC353ED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Force rate-matching</a:t>
          </a:r>
        </a:p>
      </dsp:txBody>
      <dsp:txXfrm>
        <a:off x="0" y="2839109"/>
        <a:ext cx="5811128" cy="1419554"/>
      </dsp:txXfrm>
    </dsp:sp>
    <dsp:sp modelId="{5885B96E-38F1-473E-BD9C-344A68D8BCC2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BE37-2241-4BDE-9FD2-96DD2F6F9B03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Control number of projects in process</a:t>
          </a:r>
        </a:p>
      </dsp:txBody>
      <dsp:txXfrm>
        <a:off x="0" y="4258664"/>
        <a:ext cx="5811128" cy="1419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6D7A8-ABCF-4900-BDA1-B899DB62842B}">
      <dsp:nvSpPr>
        <dsp:cNvPr id="0" name=""/>
        <dsp:cNvSpPr/>
      </dsp:nvSpPr>
      <dsp:spPr>
        <a:xfrm>
          <a:off x="0" y="33226"/>
          <a:ext cx="5811128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Block all demand when WIP reaches its upper limit</a:t>
          </a:r>
        </a:p>
      </dsp:txBody>
      <dsp:txXfrm>
        <a:off x="36845" y="70071"/>
        <a:ext cx="5737438" cy="681087"/>
      </dsp:txXfrm>
    </dsp:sp>
    <dsp:sp modelId="{BFFDA70C-39BD-4087-8BB0-EB3AD454C903}">
      <dsp:nvSpPr>
        <dsp:cNvPr id="0" name=""/>
        <dsp:cNvSpPr/>
      </dsp:nvSpPr>
      <dsp:spPr>
        <a:xfrm>
          <a:off x="0" y="842724"/>
          <a:ext cx="5811128" cy="754777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WIP is high purge low-value projects</a:t>
          </a:r>
        </a:p>
      </dsp:txBody>
      <dsp:txXfrm>
        <a:off x="36845" y="879569"/>
        <a:ext cx="5737438" cy="681087"/>
      </dsp:txXfrm>
    </dsp:sp>
    <dsp:sp modelId="{DFE97064-6F8F-40C8-8DE7-260373CA0B54}">
      <dsp:nvSpPr>
        <dsp:cNvPr id="0" name=""/>
        <dsp:cNvSpPr/>
      </dsp:nvSpPr>
      <dsp:spPr>
        <a:xfrm>
          <a:off x="0" y="1652222"/>
          <a:ext cx="5811128" cy="75477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Control WIP by shedding requirements</a:t>
          </a:r>
          <a:endParaRPr lang="en-US" sz="1900" kern="1200"/>
        </a:p>
      </dsp:txBody>
      <dsp:txXfrm>
        <a:off x="36845" y="1689067"/>
        <a:ext cx="5737438" cy="681087"/>
      </dsp:txXfrm>
    </dsp:sp>
    <dsp:sp modelId="{B827E6DA-CDA1-4ED1-97A2-F822516D2192}">
      <dsp:nvSpPr>
        <dsp:cNvPr id="0" name=""/>
        <dsp:cNvSpPr/>
      </dsp:nvSpPr>
      <dsp:spPr>
        <a:xfrm>
          <a:off x="0" y="2461720"/>
          <a:ext cx="5811128" cy="75477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Pull high-powered experts to emerging bottlenecks</a:t>
          </a:r>
        </a:p>
      </dsp:txBody>
      <dsp:txXfrm>
        <a:off x="36845" y="2498565"/>
        <a:ext cx="5737438" cy="681087"/>
      </dsp:txXfrm>
    </dsp:sp>
    <dsp:sp modelId="{78A9E86C-F8A5-4A3D-95AA-794591207F82}">
      <dsp:nvSpPr>
        <dsp:cNvPr id="0" name=""/>
        <dsp:cNvSpPr/>
      </dsp:nvSpPr>
      <dsp:spPr>
        <a:xfrm>
          <a:off x="0" y="3271218"/>
          <a:ext cx="5811128" cy="75477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Develop people who are deep in one area and broad in many</a:t>
          </a:r>
          <a:endParaRPr lang="en-US" sz="1900" kern="1200"/>
        </a:p>
      </dsp:txBody>
      <dsp:txXfrm>
        <a:off x="36845" y="3308063"/>
        <a:ext cx="5737438" cy="681087"/>
      </dsp:txXfrm>
    </dsp:sp>
    <dsp:sp modelId="{724468AB-D0A3-48AC-AEA3-DD2D7017B81F}">
      <dsp:nvSpPr>
        <dsp:cNvPr id="0" name=""/>
        <dsp:cNvSpPr/>
      </dsp:nvSpPr>
      <dsp:spPr>
        <a:xfrm>
          <a:off x="0" y="4080716"/>
          <a:ext cx="5811128" cy="754777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Cross-train resources at adjacent processes</a:t>
          </a:r>
          <a:endParaRPr lang="en-US" sz="1900" kern="1200"/>
        </a:p>
      </dsp:txBody>
      <dsp:txXfrm>
        <a:off x="36845" y="4117561"/>
        <a:ext cx="5737438" cy="681087"/>
      </dsp:txXfrm>
    </dsp:sp>
    <dsp:sp modelId="{77592BB4-BF66-49A9-86BC-1DD6274A3542}">
      <dsp:nvSpPr>
        <dsp:cNvPr id="0" name=""/>
        <dsp:cNvSpPr/>
      </dsp:nvSpPr>
      <dsp:spPr>
        <a:xfrm>
          <a:off x="0" y="4890214"/>
          <a:ext cx="5811128" cy="7547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upstream mix changes to regulate queue size</a:t>
          </a:r>
        </a:p>
      </dsp:txBody>
      <dsp:txXfrm>
        <a:off x="36845" y="4927059"/>
        <a:ext cx="5737438" cy="6810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1AB4B-DDDF-4277-BA47-FF47314153F7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5F83-2101-4007-87CA-D0077439291B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  <a:latin typeface="Calibri"/>
              <a:cs typeface="Calibri"/>
            </a:rPr>
            <a:t>Reduce batch size before you attack bottlenecks</a:t>
          </a:r>
        </a:p>
      </dsp:txBody>
      <dsp:txXfrm>
        <a:off x="0" y="0"/>
        <a:ext cx="5811128" cy="1419554"/>
      </dsp:txXfrm>
    </dsp:sp>
    <dsp:sp modelId="{AD91461B-A568-4E6C-91C0-3FB46813B793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D9185-26BE-4194-BC24-648B4EE4A63A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  <a:latin typeface="Calibri"/>
              <a:cs typeface="Calibri"/>
            </a:rPr>
            <a:t>Use global constraints for predictable and permanent bottlenecks</a:t>
          </a:r>
        </a:p>
      </dsp:txBody>
      <dsp:txXfrm>
        <a:off x="0" y="1419554"/>
        <a:ext cx="5811128" cy="1419554"/>
      </dsp:txXfrm>
    </dsp:sp>
    <dsp:sp modelId="{2B5B16D6-436F-4794-8DA5-8E51524A2B5D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DAD95-5BD3-4D2C-A8DB-54A01FC6A7A1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  <a:latin typeface="Calibri"/>
              <a:cs typeface="Calibri"/>
            </a:rPr>
            <a:t>Reduce variability before a bottleneck (upstream)</a:t>
          </a:r>
          <a:endParaRPr lang="en-US" sz="2800" kern="1200" dirty="0">
            <a:solidFill>
              <a:srgbClr val="010000"/>
            </a:solidFill>
            <a:latin typeface="Calibri"/>
            <a:cs typeface="Calibri"/>
          </a:endParaRPr>
        </a:p>
      </dsp:txBody>
      <dsp:txXfrm>
        <a:off x="0" y="2839109"/>
        <a:ext cx="5811128" cy="1419554"/>
      </dsp:txXfrm>
    </dsp:sp>
    <dsp:sp modelId="{7B7A5C64-AA4F-4800-BC16-7114F1E74299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64FAA-8659-4A81-834C-3D6FCF85F0DA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kern="1200" dirty="0">
              <a:solidFill>
                <a:srgbClr val="000000"/>
              </a:solidFill>
              <a:latin typeface="Calibri"/>
              <a:cs typeface="Calibri"/>
            </a:rPr>
          </a:br>
          <a:r>
            <a:rPr lang="en-US" sz="2800" kern="1200" dirty="0">
              <a:solidFill>
                <a:srgbClr val="000000"/>
              </a:solidFill>
              <a:latin typeface="Calibri"/>
              <a:cs typeface="Calibri"/>
            </a:rPr>
            <a:t>Develop and maintain alternate routes around bottlenecks</a:t>
          </a:r>
          <a:endParaRPr lang="en-US" sz="2800" kern="1200" dirty="0"/>
        </a:p>
      </dsp:txBody>
      <dsp:txXfrm>
        <a:off x="0" y="4258664"/>
        <a:ext cx="5811128" cy="141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66DA0-9101-4ACE-87ED-E986564AB5B9}" type="datetimeFigureOut"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888C-9094-416E-B618-DB0D6C1A84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What percentage of time your work spends just waiting, doing nothing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Influenced by: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Queues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Waiting for feedback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Batch sizes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It's not manufacturing, to product something new we have to do something new and face uncertainty.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Variability can create economic value. Look at payoff function and analyze.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It's a U-curve optimization.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Think about cost of variability, not only minimization of it.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There is good variability and a bad one.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 entire batch is limited by its worst element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Economic batch size is a U-curve optimization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Batch size reduction saves much more than you think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Watch the outliers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Create a preplanned escalation process for outliers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Increase throttling as you approach the queue limit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Differentiate quality of service by workstream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Adjust WIP constraints as capacity changes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Prevent uncontrolled expansion of work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Constrain WIP in the section of the system where the queue is most expensive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Small WIP reductions accumulate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Make WIP continuously visible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What percentage of time your work spends just waiting, doing nothing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Influenced by: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Queues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Waiting for feedback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Batch sizes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What percentage of time your work spends just waiting, doing nothing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Influenced by: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Queues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Waiting for feedback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Batch sizes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What percentage of time your work spends just waiting, doing nothing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Influenced by: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Rework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Bottlenecks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High capacity load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What percentage of time your work spends just waiting, doing nothing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Influenced by: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Queues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Waiting for feedback, approvals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Batch sizes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It's not manufacturing, to product something new we have to do something new and face uncertainty.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Variability can create economic value. Look at payoff function and analyze.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It's a U-curve optimization.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Think about cost of variability, not only minimization of it.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There is good variability and a bad one.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888C-9094-416E-B618-DB0D6C1A84F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abramchuk/" TargetMode="External"/><Relationship Id="rId2" Type="http://schemas.openxmlformats.org/officeDocument/2006/relationships/hyperlink" Target="mailto:u.abramchuk@gmail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www.instagram.com/man.in.the.middle.b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How work flows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Uladzimir Abramchuk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Quality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99B24-A34B-6157-0D15-6317E09C2CBD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%C&amp;A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= </a:t>
            </a:r>
            <a:r>
              <a:rPr lang="en-US" sz="2400" dirty="0"/>
              <a:t>(# Complete &amp; Accurate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/ </a:t>
            </a:r>
            <a:r>
              <a:rPr lang="en-US" sz="2400" dirty="0"/>
              <a:t>Total) * 100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3C6C180-3F82-4213-F0FB-E954A65C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5571"/>
            <a:ext cx="10515600" cy="32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7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71FE-93FD-18FD-FFA4-071AC46A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What's </a:t>
            </a:r>
            <a:r>
              <a:rPr lang="en-US" sz="6600" dirty="0"/>
              <a:t>under the hood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152D-96E1-D786-D1C2-CFCB783F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E0EA-C3DB-0B0F-21C9-B33C2BB1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Queues</a:t>
            </a:r>
          </a:p>
        </p:txBody>
      </p:sp>
      <p:graphicFrame>
        <p:nvGraphicFramePr>
          <p:cNvPr id="244" name="Content Placeholder 2">
            <a:extLst>
              <a:ext uri="{FF2B5EF4-FFF2-40B4-BE49-F238E27FC236}">
                <a16:creationId xmlns:a16="http://schemas.microsoft.com/office/drawing/2014/main" id="{FE0EFD04-F16A-E125-D4DC-5A888833B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56650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072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E0EA-C3DB-0B0F-21C9-B33C2BB1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Effect of Queues</a:t>
            </a:r>
          </a:p>
        </p:txBody>
      </p:sp>
      <p:graphicFrame>
        <p:nvGraphicFramePr>
          <p:cNvPr id="243" name="Content Placeholder 2">
            <a:extLst>
              <a:ext uri="{FF2B5EF4-FFF2-40B4-BE49-F238E27FC236}">
                <a16:creationId xmlns:a16="http://schemas.microsoft.com/office/drawing/2014/main" id="{C383B702-AA89-25FD-B025-C936E8A3E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2572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28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E0EA-C3DB-0B0F-21C9-B33C2BB1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Variability</a:t>
            </a:r>
          </a:p>
        </p:txBody>
      </p:sp>
      <p:graphicFrame>
        <p:nvGraphicFramePr>
          <p:cNvPr id="243" name="Content Placeholder 2">
            <a:extLst>
              <a:ext uri="{FF2B5EF4-FFF2-40B4-BE49-F238E27FC236}">
                <a16:creationId xmlns:a16="http://schemas.microsoft.com/office/drawing/2014/main" id="{28820988-0134-F772-2623-4F83EF548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69302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6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1F882-02FE-9448-2A24-D33057D9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cs typeface="Calibri Light"/>
              </a:rPr>
              <a:t>How to Minimize Variability</a:t>
            </a:r>
            <a:endParaRPr lang="en-US" sz="46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FF63C8E-84CF-3203-6058-107097917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50223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44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EC3DF-ECCF-544E-B6BE-2BCD7128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cs typeface="Calibri Light"/>
              </a:rPr>
              <a:t>How to Reduce Batch Size</a:t>
            </a:r>
            <a:endParaRPr lang="en-US" sz="46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D0476FE-8F2D-40BC-651F-5A026B217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8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80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1CF29-4726-4F58-ED07-7FACF274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Cadence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C9F3B34-FA75-5E8F-C828-C2F2CA5B2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4932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33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1CF29-4726-4F58-ED07-7FACF274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cs typeface="Calibri Light"/>
              </a:rPr>
              <a:t>WIP Constraints</a:t>
            </a:r>
            <a:endParaRPr lang="en-US" sz="5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27EE296-8696-74EA-24AA-D08242A00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5251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45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2733-9B0D-05FC-DD65-376577E3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cs typeface="Calibri Light"/>
              </a:rPr>
              <a:t>Reacting to Emergent Queues</a:t>
            </a:r>
            <a:endParaRPr lang="en-US" sz="46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57BD66A-CB2D-068A-C6D7-B563F63F4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9940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86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E4CDF-4171-89AC-440A-B14ACFAE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Uladzimir Abramchuk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283CF-CB3B-065E-096F-B05185A6B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10+ years of programming</a:t>
            </a:r>
            <a:endParaRPr lang="en-US" sz="2400">
              <a:cs typeface="Calibri"/>
            </a:endParaRPr>
          </a:p>
          <a:p>
            <a:r>
              <a:rPr lang="en-US" sz="2400" dirty="0"/>
              <a:t>4+ years of management</a:t>
            </a:r>
            <a:endParaRPr lang="en-US" sz="2400">
              <a:cs typeface="Calibri"/>
            </a:endParaRPr>
          </a:p>
          <a:p>
            <a:r>
              <a:rPr lang="en-US" sz="2400" dirty="0"/>
              <a:t>General MBA</a:t>
            </a:r>
            <a:endParaRPr lang="en-US" sz="2400">
              <a:cs typeface="Calibri"/>
            </a:endParaRPr>
          </a:p>
          <a:p>
            <a:r>
              <a:rPr lang="en-US" sz="2400" dirty="0" err="1"/>
              <a:t>SAFe</a:t>
            </a:r>
            <a:r>
              <a:rPr lang="en-US" sz="2400" dirty="0"/>
              <a:t> SPC</a:t>
            </a:r>
            <a:endParaRPr lang="en-US" sz="2400">
              <a:cs typeface="Calibri"/>
            </a:endParaRPr>
          </a:p>
          <a:p>
            <a:r>
              <a:rPr lang="en-US" sz="2400" dirty="0"/>
              <a:t>Coach ICF</a:t>
            </a:r>
            <a:endParaRPr lang="en-US" sz="24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Email: </a:t>
            </a:r>
            <a:r>
              <a:rPr lang="en-US" sz="1800" dirty="0">
                <a:cs typeface="Calibri" panose="020F0502020204030204"/>
                <a:hlinkClick r:id="rId2"/>
              </a:rPr>
              <a:t>u.abramchuk@gmail.com</a:t>
            </a: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LinkedIn:  </a:t>
            </a:r>
            <a:r>
              <a:rPr lang="en-US" sz="1800" dirty="0">
                <a:solidFill>
                  <a:srgbClr val="0563C1"/>
                </a:solidFill>
                <a:cs typeface="Calibri" panose="020F0502020204030204"/>
                <a:hlinkClick r:id="rId3"/>
              </a:rPr>
              <a:t>uabramchuk</a:t>
            </a:r>
            <a:r>
              <a:rPr lang="en-US" sz="1800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Instagram: </a:t>
            </a:r>
            <a:r>
              <a:rPr lang="en-US" sz="1800" dirty="0">
                <a:solidFill>
                  <a:srgbClr val="0563C1"/>
                </a:solidFill>
                <a:cs typeface="Calibri" panose="020F0502020204030204"/>
                <a:hlinkClick r:id="rId4"/>
              </a:rPr>
              <a:t>man.in.the.middle.by</a:t>
            </a:r>
            <a:endParaRPr lang="en-US" sz="1800"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5" name="Picture 5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2F8F005A-44F5-16D8-6527-407348C84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24" r="7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214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76504-8614-66D3-D108-54BCCA7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595962" cy="202722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cs typeface="Calibri Light"/>
              </a:rPr>
              <a:t>Bottlenecks</a:t>
            </a:r>
            <a:endParaRPr lang="en-US" sz="5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1AF65B6-C8C4-B96F-CC0E-F12F591D1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3214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84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76504-8614-66D3-D108-54BCCA7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Quality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1AF65B6-C8C4-B96F-CC0E-F12F591D1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00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FB6AD-9445-A74A-6E2B-DB7E9A54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Fast Feedback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C66D6DE-3BCC-14DC-49F8-46A5FD95F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2498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3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EF3C2-EB02-5BD5-0001-A8AF7D4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Communication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472E3E9-E418-3682-D2D5-47F9E86D6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6988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14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F2B7C-0DB1-7035-DF37-D65F8859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Decentralization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34AB6B-A9B5-150B-489E-1286BE1D2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4930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78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BFD5-B609-8561-3640-30EA3A1E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Examples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C255E78-5028-72F8-6405-7979FAE26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13928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94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D6DF4-7E58-2FF8-CDF2-BE5DBC0E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Conclusions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7EB2-7B6C-D598-FFEB-0763E13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D899A-33D9-5F3F-4E45-AF9D5470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cs typeface="Calibri Light"/>
              </a:rPr>
              <a:t>Conclusions</a:t>
            </a:r>
            <a:endParaRPr lang="en-US" sz="5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A5CA3-4AD8-442A-B628-9E253A7D2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6892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36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C68F-E41F-358C-202E-70F0B9F9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cs typeface="Calibri Light"/>
              </a:rPr>
              <a:t>More Conclusions</a:t>
            </a:r>
            <a:endParaRPr lang="en-US" sz="50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631BD33-AD34-D216-30F6-39F3B7DCC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4493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80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CF5D8-B4FF-6CDE-0A50-B16DAB43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EC528-B4EB-EF93-B0E8-EA91BE55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F91C2-BECA-D01D-77BD-399AF25B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BE593-B798-0000-D06E-CE41DB17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6AF5-A61E-BE60-D68D-0C6ED8F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Thank you</a:t>
            </a:r>
            <a:r>
              <a:rPr lang="en-US" sz="6600" dirty="0"/>
              <a:t>!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8315-2181-718A-DDC8-F0963FB0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C11237-C059-8422-18E4-5883F692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9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Flow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7981CE4-3A95-53C0-E6F8-81F340CC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488887"/>
            <a:ext cx="10917936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Flow in More Details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F0082-F1E9-D869-9196-7E49175A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72" y="2940111"/>
            <a:ext cx="12189689" cy="2648373"/>
          </a:xfrm>
        </p:spPr>
      </p:pic>
    </p:spTree>
    <p:extLst>
      <p:ext uri="{BB962C8B-B14F-4D97-AF65-F5344CB8AC3E}">
        <p14:creationId xmlns:p14="http://schemas.microsoft.com/office/powerpoint/2010/main" val="35304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Cycle Time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5D75B89-9031-BFC4-A7BB-F83EC560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47" y="2756807"/>
            <a:ext cx="9059458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Throughput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357D5A6-53A9-F6E2-FD7B-28C7DFD1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5" y="2715988"/>
            <a:ext cx="10513453" cy="32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Distribution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4B4843A0-2B9C-E605-CBDF-D4FC12FA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7125"/>
            <a:ext cx="10515600" cy="32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D3DF-0A49-D185-EEAA-2EFD3CE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99B24-A34B-6157-0D15-6317E09C2CBD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= Active State Time / Cycle Time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EA51947-7FE2-B7F0-F6BE-C90BBF34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0" y="2633472"/>
            <a:ext cx="1103493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0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How work flows</vt:lpstr>
      <vt:lpstr>Uladzimir Abramchuk</vt:lpstr>
      <vt:lpstr>Flow</vt:lpstr>
      <vt:lpstr>Flow</vt:lpstr>
      <vt:lpstr>Flow in More Details</vt:lpstr>
      <vt:lpstr>Cycle Time</vt:lpstr>
      <vt:lpstr>Throughput</vt:lpstr>
      <vt:lpstr>Distribution</vt:lpstr>
      <vt:lpstr>Efficiency</vt:lpstr>
      <vt:lpstr>Quality</vt:lpstr>
      <vt:lpstr>What's under the hood?</vt:lpstr>
      <vt:lpstr>Queues</vt:lpstr>
      <vt:lpstr>The Effect of Queues</vt:lpstr>
      <vt:lpstr>Variability</vt:lpstr>
      <vt:lpstr>How to Minimize Variability</vt:lpstr>
      <vt:lpstr>How to Reduce Batch Size</vt:lpstr>
      <vt:lpstr>Cadence</vt:lpstr>
      <vt:lpstr>WIP Constraints</vt:lpstr>
      <vt:lpstr>Reacting to Emergent Queues</vt:lpstr>
      <vt:lpstr>Bottlenecks</vt:lpstr>
      <vt:lpstr>Quality</vt:lpstr>
      <vt:lpstr>Fast Feedback</vt:lpstr>
      <vt:lpstr>Communication</vt:lpstr>
      <vt:lpstr>Decentralization</vt:lpstr>
      <vt:lpstr>Examples</vt:lpstr>
      <vt:lpstr>Conclusions</vt:lpstr>
      <vt:lpstr>Conclusions</vt:lpstr>
      <vt:lpstr>More Conclusions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1525</cp:revision>
  <dcterms:created xsi:type="dcterms:W3CDTF">2023-04-16T15:22:15Z</dcterms:created>
  <dcterms:modified xsi:type="dcterms:W3CDTF">2023-04-19T08:44:20Z</dcterms:modified>
</cp:coreProperties>
</file>