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2" r:id="rId5"/>
    <p:sldId id="264" r:id="rId6"/>
    <p:sldId id="263" r:id="rId7"/>
    <p:sldId id="273" r:id="rId8"/>
    <p:sldId id="265" r:id="rId9"/>
    <p:sldId id="266" r:id="rId10"/>
    <p:sldId id="267" r:id="rId11"/>
    <p:sldId id="268" r:id="rId12"/>
    <p:sldId id="270" r:id="rId13"/>
    <p:sldId id="269" r:id="rId14"/>
    <p:sldId id="272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01A93-8BBA-4E2F-9ED6-681921BBFB11}" v="462" dt="2022-04-15T11:09:38.160"/>
    <p1510:client id="{E389A60E-375D-4877-AB5F-70E810B64828}" v="138" dt="2022-04-17T16:51:31.796"/>
    <p1510:client id="{E7071C9A-DE56-4084-BACB-A5372053C8D6}" v="2" dt="2022-04-19T14:33:39.451"/>
    <p1510:client id="{FFBA8F46-BEAF-4194-845F-6A19A2AC3B26}" v="55" dt="2022-04-17T14:05:03.30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adzimer Abramchuk" userId="77169ec882ba4fbd" providerId="Windows Live" clId="Web-{FFBA8F46-BEAF-4194-845F-6A19A2AC3B26}"/>
    <pc:docChg chg="delSld modSld sldOrd">
      <pc:chgData name="Uladzimer Abramchuk" userId="77169ec882ba4fbd" providerId="Windows Live" clId="Web-{FFBA8F46-BEAF-4194-845F-6A19A2AC3B26}" dt="2022-04-17T14:29:58.719" v="184"/>
      <pc:docMkLst>
        <pc:docMk/>
      </pc:docMkLst>
      <pc:sldChg chg="modSp modNotes">
        <pc:chgData name="Uladzimer Abramchuk" userId="77169ec882ba4fbd" providerId="Windows Live" clId="Web-{FFBA8F46-BEAF-4194-845F-6A19A2AC3B26}" dt="2022-04-17T14:29:58.719" v="184"/>
        <pc:sldMkLst>
          <pc:docMk/>
          <pc:sldMk cId="0" sldId="256"/>
        </pc:sldMkLst>
        <pc:spChg chg="mod">
          <ac:chgData name="Uladzimer Abramchuk" userId="77169ec882ba4fbd" providerId="Windows Live" clId="Web-{FFBA8F46-BEAF-4194-845F-6A19A2AC3B26}" dt="2022-04-17T12:35:42.025" v="12" actId="20577"/>
          <ac:spMkLst>
            <pc:docMk/>
            <pc:sldMk cId="0" sldId="256"/>
            <ac:spMk id="125" creationId="{00000000-0000-0000-0000-000000000000}"/>
          </ac:spMkLst>
        </pc:spChg>
      </pc:sldChg>
      <pc:sldChg chg="modSp">
        <pc:chgData name="Uladzimer Abramchuk" userId="77169ec882ba4fbd" providerId="Windows Live" clId="Web-{FFBA8F46-BEAF-4194-845F-6A19A2AC3B26}" dt="2022-04-17T13:14:52.398" v="44" actId="20577"/>
        <pc:sldMkLst>
          <pc:docMk/>
          <pc:sldMk cId="1516881637" sldId="259"/>
        </pc:sldMkLst>
        <pc:spChg chg="mod">
          <ac:chgData name="Uladzimer Abramchuk" userId="77169ec882ba4fbd" providerId="Windows Live" clId="Web-{FFBA8F46-BEAF-4194-845F-6A19A2AC3B26}" dt="2022-04-17T13:14:52.398" v="44" actId="20577"/>
          <ac:spMkLst>
            <pc:docMk/>
            <pc:sldMk cId="1516881637" sldId="259"/>
            <ac:spMk id="2" creationId="{C195424F-D8F0-8897-549D-C20BD4850D49}"/>
          </ac:spMkLst>
        </pc:spChg>
      </pc:sldChg>
      <pc:sldChg chg="ord">
        <pc:chgData name="Uladzimer Abramchuk" userId="77169ec882ba4fbd" providerId="Windows Live" clId="Web-{FFBA8F46-BEAF-4194-845F-6A19A2AC3B26}" dt="2022-04-17T14:05:03.304" v="48"/>
        <pc:sldMkLst>
          <pc:docMk/>
          <pc:sldMk cId="3316070695" sldId="262"/>
        </pc:sldMkLst>
      </pc:sldChg>
      <pc:sldChg chg="ord">
        <pc:chgData name="Uladzimer Abramchuk" userId="77169ec882ba4fbd" providerId="Windows Live" clId="Web-{FFBA8F46-BEAF-4194-845F-6A19A2AC3B26}" dt="2022-04-17T13:57:59.840" v="47"/>
        <pc:sldMkLst>
          <pc:docMk/>
          <pc:sldMk cId="2940210123" sldId="263"/>
        </pc:sldMkLst>
      </pc:sldChg>
      <pc:sldChg chg="modSp ord">
        <pc:chgData name="Uladzimer Abramchuk" userId="77169ec882ba4fbd" providerId="Windows Live" clId="Web-{FFBA8F46-BEAF-4194-845F-6A19A2AC3B26}" dt="2022-04-17T13:57:50.215" v="45"/>
        <pc:sldMkLst>
          <pc:docMk/>
          <pc:sldMk cId="1852579337" sldId="264"/>
        </pc:sldMkLst>
        <pc:spChg chg="mod">
          <ac:chgData name="Uladzimer Abramchuk" userId="77169ec882ba4fbd" providerId="Windows Live" clId="Web-{FFBA8F46-BEAF-4194-845F-6A19A2AC3B26}" dt="2022-04-17T13:03:08.739" v="19" actId="20577"/>
          <ac:spMkLst>
            <pc:docMk/>
            <pc:sldMk cId="1852579337" sldId="264"/>
            <ac:spMk id="2" creationId="{646EE969-9556-8AD3-FDAE-BAD815EB558F}"/>
          </ac:spMkLst>
        </pc:spChg>
      </pc:sldChg>
      <pc:sldChg chg="modSp">
        <pc:chgData name="Uladzimer Abramchuk" userId="77169ec882ba4fbd" providerId="Windows Live" clId="Web-{FFBA8F46-BEAF-4194-845F-6A19A2AC3B26}" dt="2022-04-17T13:03:26.084" v="25" actId="20577"/>
        <pc:sldMkLst>
          <pc:docMk/>
          <pc:sldMk cId="3342477244" sldId="265"/>
        </pc:sldMkLst>
        <pc:spChg chg="mod">
          <ac:chgData name="Uladzimer Abramchuk" userId="77169ec882ba4fbd" providerId="Windows Live" clId="Web-{FFBA8F46-BEAF-4194-845F-6A19A2AC3B26}" dt="2022-04-17T13:03:26.084" v="25" actId="20577"/>
          <ac:spMkLst>
            <pc:docMk/>
            <pc:sldMk cId="3342477244" sldId="265"/>
            <ac:spMk id="2" creationId="{738BE9E2-421A-7361-5579-4059CD7B1D1F}"/>
          </ac:spMkLst>
        </pc:spChg>
      </pc:sldChg>
      <pc:sldChg chg="modSp">
        <pc:chgData name="Uladzimer Abramchuk" userId="77169ec882ba4fbd" providerId="Windows Live" clId="Web-{FFBA8F46-BEAF-4194-845F-6A19A2AC3B26}" dt="2022-04-17T13:04:49.570" v="26" actId="20577"/>
        <pc:sldMkLst>
          <pc:docMk/>
          <pc:sldMk cId="208392717" sldId="266"/>
        </pc:sldMkLst>
        <pc:spChg chg="mod">
          <ac:chgData name="Uladzimer Abramchuk" userId="77169ec882ba4fbd" providerId="Windows Live" clId="Web-{FFBA8F46-BEAF-4194-845F-6A19A2AC3B26}" dt="2022-04-17T13:04:49.570" v="26" actId="20577"/>
          <ac:spMkLst>
            <pc:docMk/>
            <pc:sldMk cId="208392717" sldId="266"/>
            <ac:spMk id="2" creationId="{94B32926-2F92-6C3C-D5E0-1CD0EF1552E5}"/>
          </ac:spMkLst>
        </pc:spChg>
      </pc:sldChg>
      <pc:sldChg chg="del">
        <pc:chgData name="Uladzimer Abramchuk" userId="77169ec882ba4fbd" providerId="Windows Live" clId="Web-{FFBA8F46-BEAF-4194-845F-6A19A2AC3B26}" dt="2022-04-17T11:56:15.963" v="0"/>
        <pc:sldMkLst>
          <pc:docMk/>
          <pc:sldMk cId="563411763" sldId="273"/>
        </pc:sldMkLst>
      </pc:sldChg>
    </pc:docChg>
  </pc:docChgLst>
  <pc:docChgLst>
    <pc:chgData name="Uladzimer Abramchuk" userId="77169ec882ba4fbd" providerId="Windows Live" clId="Web-{E7071C9A-DE56-4084-BACB-A5372053C8D6}"/>
    <pc:docChg chg="modSld">
      <pc:chgData name="Uladzimer Abramchuk" userId="77169ec882ba4fbd" providerId="Windows Live" clId="Web-{E7071C9A-DE56-4084-BACB-A5372053C8D6}" dt="2022-04-19T14:40:54.416" v="104"/>
      <pc:docMkLst>
        <pc:docMk/>
      </pc:docMkLst>
      <pc:sldChg chg="modNotes">
        <pc:chgData name="Uladzimer Abramchuk" userId="77169ec882ba4fbd" providerId="Windows Live" clId="Web-{E7071C9A-DE56-4084-BACB-A5372053C8D6}" dt="2022-04-18T17:25:36.647" v="3"/>
        <pc:sldMkLst>
          <pc:docMk/>
          <pc:sldMk cId="2113977738" sldId="260"/>
        </pc:sldMkLst>
      </pc:sldChg>
      <pc:sldChg chg="modNotes">
        <pc:chgData name="Uladzimer Abramchuk" userId="77169ec882ba4fbd" providerId="Windows Live" clId="Web-{E7071C9A-DE56-4084-BACB-A5372053C8D6}" dt="2022-04-18T17:28:47.971" v="66"/>
        <pc:sldMkLst>
          <pc:docMk/>
          <pc:sldMk cId="3316070695" sldId="262"/>
        </pc:sldMkLst>
      </pc:sldChg>
      <pc:sldChg chg="modNotes">
        <pc:chgData name="Uladzimer Abramchuk" userId="77169ec882ba4fbd" providerId="Windows Live" clId="Web-{E7071C9A-DE56-4084-BACB-A5372053C8D6}" dt="2022-04-18T17:30:52.791" v="75"/>
        <pc:sldMkLst>
          <pc:docMk/>
          <pc:sldMk cId="2940210123" sldId="263"/>
        </pc:sldMkLst>
      </pc:sldChg>
      <pc:sldChg chg="modNotes">
        <pc:chgData name="Uladzimer Abramchuk" userId="77169ec882ba4fbd" providerId="Windows Live" clId="Web-{E7071C9A-DE56-4084-BACB-A5372053C8D6}" dt="2022-04-19T14:33:12.981" v="96"/>
        <pc:sldMkLst>
          <pc:docMk/>
          <pc:sldMk cId="1903558839" sldId="268"/>
        </pc:sldMkLst>
      </pc:sldChg>
      <pc:sldChg chg="modNotes">
        <pc:chgData name="Uladzimer Abramchuk" userId="77169ec882ba4fbd" providerId="Windows Live" clId="Web-{E7071C9A-DE56-4084-BACB-A5372053C8D6}" dt="2022-04-19T14:40:54.416" v="104"/>
        <pc:sldMkLst>
          <pc:docMk/>
          <pc:sldMk cId="1349988025" sldId="269"/>
        </pc:sldMkLst>
      </pc:sldChg>
      <pc:sldChg chg="modNotes">
        <pc:chgData name="Uladzimer Abramchuk" userId="77169ec882ba4fbd" providerId="Windows Live" clId="Web-{E7071C9A-DE56-4084-BACB-A5372053C8D6}" dt="2022-04-19T14:33:33.763" v="102"/>
        <pc:sldMkLst>
          <pc:docMk/>
          <pc:sldMk cId="2288972297" sldId="270"/>
        </pc:sldMkLst>
      </pc:sldChg>
      <pc:sldChg chg="modNotes">
        <pc:chgData name="Uladzimer Abramchuk" userId="77169ec882ba4fbd" providerId="Windows Live" clId="Web-{E7071C9A-DE56-4084-BACB-A5372053C8D6}" dt="2022-04-18T17:43:28.479" v="77"/>
        <pc:sldMkLst>
          <pc:docMk/>
          <pc:sldMk cId="2937016538" sldId="272"/>
        </pc:sldMkLst>
      </pc:sldChg>
    </pc:docChg>
  </pc:docChgLst>
  <pc:docChgLst>
    <pc:chgData name="Uladzimer Abramchuk" userId="77169ec882ba4fbd" providerId="Windows Live" clId="Web-{05501A93-8BBA-4E2F-9ED6-681921BBFB11}"/>
    <pc:docChg chg="addSld delSld modSld sldOrd">
      <pc:chgData name="Uladzimer Abramchuk" userId="77169ec882ba4fbd" providerId="Windows Live" clId="Web-{05501A93-8BBA-4E2F-9ED6-681921BBFB11}" dt="2022-04-15T11:09:37.863" v="424" actId="20577"/>
      <pc:docMkLst>
        <pc:docMk/>
      </pc:docMkLst>
      <pc:sldChg chg="addSp delSp modSp">
        <pc:chgData name="Uladzimer Abramchuk" userId="77169ec882ba4fbd" providerId="Windows Live" clId="Web-{05501A93-8BBA-4E2F-9ED6-681921BBFB11}" dt="2022-04-14T10:11:05.367" v="324" actId="20577"/>
        <pc:sldMkLst>
          <pc:docMk/>
          <pc:sldMk cId="0" sldId="256"/>
        </pc:sldMkLst>
        <pc:spChg chg="add del">
          <ac:chgData name="Uladzimer Abramchuk" userId="77169ec882ba4fbd" providerId="Windows Live" clId="Web-{05501A93-8BBA-4E2F-9ED6-681921BBFB11}" dt="2022-04-14T09:53:15.792" v="17"/>
          <ac:spMkLst>
            <pc:docMk/>
            <pc:sldMk cId="0" sldId="256"/>
            <ac:spMk id="2" creationId="{4F716A82-ACA5-1782-AA53-C21D7A2664C4}"/>
          </ac:spMkLst>
        </pc:spChg>
        <pc:spChg chg="add del">
          <ac:chgData name="Uladzimer Abramchuk" userId="77169ec882ba4fbd" providerId="Windows Live" clId="Web-{05501A93-8BBA-4E2F-9ED6-681921BBFB11}" dt="2022-04-14T09:53:12.589" v="16"/>
          <ac:spMkLst>
            <pc:docMk/>
            <pc:sldMk cId="0" sldId="256"/>
            <ac:spMk id="3" creationId="{F62A08D3-E964-EAB0-0091-853319921255}"/>
          </ac:spMkLst>
        </pc:spChg>
        <pc:spChg chg="add del">
          <ac:chgData name="Uladzimer Abramchuk" userId="77169ec882ba4fbd" providerId="Windows Live" clId="Web-{05501A93-8BBA-4E2F-9ED6-681921BBFB11}" dt="2022-04-14T09:54:53.841" v="19"/>
          <ac:spMkLst>
            <pc:docMk/>
            <pc:sldMk cId="0" sldId="256"/>
            <ac:spMk id="4" creationId="{61F7336E-15C7-AD24-9A57-8846F892EEB2}"/>
          </ac:spMkLst>
        </pc:spChg>
        <pc:spChg chg="add del">
          <ac:chgData name="Uladzimer Abramchuk" userId="77169ec882ba4fbd" providerId="Windows Live" clId="Web-{05501A93-8BBA-4E2F-9ED6-681921BBFB11}" dt="2022-04-14T09:55:19.779" v="21"/>
          <ac:spMkLst>
            <pc:docMk/>
            <pc:sldMk cId="0" sldId="256"/>
            <ac:spMk id="5" creationId="{E2E494B2-F902-567E-7516-E2DFAA346130}"/>
          </ac:spMkLst>
        </pc:spChg>
        <pc:spChg chg="add del">
          <ac:chgData name="Uladzimer Abramchuk" userId="77169ec882ba4fbd" providerId="Windows Live" clId="Web-{05501A93-8BBA-4E2F-9ED6-681921BBFB11}" dt="2022-04-14T09:55:39.827" v="24"/>
          <ac:spMkLst>
            <pc:docMk/>
            <pc:sldMk cId="0" sldId="256"/>
            <ac:spMk id="6" creationId="{41395D93-870A-D426-1F0E-7EA41F010A78}"/>
          </ac:spMkLst>
        </pc:spChg>
        <pc:spChg chg="add del mod">
          <ac:chgData name="Uladzimer Abramchuk" userId="77169ec882ba4fbd" providerId="Windows Live" clId="Web-{05501A93-8BBA-4E2F-9ED6-681921BBFB11}" dt="2022-04-14T10:08:35.941" v="287"/>
          <ac:spMkLst>
            <pc:docMk/>
            <pc:sldMk cId="0" sldId="256"/>
            <ac:spMk id="7" creationId="{29E5BAE0-55AB-5E21-1ED2-DBF12993B757}"/>
          </ac:spMkLst>
        </pc:spChg>
        <pc:spChg chg="add del">
          <ac:chgData name="Uladzimer Abramchuk" userId="77169ec882ba4fbd" providerId="Windows Live" clId="Web-{05501A93-8BBA-4E2F-9ED6-681921BBFB11}" dt="2022-04-14T10:10:00.678" v="303"/>
          <ac:spMkLst>
            <pc:docMk/>
            <pc:sldMk cId="0" sldId="256"/>
            <ac:spMk id="8" creationId="{C3829343-6E89-8799-BD12-E89ABDAA0C4C}"/>
          </ac:spMkLst>
        </pc:spChg>
        <pc:spChg chg="add del">
          <ac:chgData name="Uladzimer Abramchuk" userId="77169ec882ba4fbd" providerId="Windows Live" clId="Web-{05501A93-8BBA-4E2F-9ED6-681921BBFB11}" dt="2022-04-14T10:08:47.457" v="290"/>
          <ac:spMkLst>
            <pc:docMk/>
            <pc:sldMk cId="0" sldId="256"/>
            <ac:spMk id="9" creationId="{C9EC2A29-7FA9-AC5B-48EA-71C519C9DCE6}"/>
          </ac:spMkLst>
        </pc:spChg>
        <pc:spChg chg="add mod">
          <ac:chgData name="Uladzimer Abramchuk" userId="77169ec882ba4fbd" providerId="Windows Live" clId="Web-{05501A93-8BBA-4E2F-9ED6-681921BBFB11}" dt="2022-04-14T10:11:05.367" v="324" actId="20577"/>
          <ac:spMkLst>
            <pc:docMk/>
            <pc:sldMk cId="0" sldId="256"/>
            <ac:spMk id="11" creationId="{EC276BD8-4045-F1E0-2489-A8D19F8D8021}"/>
          </ac:spMkLst>
        </pc:spChg>
        <pc:spChg chg="mod">
          <ac:chgData name="Uladzimer Abramchuk" userId="77169ec882ba4fbd" providerId="Windows Live" clId="Web-{05501A93-8BBA-4E2F-9ED6-681921BBFB11}" dt="2022-04-14T09:53:08.229" v="13" actId="20577"/>
          <ac:spMkLst>
            <pc:docMk/>
            <pc:sldMk cId="0" sldId="256"/>
            <ac:spMk id="125" creationId="{00000000-0000-0000-0000-000000000000}"/>
          </ac:spMkLst>
        </pc:spChg>
        <pc:spChg chg="mod">
          <ac:chgData name="Uladzimer Abramchuk" userId="77169ec882ba4fbd" providerId="Windows Live" clId="Web-{05501A93-8BBA-4E2F-9ED6-681921BBFB11}" dt="2022-04-14T09:55:33.842" v="22" actId="20577"/>
          <ac:spMkLst>
            <pc:docMk/>
            <pc:sldMk cId="0" sldId="256"/>
            <ac:spMk id="126" creationId="{00000000-0000-0000-0000-000000000000}"/>
          </ac:spMkLst>
        </pc:spChg>
      </pc:sldChg>
      <pc:sldChg chg="del">
        <pc:chgData name="Uladzimer Abramchuk" userId="77169ec882ba4fbd" providerId="Windows Live" clId="Web-{05501A93-8BBA-4E2F-9ED6-681921BBFB11}" dt="2022-04-14T09:56:49.579" v="29"/>
        <pc:sldMkLst>
          <pc:docMk/>
          <pc:sldMk cId="0" sldId="257"/>
        </pc:sldMkLst>
      </pc:sldChg>
      <pc:sldChg chg="new del">
        <pc:chgData name="Uladzimer Abramchuk" userId="77169ec882ba4fbd" providerId="Windows Live" clId="Web-{05501A93-8BBA-4E2F-9ED6-681921BBFB11}" dt="2022-04-14T09:56:49.016" v="28"/>
        <pc:sldMkLst>
          <pc:docMk/>
          <pc:sldMk cId="1068630907" sldId="258"/>
        </pc:sldMkLst>
      </pc:sldChg>
      <pc:sldChg chg="modSp new">
        <pc:chgData name="Uladzimer Abramchuk" userId="77169ec882ba4fbd" providerId="Windows Live" clId="Web-{05501A93-8BBA-4E2F-9ED6-681921BBFB11}" dt="2022-04-14T10:14:10.607" v="346" actId="20577"/>
        <pc:sldMkLst>
          <pc:docMk/>
          <pc:sldMk cId="1516881637" sldId="259"/>
        </pc:sldMkLst>
        <pc:spChg chg="mod">
          <ac:chgData name="Uladzimer Abramchuk" userId="77169ec882ba4fbd" providerId="Windows Live" clId="Web-{05501A93-8BBA-4E2F-9ED6-681921BBFB11}" dt="2022-04-14T10:14:10.607" v="346" actId="20577"/>
          <ac:spMkLst>
            <pc:docMk/>
            <pc:sldMk cId="1516881637" sldId="259"/>
            <ac:spMk id="2" creationId="{C195424F-D8F0-8897-549D-C20BD4850D49}"/>
          </ac:spMkLst>
        </pc:spChg>
      </pc:sldChg>
      <pc:sldChg chg="modSp new">
        <pc:chgData name="Uladzimer Abramchuk" userId="77169ec882ba4fbd" providerId="Windows Live" clId="Web-{05501A93-8BBA-4E2F-9ED6-681921BBFB11}" dt="2022-04-14T10:09:32.584" v="302" actId="20577"/>
        <pc:sldMkLst>
          <pc:docMk/>
          <pc:sldMk cId="2113977738" sldId="260"/>
        </pc:sldMkLst>
        <pc:spChg chg="mod">
          <ac:chgData name="Uladzimer Abramchuk" userId="77169ec882ba4fbd" providerId="Windows Live" clId="Web-{05501A93-8BBA-4E2F-9ED6-681921BBFB11}" dt="2022-04-14T10:09:32.584" v="302" actId="20577"/>
          <ac:spMkLst>
            <pc:docMk/>
            <pc:sldMk cId="2113977738" sldId="260"/>
            <ac:spMk id="2" creationId="{C2F48A69-D3DA-42A7-3441-150EA519E156}"/>
          </ac:spMkLst>
        </pc:spChg>
      </pc:sldChg>
      <pc:sldChg chg="modSp new">
        <pc:chgData name="Uladzimer Abramchuk" userId="77169ec882ba4fbd" providerId="Windows Live" clId="Web-{05501A93-8BBA-4E2F-9ED6-681921BBFB11}" dt="2022-04-14T10:06:37.235" v="283" actId="20577"/>
        <pc:sldMkLst>
          <pc:docMk/>
          <pc:sldMk cId="411729821" sldId="261"/>
        </pc:sldMkLst>
        <pc:spChg chg="mod">
          <ac:chgData name="Uladzimer Abramchuk" userId="77169ec882ba4fbd" providerId="Windows Live" clId="Web-{05501A93-8BBA-4E2F-9ED6-681921BBFB11}" dt="2022-04-14T10:06:37.235" v="283" actId="20577"/>
          <ac:spMkLst>
            <pc:docMk/>
            <pc:sldMk cId="411729821" sldId="261"/>
            <ac:spMk id="2" creationId="{6E5567E6-5316-8C36-0BE3-894B67D084FD}"/>
          </ac:spMkLst>
        </pc:spChg>
      </pc:sldChg>
      <pc:sldChg chg="modSp new">
        <pc:chgData name="Uladzimer Abramchuk" userId="77169ec882ba4fbd" providerId="Windows Live" clId="Web-{05501A93-8BBA-4E2F-9ED6-681921BBFB11}" dt="2022-04-14T10:06:11.703" v="266" actId="20577"/>
        <pc:sldMkLst>
          <pc:docMk/>
          <pc:sldMk cId="3316070695" sldId="262"/>
        </pc:sldMkLst>
        <pc:spChg chg="mod">
          <ac:chgData name="Uladzimer Abramchuk" userId="77169ec882ba4fbd" providerId="Windows Live" clId="Web-{05501A93-8BBA-4E2F-9ED6-681921BBFB11}" dt="2022-04-14T10:06:11.703" v="266" actId="20577"/>
          <ac:spMkLst>
            <pc:docMk/>
            <pc:sldMk cId="3316070695" sldId="262"/>
            <ac:spMk id="2" creationId="{BFABEAD0-8E75-83EE-AA16-986A6A4BD652}"/>
          </ac:spMkLst>
        </pc:spChg>
      </pc:sldChg>
      <pc:sldChg chg="modSp new">
        <pc:chgData name="Uladzimer Abramchuk" userId="77169ec882ba4fbd" providerId="Windows Live" clId="Web-{05501A93-8BBA-4E2F-9ED6-681921BBFB11}" dt="2022-04-14T09:58:07.112" v="68" actId="20577"/>
        <pc:sldMkLst>
          <pc:docMk/>
          <pc:sldMk cId="2940210123" sldId="263"/>
        </pc:sldMkLst>
        <pc:spChg chg="mod">
          <ac:chgData name="Uladzimer Abramchuk" userId="77169ec882ba4fbd" providerId="Windows Live" clId="Web-{05501A93-8BBA-4E2F-9ED6-681921BBFB11}" dt="2022-04-14T09:58:07.112" v="68" actId="20577"/>
          <ac:spMkLst>
            <pc:docMk/>
            <pc:sldMk cId="2940210123" sldId="263"/>
            <ac:spMk id="2" creationId="{6B764FDD-877D-D5D1-7C75-99ABF69486BA}"/>
          </ac:spMkLst>
        </pc:spChg>
      </pc:sldChg>
      <pc:sldChg chg="modSp new">
        <pc:chgData name="Uladzimer Abramchuk" userId="77169ec882ba4fbd" providerId="Windows Live" clId="Web-{05501A93-8BBA-4E2F-9ED6-681921BBFB11}" dt="2022-04-14T10:21:27.400" v="406" actId="20577"/>
        <pc:sldMkLst>
          <pc:docMk/>
          <pc:sldMk cId="1852579337" sldId="264"/>
        </pc:sldMkLst>
        <pc:spChg chg="mod">
          <ac:chgData name="Uladzimer Abramchuk" userId="77169ec882ba4fbd" providerId="Windows Live" clId="Web-{05501A93-8BBA-4E2F-9ED6-681921BBFB11}" dt="2022-04-14T10:21:27.400" v="406" actId="20577"/>
          <ac:spMkLst>
            <pc:docMk/>
            <pc:sldMk cId="1852579337" sldId="264"/>
            <ac:spMk id="2" creationId="{646EE969-9556-8AD3-FDAE-BAD815EB558F}"/>
          </ac:spMkLst>
        </pc:spChg>
      </pc:sldChg>
      <pc:sldChg chg="modSp new">
        <pc:chgData name="Uladzimer Abramchuk" userId="77169ec882ba4fbd" providerId="Windows Live" clId="Web-{05501A93-8BBA-4E2F-9ED6-681921BBFB11}" dt="2022-04-14T10:14:26.998" v="355" actId="20577"/>
        <pc:sldMkLst>
          <pc:docMk/>
          <pc:sldMk cId="3342477244" sldId="265"/>
        </pc:sldMkLst>
        <pc:spChg chg="mod">
          <ac:chgData name="Uladzimer Abramchuk" userId="77169ec882ba4fbd" providerId="Windows Live" clId="Web-{05501A93-8BBA-4E2F-9ED6-681921BBFB11}" dt="2022-04-14T10:14:26.998" v="355" actId="20577"/>
          <ac:spMkLst>
            <pc:docMk/>
            <pc:sldMk cId="3342477244" sldId="265"/>
            <ac:spMk id="2" creationId="{738BE9E2-421A-7361-5579-4059CD7B1D1F}"/>
          </ac:spMkLst>
        </pc:spChg>
      </pc:sldChg>
      <pc:sldChg chg="modSp new">
        <pc:chgData name="Uladzimer Abramchuk" userId="77169ec882ba4fbd" providerId="Windows Live" clId="Web-{05501A93-8BBA-4E2F-9ED6-681921BBFB11}" dt="2022-04-14T09:59:15.583" v="111" actId="20577"/>
        <pc:sldMkLst>
          <pc:docMk/>
          <pc:sldMk cId="208392717" sldId="266"/>
        </pc:sldMkLst>
        <pc:spChg chg="mod">
          <ac:chgData name="Uladzimer Abramchuk" userId="77169ec882ba4fbd" providerId="Windows Live" clId="Web-{05501A93-8BBA-4E2F-9ED6-681921BBFB11}" dt="2022-04-14T09:59:15.583" v="111" actId="20577"/>
          <ac:spMkLst>
            <pc:docMk/>
            <pc:sldMk cId="208392717" sldId="266"/>
            <ac:spMk id="2" creationId="{94B32926-2F92-6C3C-D5E0-1CD0EF1552E5}"/>
          </ac:spMkLst>
        </pc:spChg>
      </pc:sldChg>
      <pc:sldChg chg="modSp new">
        <pc:chgData name="Uladzimer Abramchuk" userId="77169ec882ba4fbd" providerId="Windows Live" clId="Web-{05501A93-8BBA-4E2F-9ED6-681921BBFB11}" dt="2022-04-14T10:15:02.499" v="364" actId="20577"/>
        <pc:sldMkLst>
          <pc:docMk/>
          <pc:sldMk cId="2655876354" sldId="267"/>
        </pc:sldMkLst>
        <pc:spChg chg="mod">
          <ac:chgData name="Uladzimer Abramchuk" userId="77169ec882ba4fbd" providerId="Windows Live" clId="Web-{05501A93-8BBA-4E2F-9ED6-681921BBFB11}" dt="2022-04-14T10:15:02.499" v="364" actId="20577"/>
          <ac:spMkLst>
            <pc:docMk/>
            <pc:sldMk cId="2655876354" sldId="267"/>
            <ac:spMk id="2" creationId="{FFB9CF75-CC7B-0A97-3081-27026A0DD263}"/>
          </ac:spMkLst>
        </pc:spChg>
      </pc:sldChg>
      <pc:sldChg chg="modSp new">
        <pc:chgData name="Uladzimer Abramchuk" userId="77169ec882ba4fbd" providerId="Windows Live" clId="Web-{05501A93-8BBA-4E2F-9ED6-681921BBFB11}" dt="2022-04-14T09:59:38.630" v="147" actId="20577"/>
        <pc:sldMkLst>
          <pc:docMk/>
          <pc:sldMk cId="1903558839" sldId="268"/>
        </pc:sldMkLst>
        <pc:spChg chg="mod">
          <ac:chgData name="Uladzimer Abramchuk" userId="77169ec882ba4fbd" providerId="Windows Live" clId="Web-{05501A93-8BBA-4E2F-9ED6-681921BBFB11}" dt="2022-04-14T09:59:38.630" v="147" actId="20577"/>
          <ac:spMkLst>
            <pc:docMk/>
            <pc:sldMk cId="1903558839" sldId="268"/>
            <ac:spMk id="2" creationId="{3C014CF9-BB2F-B42F-1B69-2AED37F00B08}"/>
          </ac:spMkLst>
        </pc:spChg>
      </pc:sldChg>
      <pc:sldChg chg="modSp new">
        <pc:chgData name="Uladzimer Abramchuk" userId="77169ec882ba4fbd" providerId="Windows Live" clId="Web-{05501A93-8BBA-4E2F-9ED6-681921BBFB11}" dt="2022-04-14T10:15:18.234" v="366" actId="20577"/>
        <pc:sldMkLst>
          <pc:docMk/>
          <pc:sldMk cId="1349988025" sldId="269"/>
        </pc:sldMkLst>
        <pc:spChg chg="mod">
          <ac:chgData name="Uladzimer Abramchuk" userId="77169ec882ba4fbd" providerId="Windows Live" clId="Web-{05501A93-8BBA-4E2F-9ED6-681921BBFB11}" dt="2022-04-14T10:15:18.234" v="366" actId="20577"/>
          <ac:spMkLst>
            <pc:docMk/>
            <pc:sldMk cId="1349988025" sldId="269"/>
            <ac:spMk id="2" creationId="{ED27ABF0-9957-BD8E-E46C-9CF7823DCB2D}"/>
          </ac:spMkLst>
        </pc:spChg>
      </pc:sldChg>
      <pc:sldChg chg="modSp new ord">
        <pc:chgData name="Uladzimer Abramchuk" userId="77169ec882ba4fbd" providerId="Windows Live" clId="Web-{05501A93-8BBA-4E2F-9ED6-681921BBFB11}" dt="2022-04-14T10:07:39.674" v="284"/>
        <pc:sldMkLst>
          <pc:docMk/>
          <pc:sldMk cId="2288972297" sldId="270"/>
        </pc:sldMkLst>
        <pc:spChg chg="mod">
          <ac:chgData name="Uladzimer Abramchuk" userId="77169ec882ba4fbd" providerId="Windows Live" clId="Web-{05501A93-8BBA-4E2F-9ED6-681921BBFB11}" dt="2022-04-14T10:00:19.381" v="166" actId="20577"/>
          <ac:spMkLst>
            <pc:docMk/>
            <pc:sldMk cId="2288972297" sldId="270"/>
            <ac:spMk id="2" creationId="{B354A185-6DE7-0AFD-C6B9-F9F561CD7033}"/>
          </ac:spMkLst>
        </pc:spChg>
      </pc:sldChg>
      <pc:sldChg chg="modSp new del">
        <pc:chgData name="Uladzimer Abramchuk" userId="77169ec882ba4fbd" providerId="Windows Live" clId="Web-{05501A93-8BBA-4E2F-9ED6-681921BBFB11}" dt="2022-04-14T10:04:41.638" v="239"/>
        <pc:sldMkLst>
          <pc:docMk/>
          <pc:sldMk cId="3942537674" sldId="271"/>
        </pc:sldMkLst>
        <pc:spChg chg="mod">
          <ac:chgData name="Uladzimer Abramchuk" userId="77169ec882ba4fbd" providerId="Windows Live" clId="Web-{05501A93-8BBA-4E2F-9ED6-681921BBFB11}" dt="2022-04-14T10:02:45.870" v="209" actId="20577"/>
          <ac:spMkLst>
            <pc:docMk/>
            <pc:sldMk cId="3942537674" sldId="271"/>
            <ac:spMk id="2" creationId="{BB443B0A-B498-30AF-EA34-AADEF15C6C1C}"/>
          </ac:spMkLst>
        </pc:spChg>
      </pc:sldChg>
      <pc:sldChg chg="addSp delSp modSp new">
        <pc:chgData name="Uladzimer Abramchuk" userId="77169ec882ba4fbd" providerId="Windows Live" clId="Web-{05501A93-8BBA-4E2F-9ED6-681921BBFB11}" dt="2022-04-14T10:04:39.857" v="238" actId="20577"/>
        <pc:sldMkLst>
          <pc:docMk/>
          <pc:sldMk cId="2937016538" sldId="272"/>
        </pc:sldMkLst>
        <pc:spChg chg="add del">
          <ac:chgData name="Uladzimer Abramchuk" userId="77169ec882ba4fbd" providerId="Windows Live" clId="Web-{05501A93-8BBA-4E2F-9ED6-681921BBFB11}" dt="2022-04-14T10:03:55.418" v="213"/>
          <ac:spMkLst>
            <pc:docMk/>
            <pc:sldMk cId="2937016538" sldId="272"/>
            <ac:spMk id="2" creationId="{32D0CC6D-4CB0-1A94-1945-31431C2CEE61}"/>
          </ac:spMkLst>
        </pc:spChg>
        <pc:spChg chg="mod">
          <ac:chgData name="Uladzimer Abramchuk" userId="77169ec882ba4fbd" providerId="Windows Live" clId="Web-{05501A93-8BBA-4E2F-9ED6-681921BBFB11}" dt="2022-04-14T10:04:39.857" v="238" actId="20577"/>
          <ac:spMkLst>
            <pc:docMk/>
            <pc:sldMk cId="2937016538" sldId="272"/>
            <ac:spMk id="3" creationId="{56F7D9EE-FB7C-D145-7A0B-F175CE74314E}"/>
          </ac:spMkLst>
        </pc:spChg>
        <pc:spChg chg="del mod">
          <ac:chgData name="Uladzimer Abramchuk" userId="77169ec882ba4fbd" providerId="Windows Live" clId="Web-{05501A93-8BBA-4E2F-9ED6-681921BBFB11}" dt="2022-04-14T10:04:27.325" v="236"/>
          <ac:spMkLst>
            <pc:docMk/>
            <pc:sldMk cId="2937016538" sldId="272"/>
            <ac:spMk id="4" creationId="{AC1445C8-A708-29DC-9DDD-3930C4F2460F}"/>
          </ac:spMkLst>
        </pc:spChg>
        <pc:picChg chg="add del mod ord modCrop">
          <ac:chgData name="Uladzimer Abramchuk" userId="77169ec882ba4fbd" providerId="Windows Live" clId="Web-{05501A93-8BBA-4E2F-9ED6-681921BBFB11}" dt="2022-04-14T10:03:51.981" v="212"/>
          <ac:picMkLst>
            <pc:docMk/>
            <pc:sldMk cId="2937016538" sldId="272"/>
            <ac:picMk id="5" creationId="{72BF1494-E106-25E0-6607-A000113E9A3A}"/>
          </ac:picMkLst>
        </pc:picChg>
        <pc:picChg chg="add mod ord modCrop">
          <ac:chgData name="Uladzimer Abramchuk" userId="77169ec882ba4fbd" providerId="Windows Live" clId="Web-{05501A93-8BBA-4E2F-9ED6-681921BBFB11}" dt="2022-04-14T10:04:09.434" v="215" actId="1076"/>
          <ac:picMkLst>
            <pc:docMk/>
            <pc:sldMk cId="2937016538" sldId="272"/>
            <ac:picMk id="6" creationId="{1BFDF032-ADF6-AD10-228E-4022F9FBCFA1}"/>
          </ac:picMkLst>
        </pc:picChg>
      </pc:sldChg>
      <pc:sldChg chg="modSp new">
        <pc:chgData name="Uladzimer Abramchuk" userId="77169ec882ba4fbd" providerId="Windows Live" clId="Web-{05501A93-8BBA-4E2F-9ED6-681921BBFB11}" dt="2022-04-15T11:09:37.863" v="424" actId="20577"/>
        <pc:sldMkLst>
          <pc:docMk/>
          <pc:sldMk cId="563411763" sldId="273"/>
        </pc:sldMkLst>
        <pc:spChg chg="mod">
          <ac:chgData name="Uladzimer Abramchuk" userId="77169ec882ba4fbd" providerId="Windows Live" clId="Web-{05501A93-8BBA-4E2F-9ED6-681921BBFB11}" dt="2022-04-15T11:09:37.863" v="424" actId="20577"/>
          <ac:spMkLst>
            <pc:docMk/>
            <pc:sldMk cId="563411763" sldId="273"/>
            <ac:spMk id="2" creationId="{B1857567-1ADA-7533-DF34-104FD95A27CD}"/>
          </ac:spMkLst>
        </pc:spChg>
      </pc:sldChg>
    </pc:docChg>
  </pc:docChgLst>
  <pc:docChgLst>
    <pc:chgData name="Uladzimer Abramchuk" userId="77169ec882ba4fbd" providerId="Windows Live" clId="Web-{E389A60E-375D-4877-AB5F-70E810B64828}"/>
    <pc:docChg chg="addSld delSld modSld">
      <pc:chgData name="Uladzimer Abramchuk" userId="77169ec882ba4fbd" providerId="Windows Live" clId="Web-{E389A60E-375D-4877-AB5F-70E810B64828}" dt="2022-04-17T16:55:07.020" v="3747"/>
      <pc:docMkLst>
        <pc:docMk/>
      </pc:docMkLst>
      <pc:sldChg chg="modNotes">
        <pc:chgData name="Uladzimer Abramchuk" userId="77169ec882ba4fbd" providerId="Windows Live" clId="Web-{E389A60E-375D-4877-AB5F-70E810B64828}" dt="2022-04-17T16:16:01.114" v="3427"/>
        <pc:sldMkLst>
          <pc:docMk/>
          <pc:sldMk cId="0" sldId="256"/>
        </pc:sldMkLst>
      </pc:sldChg>
      <pc:sldChg chg="modNotes">
        <pc:chgData name="Uladzimer Abramchuk" userId="77169ec882ba4fbd" providerId="Windows Live" clId="Web-{E389A60E-375D-4877-AB5F-70E810B64828}" dt="2022-04-17T14:32:23.982" v="97"/>
        <pc:sldMkLst>
          <pc:docMk/>
          <pc:sldMk cId="1516881637" sldId="259"/>
        </pc:sldMkLst>
      </pc:sldChg>
      <pc:sldChg chg="modNotes">
        <pc:chgData name="Uladzimer Abramchuk" userId="77169ec882ba4fbd" providerId="Windows Live" clId="Web-{E389A60E-375D-4877-AB5F-70E810B64828}" dt="2022-04-17T14:48:24.148" v="650"/>
        <pc:sldMkLst>
          <pc:docMk/>
          <pc:sldMk cId="2113977738" sldId="260"/>
        </pc:sldMkLst>
      </pc:sldChg>
      <pc:sldChg chg="modSp del modNotes">
        <pc:chgData name="Uladzimer Abramchuk" userId="77169ec882ba4fbd" providerId="Windows Live" clId="Web-{E389A60E-375D-4877-AB5F-70E810B64828}" dt="2022-04-17T16:15:52.020" v="3425"/>
        <pc:sldMkLst>
          <pc:docMk/>
          <pc:sldMk cId="411729821" sldId="261"/>
        </pc:sldMkLst>
        <pc:spChg chg="mod">
          <ac:chgData name="Uladzimer Abramchuk" userId="77169ec882ba4fbd" providerId="Windows Live" clId="Web-{E389A60E-375D-4877-AB5F-70E810B64828}" dt="2022-04-17T15:18:25.742" v="1700" actId="20577"/>
          <ac:spMkLst>
            <pc:docMk/>
            <pc:sldMk cId="411729821" sldId="261"/>
            <ac:spMk id="2" creationId="{6E5567E6-5316-8C36-0BE3-894B67D084FD}"/>
          </ac:spMkLst>
        </pc:spChg>
      </pc:sldChg>
      <pc:sldChg chg="modNotes">
        <pc:chgData name="Uladzimer Abramchuk" userId="77169ec882ba4fbd" providerId="Windows Live" clId="Web-{E389A60E-375D-4877-AB5F-70E810B64828}" dt="2022-04-17T16:30:19.371" v="3467"/>
        <pc:sldMkLst>
          <pc:docMk/>
          <pc:sldMk cId="3316070695" sldId="262"/>
        </pc:sldMkLst>
      </pc:sldChg>
      <pc:sldChg chg="modNotes">
        <pc:chgData name="Uladzimer Abramchuk" userId="77169ec882ba4fbd" providerId="Windows Live" clId="Web-{E389A60E-375D-4877-AB5F-70E810B64828}" dt="2022-04-17T16:31:32.483" v="3470"/>
        <pc:sldMkLst>
          <pc:docMk/>
          <pc:sldMk cId="2940210123" sldId="263"/>
        </pc:sldMkLst>
      </pc:sldChg>
      <pc:sldChg chg="modNotes">
        <pc:chgData name="Uladzimer Abramchuk" userId="77169ec882ba4fbd" providerId="Windows Live" clId="Web-{E389A60E-375D-4877-AB5F-70E810B64828}" dt="2022-04-17T15:08:45.290" v="1260"/>
        <pc:sldMkLst>
          <pc:docMk/>
          <pc:sldMk cId="1852579337" sldId="264"/>
        </pc:sldMkLst>
      </pc:sldChg>
      <pc:sldChg chg="modNotes">
        <pc:chgData name="Uladzimer Abramchuk" userId="77169ec882ba4fbd" providerId="Windows Live" clId="Web-{E389A60E-375D-4877-AB5F-70E810B64828}" dt="2022-04-17T16:34:42.238" v="3478"/>
        <pc:sldMkLst>
          <pc:docMk/>
          <pc:sldMk cId="208392717" sldId="266"/>
        </pc:sldMkLst>
      </pc:sldChg>
      <pc:sldChg chg="modSp modNotes">
        <pc:chgData name="Uladzimer Abramchuk" userId="77169ec882ba4fbd" providerId="Windows Live" clId="Web-{E389A60E-375D-4877-AB5F-70E810B64828}" dt="2022-04-17T15:51:57.670" v="2576" actId="20577"/>
        <pc:sldMkLst>
          <pc:docMk/>
          <pc:sldMk cId="2655876354" sldId="267"/>
        </pc:sldMkLst>
        <pc:spChg chg="mod">
          <ac:chgData name="Uladzimer Abramchuk" userId="77169ec882ba4fbd" providerId="Windows Live" clId="Web-{E389A60E-375D-4877-AB5F-70E810B64828}" dt="2022-04-17T15:51:57.670" v="2576" actId="20577"/>
          <ac:spMkLst>
            <pc:docMk/>
            <pc:sldMk cId="2655876354" sldId="267"/>
            <ac:spMk id="2" creationId="{FFB9CF75-CC7B-0A97-3081-27026A0DD263}"/>
          </ac:spMkLst>
        </pc:spChg>
      </pc:sldChg>
      <pc:sldChg chg="modSp modNotes">
        <pc:chgData name="Uladzimer Abramchuk" userId="77169ec882ba4fbd" providerId="Windows Live" clId="Web-{E389A60E-375D-4877-AB5F-70E810B64828}" dt="2022-04-17T16:35:25.676" v="3480"/>
        <pc:sldMkLst>
          <pc:docMk/>
          <pc:sldMk cId="1903558839" sldId="268"/>
        </pc:sldMkLst>
        <pc:spChg chg="mod">
          <ac:chgData name="Uladzimer Abramchuk" userId="77169ec882ba4fbd" providerId="Windows Live" clId="Web-{E389A60E-375D-4877-AB5F-70E810B64828}" dt="2022-04-17T16:00:51.747" v="3010" actId="20577"/>
          <ac:spMkLst>
            <pc:docMk/>
            <pc:sldMk cId="1903558839" sldId="268"/>
            <ac:spMk id="2" creationId="{3C014CF9-BB2F-B42F-1B69-2AED37F00B08}"/>
          </ac:spMkLst>
        </pc:spChg>
      </pc:sldChg>
      <pc:sldChg chg="modNotes">
        <pc:chgData name="Uladzimer Abramchuk" userId="77169ec882ba4fbd" providerId="Windows Live" clId="Web-{E389A60E-375D-4877-AB5F-70E810B64828}" dt="2022-04-17T16:03:57.064" v="3061"/>
        <pc:sldMkLst>
          <pc:docMk/>
          <pc:sldMk cId="1349988025" sldId="269"/>
        </pc:sldMkLst>
      </pc:sldChg>
      <pc:sldChg chg="modNotes">
        <pc:chgData name="Uladzimer Abramchuk" userId="77169ec882ba4fbd" providerId="Windows Live" clId="Web-{E389A60E-375D-4877-AB5F-70E810B64828}" dt="2022-04-17T15:55:13.629" v="2798"/>
        <pc:sldMkLst>
          <pc:docMk/>
          <pc:sldMk cId="2288972297" sldId="270"/>
        </pc:sldMkLst>
      </pc:sldChg>
      <pc:sldChg chg="modNotes">
        <pc:chgData name="Uladzimer Abramchuk" userId="77169ec882ba4fbd" providerId="Windows Live" clId="Web-{E389A60E-375D-4877-AB5F-70E810B64828}" dt="2022-04-17T16:36:59.507" v="3482"/>
        <pc:sldMkLst>
          <pc:docMk/>
          <pc:sldMk cId="2937016538" sldId="272"/>
        </pc:sldMkLst>
      </pc:sldChg>
      <pc:sldChg chg="modSp new modNotes">
        <pc:chgData name="Uladzimer Abramchuk" userId="77169ec882ba4fbd" providerId="Windows Live" clId="Web-{E389A60E-375D-4877-AB5F-70E810B64828}" dt="2022-04-17T16:55:07.020" v="3747"/>
        <pc:sldMkLst>
          <pc:docMk/>
          <pc:sldMk cId="1063094096" sldId="273"/>
        </pc:sldMkLst>
        <pc:spChg chg="mod">
          <ac:chgData name="Uladzimer Abramchuk" userId="77169ec882ba4fbd" providerId="Windows Live" clId="Web-{E389A60E-375D-4877-AB5F-70E810B64828}" dt="2022-04-17T16:51:31.249" v="3507" actId="20577"/>
          <ac:spMkLst>
            <pc:docMk/>
            <pc:sldMk cId="1063094096" sldId="273"/>
            <ac:spMk id="2" creationId="{693EBCF7-1001-6670-30A5-D2D0C90207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88997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Препятствие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становится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путем</a:t>
            </a:r>
            <a:r>
              <a:rPr lang="en-US">
                <a:latin typeface="Calibri"/>
                <a:cs typeface="Calibri"/>
              </a:rPr>
              <a:t> - </a:t>
            </a:r>
            <a:r>
              <a:rPr lang="en-US" err="1">
                <a:latin typeface="Calibri"/>
                <a:cs typeface="Calibri"/>
              </a:rPr>
              <a:t>именно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под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таким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девизом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прошли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мои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последние</a:t>
            </a:r>
            <a:r>
              <a:rPr lang="en-US">
                <a:latin typeface="Calibri"/>
                <a:cs typeface="Calibri"/>
              </a:rPr>
              <a:t> 3 </a:t>
            </a:r>
            <a:r>
              <a:rPr lang="en-US" err="1">
                <a:latin typeface="Calibri"/>
                <a:cs typeface="Calibri"/>
              </a:rPr>
              <a:t>года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Как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вы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помните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эти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три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года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были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достаточно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напряженными</a:t>
            </a:r>
            <a:r>
              <a:rPr lang="en-US">
                <a:latin typeface="Calibri"/>
                <a:cs typeface="Calibri"/>
              </a:rPr>
              <a:t>, и </a:t>
            </a:r>
            <a:r>
              <a:rPr lang="en-US" err="1">
                <a:latin typeface="Calibri"/>
                <a:cs typeface="Calibri"/>
              </a:rPr>
              <a:t>чем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дальше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тем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интенсивней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Однако</a:t>
            </a:r>
            <a:r>
              <a:rPr lang="en-US">
                <a:latin typeface="Calibri"/>
                <a:cs typeface="Calibri"/>
              </a:rPr>
              <a:t> в </a:t>
            </a:r>
            <a:r>
              <a:rPr lang="en-US" err="1">
                <a:latin typeface="Calibri"/>
                <a:cs typeface="Calibri"/>
              </a:rPr>
              <a:t>то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же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время</a:t>
            </a:r>
            <a:r>
              <a:rPr lang="en-US">
                <a:latin typeface="Calibri"/>
                <a:cs typeface="Calibri"/>
              </a:rPr>
              <a:t> я </a:t>
            </a:r>
            <a:r>
              <a:rPr lang="en-US" err="1">
                <a:latin typeface="Calibri"/>
                <a:cs typeface="Calibri"/>
              </a:rPr>
              <a:t>смог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значительно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вырасти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за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эти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три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года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/>
              <a:t>и </a:t>
            </a:r>
            <a:r>
              <a:rPr lang="en-US" err="1"/>
              <a:t>как</a:t>
            </a:r>
            <a:r>
              <a:rPr lang="en-US"/>
              <a:t> </a:t>
            </a:r>
            <a:r>
              <a:rPr lang="en-US" err="1"/>
              <a:t>человек</a:t>
            </a:r>
            <a:r>
              <a:rPr lang="en-US"/>
              <a:t>, </a:t>
            </a:r>
            <a:r>
              <a:rPr lang="en-US">
                <a:latin typeface="Calibri"/>
                <a:cs typeface="Calibri"/>
              </a:rPr>
              <a:t>и </a:t>
            </a:r>
            <a:r>
              <a:rPr lang="en-US" err="1">
                <a:latin typeface="Calibri"/>
                <a:cs typeface="Calibri"/>
              </a:rPr>
              <a:t>как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менеджер</a:t>
            </a:r>
            <a:r>
              <a:rPr lang="en-US">
                <a:latin typeface="Calibri"/>
                <a:cs typeface="Calibri"/>
              </a:rPr>
              <a:t>.</a:t>
            </a:r>
          </a:p>
          <a:p>
            <a:r>
              <a:rPr lang="en-US" err="1">
                <a:latin typeface="Calibri"/>
                <a:cs typeface="Calibri"/>
              </a:rPr>
              <a:t>Сегодня</a:t>
            </a:r>
            <a:r>
              <a:rPr lang="en-US">
                <a:latin typeface="Calibri"/>
                <a:cs typeface="Calibri"/>
              </a:rPr>
              <a:t> я </a:t>
            </a:r>
            <a:r>
              <a:rPr lang="en-US" err="1">
                <a:latin typeface="Calibri"/>
                <a:cs typeface="Calibri"/>
              </a:rPr>
              <a:t>хочу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поделиться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опытом</a:t>
            </a:r>
            <a:r>
              <a:rPr lang="en-US">
                <a:latin typeface="Calibri"/>
                <a:cs typeface="Calibri"/>
              </a:rPr>
              <a:t> и </a:t>
            </a:r>
            <a:r>
              <a:rPr lang="en-US" err="1">
                <a:latin typeface="Calibri"/>
                <a:cs typeface="Calibri"/>
              </a:rPr>
              <a:t>рассказать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что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мне</a:t>
            </a:r>
            <a:r>
              <a:rPr lang="en-US">
                <a:latin typeface="Calibri"/>
                <a:cs typeface="Calibri"/>
              </a:rPr>
              <a:t> в </a:t>
            </a:r>
            <a:r>
              <a:rPr lang="en-US" err="1">
                <a:latin typeface="Calibri"/>
                <a:cs typeface="Calibri"/>
              </a:rPr>
              <a:t>этом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помогало</a:t>
            </a:r>
            <a:r>
              <a:rPr lang="en-US">
                <a:latin typeface="Calibri"/>
                <a:cs typeface="Calibri"/>
              </a:rPr>
              <a:t>. 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 err="1">
                <a:latin typeface="Calibri"/>
                <a:cs typeface="Calibri"/>
              </a:rPr>
              <a:t>Сама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презентация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состоит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из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двух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частей</a:t>
            </a:r>
            <a:r>
              <a:rPr lang="en-US">
                <a:latin typeface="Calibri"/>
                <a:cs typeface="Calibri"/>
              </a:rPr>
              <a:t>: </a:t>
            </a:r>
            <a:r>
              <a:rPr lang="en-US" err="1">
                <a:latin typeface="Calibri"/>
                <a:cs typeface="Calibri"/>
              </a:rPr>
              <a:t>про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меня</a:t>
            </a:r>
            <a:r>
              <a:rPr lang="en-US">
                <a:latin typeface="Calibri"/>
                <a:cs typeface="Calibri"/>
              </a:rPr>
              <a:t>, и </a:t>
            </a:r>
            <a:r>
              <a:rPr lang="en-US" err="1">
                <a:latin typeface="Calibri"/>
                <a:cs typeface="Calibri"/>
              </a:rPr>
              <a:t>про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команду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Итак</a:t>
            </a:r>
            <a:r>
              <a:rPr lang="en-US">
                <a:latin typeface="Calibri"/>
                <a:cs typeface="Calibri"/>
              </a:rPr>
              <a:t>, с </a:t>
            </a:r>
            <a:r>
              <a:rPr lang="en-US" err="1">
                <a:latin typeface="Calibri"/>
                <a:cs typeface="Calibri"/>
              </a:rPr>
              <a:t>чего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начать</a:t>
            </a:r>
            <a:r>
              <a:rPr lang="en-US">
                <a:latin typeface="Calibri"/>
                <a:cs typeface="Calibri"/>
              </a:rPr>
              <a:t>?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4729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И </a:t>
            </a:r>
            <a:r>
              <a:rPr lang="en-US" err="1">
                <a:latin typeface="Calibri"/>
                <a:cs typeface="Calibri"/>
              </a:rPr>
              <a:t>как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продолжение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предыдущей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темы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Неопределенность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очень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плохо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влияет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на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людей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Неопределенность</a:t>
            </a:r>
            <a:r>
              <a:rPr lang="en-US">
                <a:latin typeface="Calibri"/>
                <a:cs typeface="Calibri"/>
              </a:rPr>
              <a:t> в </a:t>
            </a:r>
            <a:r>
              <a:rPr lang="en-US" err="1">
                <a:latin typeface="Calibri"/>
                <a:cs typeface="Calibri"/>
              </a:rPr>
              <a:t>трудные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времена</a:t>
            </a:r>
            <a:r>
              <a:rPr lang="en-US">
                <a:latin typeface="Calibri"/>
                <a:cs typeface="Calibri"/>
              </a:rPr>
              <a:t> - </a:t>
            </a:r>
            <a:r>
              <a:rPr lang="en-US" err="1">
                <a:latin typeface="Calibri"/>
                <a:cs typeface="Calibri"/>
              </a:rPr>
              <a:t>еще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хуже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Она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порождает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домыслы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фантазия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начинает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играть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всеми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красками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Естественно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сценарии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придумываются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далеко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не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самые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положительные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Поэтому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очень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важно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рассказывать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что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происходит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что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предпринимает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компания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какие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перспективы</a:t>
            </a:r>
            <a:r>
              <a:rPr lang="en-US">
                <a:latin typeface="Calibri"/>
                <a:cs typeface="Calibri"/>
              </a:rPr>
              <a:t>. В </a:t>
            </a:r>
            <a:r>
              <a:rPr lang="en-US" err="1">
                <a:latin typeface="Calibri"/>
                <a:cs typeface="Calibri"/>
              </a:rPr>
              <a:t>идеале</a:t>
            </a:r>
            <a:r>
              <a:rPr lang="en-US">
                <a:latin typeface="Calibri"/>
                <a:cs typeface="Calibri"/>
              </a:rPr>
              <a:t> - </a:t>
            </a:r>
            <a:r>
              <a:rPr lang="en-US" err="1">
                <a:latin typeface="Calibri"/>
                <a:cs typeface="Calibri"/>
              </a:rPr>
              <a:t>убедиться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что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информация</a:t>
            </a:r>
            <a:r>
              <a:rPr lang="en-US">
                <a:latin typeface="Calibri"/>
                <a:cs typeface="Calibri"/>
              </a:rPr>
              <a:t> о </a:t>
            </a:r>
            <a:r>
              <a:rPr lang="en-US" err="1">
                <a:latin typeface="Calibri"/>
                <a:cs typeface="Calibri"/>
              </a:rPr>
              <a:t>планах</a:t>
            </a:r>
            <a:r>
              <a:rPr lang="en-US">
                <a:latin typeface="Calibri"/>
                <a:cs typeface="Calibri"/>
              </a:rPr>
              <a:t> и </a:t>
            </a:r>
            <a:r>
              <a:rPr lang="en-US" err="1">
                <a:latin typeface="Calibri"/>
                <a:cs typeface="Calibri"/>
              </a:rPr>
              <a:t>реакции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компании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распространяется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сверху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вниз</a:t>
            </a:r>
            <a:r>
              <a:rPr lang="en-US">
                <a:latin typeface="Calibri"/>
                <a:cs typeface="Calibri"/>
              </a:rPr>
              <a:t>, а </a:t>
            </a:r>
            <a:r>
              <a:rPr lang="en-US" err="1">
                <a:latin typeface="Calibri"/>
                <a:cs typeface="Calibri"/>
              </a:rPr>
              <a:t>информация</a:t>
            </a:r>
            <a:r>
              <a:rPr lang="en-US">
                <a:latin typeface="Calibri"/>
                <a:cs typeface="Calibri"/>
              </a:rPr>
              <a:t> о </a:t>
            </a:r>
            <a:r>
              <a:rPr lang="en-US" err="1">
                <a:latin typeface="Calibri"/>
                <a:cs typeface="Calibri"/>
              </a:rPr>
              <a:t>происходящем</a:t>
            </a:r>
            <a:r>
              <a:rPr lang="en-US">
                <a:latin typeface="Calibri"/>
                <a:cs typeface="Calibri"/>
              </a:rPr>
              <a:t> - </a:t>
            </a:r>
            <a:r>
              <a:rPr lang="en-US" err="1">
                <a:latin typeface="Calibri"/>
                <a:cs typeface="Calibri"/>
              </a:rPr>
              <a:t>снизу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вверх</a:t>
            </a:r>
            <a:r>
              <a:rPr lang="en-US">
                <a:latin typeface="Calibri"/>
                <a:cs typeface="Calibri"/>
              </a:rPr>
              <a:t>. И </a:t>
            </a:r>
            <a:r>
              <a:rPr lang="en-US" err="1">
                <a:latin typeface="Calibri"/>
                <a:cs typeface="Calibri"/>
              </a:rPr>
              <a:t>эффективно</a:t>
            </a:r>
            <a:r>
              <a:rPr lang="en-US">
                <a:latin typeface="Calibri"/>
                <a:cs typeface="Calibri"/>
              </a:rPr>
              <a:t>.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220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Если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знаете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что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сказать</a:t>
            </a:r>
            <a:r>
              <a:rPr lang="en-US">
                <a:latin typeface="Calibri"/>
                <a:cs typeface="Calibri"/>
              </a:rPr>
              <a:t> - </a:t>
            </a:r>
            <a:r>
              <a:rPr lang="en-US" err="1">
                <a:latin typeface="Calibri"/>
                <a:cs typeface="Calibri"/>
              </a:rPr>
              <a:t>говорите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правду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Люди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чувствуют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когда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им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врут</a:t>
            </a:r>
            <a:r>
              <a:rPr lang="en-US">
                <a:latin typeface="Calibri"/>
                <a:cs typeface="Calibri"/>
              </a:rPr>
              <a:t>. И </a:t>
            </a:r>
            <a:r>
              <a:rPr lang="en-US" err="1">
                <a:latin typeface="Calibri"/>
                <a:cs typeface="Calibri"/>
              </a:rPr>
              <a:t>даже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если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удастся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то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потом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обман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все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равно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может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вскрыться</a:t>
            </a:r>
            <a:r>
              <a:rPr lang="en-US">
                <a:latin typeface="Calibri"/>
                <a:cs typeface="Calibri"/>
              </a:rPr>
              <a:t> в </a:t>
            </a:r>
            <a:r>
              <a:rPr lang="en-US" err="1">
                <a:latin typeface="Calibri"/>
                <a:cs typeface="Calibri"/>
              </a:rPr>
              <a:t>любой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момент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Вокруг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нас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нормальные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люди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они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тоже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понимают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что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мы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всемогущи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Отнеситесь</a:t>
            </a:r>
            <a:r>
              <a:rPr lang="en-US">
                <a:latin typeface="Calibri"/>
                <a:cs typeface="Calibri"/>
              </a:rPr>
              <a:t> к </a:t>
            </a:r>
            <a:r>
              <a:rPr lang="en-US" err="1">
                <a:latin typeface="Calibri"/>
                <a:cs typeface="Calibri"/>
              </a:rPr>
              <a:t>ним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по-взрослому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серьезно</a:t>
            </a:r>
            <a:r>
              <a:rPr lang="en-US">
                <a:latin typeface="Calibri"/>
                <a:cs typeface="Calibri"/>
              </a:rPr>
              <a:t>, и </a:t>
            </a:r>
            <a:r>
              <a:rPr lang="en-US" err="1">
                <a:latin typeface="Calibri"/>
                <a:cs typeface="Calibri"/>
              </a:rPr>
              <a:t>получите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то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же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самое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взамен</a:t>
            </a:r>
            <a:r>
              <a:rPr lang="en-US">
                <a:latin typeface="Calibri"/>
                <a:cs typeface="Calibri"/>
              </a:rPr>
              <a:t>.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7184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Не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все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процессы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компании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расчитаны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на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сложные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времена</a:t>
            </a:r>
            <a:r>
              <a:rPr lang="en-US">
                <a:latin typeface="Calibri"/>
                <a:cs typeface="Calibri"/>
              </a:rPr>
              <a:t> и </a:t>
            </a:r>
            <a:r>
              <a:rPr lang="en-US" err="1">
                <a:latin typeface="Calibri"/>
                <a:cs typeface="Calibri"/>
              </a:rPr>
              <a:t>экстремальные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ситуации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Некоторые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должны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выполняться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безукоризненно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как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правило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это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процессы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связанные</a:t>
            </a:r>
            <a:r>
              <a:rPr lang="en-US">
                <a:latin typeface="Calibri"/>
                <a:cs typeface="Calibri"/>
              </a:rPr>
              <a:t> с </a:t>
            </a:r>
            <a:r>
              <a:rPr lang="en-US" err="1">
                <a:latin typeface="Calibri"/>
                <a:cs typeface="Calibri"/>
              </a:rPr>
              <a:t>безопасностью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юридические</a:t>
            </a:r>
            <a:r>
              <a:rPr lang="en-US">
                <a:latin typeface="Calibri"/>
                <a:cs typeface="Calibri"/>
              </a:rPr>
              <a:t>. Многие </a:t>
            </a:r>
            <a:r>
              <a:rPr lang="en-US" err="1">
                <a:latin typeface="Calibri"/>
                <a:cs typeface="Calibri"/>
              </a:rPr>
              <a:t>же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должны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быть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адаптированы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под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новые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условия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Как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один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из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ярких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примеров</a:t>
            </a:r>
            <a:r>
              <a:rPr lang="en-US">
                <a:latin typeface="Calibri"/>
                <a:cs typeface="Calibri"/>
              </a:rPr>
              <a:t> - </a:t>
            </a:r>
            <a:r>
              <a:rPr lang="en-US" err="1">
                <a:latin typeface="Calibri"/>
                <a:cs typeface="Calibri"/>
              </a:rPr>
              <a:t>переход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на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удаленку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после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начала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ковида</a:t>
            </a:r>
            <a:r>
              <a:rPr lang="en-US">
                <a:latin typeface="Calibri"/>
                <a:cs typeface="Calibri"/>
              </a:rPr>
              <a:t>.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3637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И </a:t>
            </a:r>
            <a:r>
              <a:rPr lang="en-US" err="1">
                <a:latin typeface="Calibri"/>
                <a:cs typeface="Calibri"/>
              </a:rPr>
              <a:t>таким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образом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препятствия</a:t>
            </a:r>
            <a:r>
              <a:rPr lang="en-US">
                <a:latin typeface="Calibri"/>
                <a:cs typeface="Calibri"/>
              </a:rPr>
              <a:t> и </a:t>
            </a:r>
            <a:r>
              <a:rPr lang="en-US" err="1">
                <a:latin typeface="Calibri"/>
                <a:cs typeface="Calibri"/>
              </a:rPr>
              <a:t>невзгоды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на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нашем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пути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делают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нас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сильней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Стрессоустойчивость</a:t>
            </a:r>
            <a:r>
              <a:rPr lang="en-US">
                <a:latin typeface="Calibri"/>
                <a:cs typeface="Calibri"/>
              </a:rPr>
              <a:t> - </a:t>
            </a:r>
            <a:r>
              <a:rPr lang="en-US" err="1">
                <a:latin typeface="Calibri"/>
                <a:cs typeface="Calibri"/>
              </a:rPr>
              <a:t>это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навык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она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тренируется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После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первого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кризиса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придет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следующий</a:t>
            </a:r>
            <a:r>
              <a:rPr lang="en-US">
                <a:latin typeface="Calibri"/>
                <a:cs typeface="Calibri"/>
              </a:rPr>
              <a:t>, в </a:t>
            </a:r>
            <a:r>
              <a:rPr lang="en-US" err="1">
                <a:latin typeface="Calibri"/>
                <a:cs typeface="Calibri"/>
              </a:rPr>
              <a:t>работе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или</a:t>
            </a:r>
            <a:r>
              <a:rPr lang="en-US">
                <a:latin typeface="Calibri"/>
                <a:cs typeface="Calibri"/>
              </a:rPr>
              <a:t> в </a:t>
            </a:r>
            <a:r>
              <a:rPr lang="en-US" err="1">
                <a:latin typeface="Calibri"/>
                <a:cs typeface="Calibri"/>
              </a:rPr>
              <a:t>личной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жизни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но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придет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Но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при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правильном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подходе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вы</a:t>
            </a:r>
            <a:r>
              <a:rPr lang="en-US">
                <a:latin typeface="Calibri"/>
                <a:cs typeface="Calibri"/>
              </a:rPr>
              <a:t> и </a:t>
            </a:r>
            <a:r>
              <a:rPr lang="en-US" err="1">
                <a:latin typeface="Calibri"/>
                <a:cs typeface="Calibri"/>
              </a:rPr>
              <a:t>люди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вокруг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вас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будут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более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устойчивыми</a:t>
            </a:r>
            <a:r>
              <a:rPr lang="en-US">
                <a:latin typeface="Calibri"/>
                <a:cs typeface="Calibri"/>
              </a:rPr>
              <a:t>. И </a:t>
            </a:r>
            <a:r>
              <a:rPr lang="en-US" err="1">
                <a:latin typeface="Calibri"/>
                <a:cs typeface="Calibri"/>
              </a:rPr>
              <a:t>вы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вместе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пройдете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его</a:t>
            </a:r>
            <a:r>
              <a:rPr lang="en-US">
                <a:latin typeface="Calibri"/>
                <a:cs typeface="Calibri"/>
              </a:rPr>
              <a:t> с </a:t>
            </a:r>
            <a:r>
              <a:rPr lang="en-US" err="1">
                <a:latin typeface="Calibri"/>
                <a:cs typeface="Calibri"/>
              </a:rPr>
              <a:t>меньшими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потерями</a:t>
            </a:r>
            <a:r>
              <a:rPr lang="en-US">
                <a:latin typeface="Calibri"/>
                <a:cs typeface="Calibri"/>
              </a:rPr>
              <a:t>. И </a:t>
            </a:r>
            <a:r>
              <a:rPr lang="en-US" err="1">
                <a:latin typeface="Calibri"/>
                <a:cs typeface="Calibri"/>
              </a:rPr>
              <a:t>он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сделает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вас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сильней</a:t>
            </a:r>
            <a:r>
              <a:rPr lang="en-US">
                <a:latin typeface="Calibri"/>
                <a:cs typeface="Calibri"/>
              </a:rPr>
              <a:t>. И </a:t>
            </a:r>
            <a:r>
              <a:rPr lang="en-US" err="1">
                <a:latin typeface="Calibri"/>
                <a:cs typeface="Calibri"/>
              </a:rPr>
              <a:t>препятствие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уже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просто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становится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путем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препятствие</a:t>
            </a:r>
            <a:r>
              <a:rPr lang="en-US">
                <a:latin typeface="Calibri"/>
                <a:cs typeface="Calibri"/>
              </a:rPr>
              <a:t> - </a:t>
            </a:r>
            <a:r>
              <a:rPr lang="en-US" err="1">
                <a:latin typeface="Calibri"/>
                <a:cs typeface="Calibri"/>
              </a:rPr>
              <a:t>это</a:t>
            </a:r>
            <a:r>
              <a:rPr lang="en-US">
                <a:latin typeface="Calibri"/>
                <a:cs typeface="Calibri"/>
              </a:rPr>
              <a:t> и </a:t>
            </a:r>
            <a:r>
              <a:rPr lang="en-US" err="1">
                <a:latin typeface="Calibri"/>
                <a:cs typeface="Calibri"/>
              </a:rPr>
              <a:t>есть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путь</a:t>
            </a:r>
            <a:r>
              <a:rPr lang="en-US">
                <a:latin typeface="Calibri"/>
                <a:cs typeface="Calibri"/>
              </a:rPr>
              <a:t>.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  <a:p>
            <a:r>
              <a:rPr lang="en-US"/>
              <a:t>// </a:t>
            </a:r>
            <a:r>
              <a:rPr lang="en-US" err="1"/>
              <a:t>Название</a:t>
            </a:r>
            <a:r>
              <a:rPr lang="en-US"/>
              <a:t> </a:t>
            </a:r>
            <a:r>
              <a:rPr lang="en-US" err="1"/>
              <a:t>презентации</a:t>
            </a:r>
            <a:r>
              <a:rPr lang="en-US"/>
              <a:t> я </a:t>
            </a:r>
            <a:r>
              <a:rPr lang="en-US" err="1"/>
              <a:t>позаимствовал</a:t>
            </a:r>
            <a:r>
              <a:rPr lang="en-US"/>
              <a:t> у </a:t>
            </a:r>
            <a:r>
              <a:rPr lang="en-US" err="1"/>
              <a:t>одноименной</a:t>
            </a:r>
            <a:r>
              <a:rPr lang="en-US"/>
              <a:t> </a:t>
            </a:r>
            <a:r>
              <a:rPr lang="en-US" err="1"/>
              <a:t>книги</a:t>
            </a:r>
            <a:r>
              <a:rPr lang="en-US"/>
              <a:t> </a:t>
            </a:r>
            <a:r>
              <a:rPr lang="en-US" err="1"/>
              <a:t>Райана</a:t>
            </a:r>
            <a:r>
              <a:rPr lang="en-US"/>
              <a:t> </a:t>
            </a:r>
            <a:r>
              <a:rPr lang="en-US" err="1"/>
              <a:t>Холидея</a:t>
            </a:r>
            <a:r>
              <a:rPr lang="en-US"/>
              <a:t>. В </a:t>
            </a:r>
            <a:r>
              <a:rPr lang="en-US" err="1"/>
              <a:t>оригинале</a:t>
            </a:r>
            <a:r>
              <a:rPr lang="en-US"/>
              <a:t> "The obstacle is the way". В </a:t>
            </a:r>
            <a:r>
              <a:rPr lang="en-US" err="1"/>
              <a:t>этой</a:t>
            </a:r>
            <a:r>
              <a:rPr lang="en-US"/>
              <a:t> </a:t>
            </a:r>
            <a:r>
              <a:rPr lang="en-US" err="1"/>
              <a:t>книге</a:t>
            </a:r>
            <a:r>
              <a:rPr lang="en-US"/>
              <a:t> </a:t>
            </a:r>
            <a:r>
              <a:rPr lang="en-US" err="1"/>
              <a:t>он</a:t>
            </a:r>
            <a:r>
              <a:rPr lang="en-US"/>
              <a:t> </a:t>
            </a:r>
            <a:r>
              <a:rPr lang="en-US" err="1"/>
              <a:t>адаптирует</a:t>
            </a:r>
            <a:r>
              <a:rPr lang="en-US"/>
              <a:t> </a:t>
            </a:r>
            <a:r>
              <a:rPr lang="en-US" err="1"/>
              <a:t>философию</a:t>
            </a:r>
            <a:r>
              <a:rPr lang="en-US"/>
              <a:t> </a:t>
            </a:r>
            <a:r>
              <a:rPr lang="en-US" err="1"/>
              <a:t>стоицизма</a:t>
            </a:r>
            <a:r>
              <a:rPr lang="en-US"/>
              <a:t> </a:t>
            </a:r>
            <a:r>
              <a:rPr lang="en-US" err="1"/>
              <a:t>под</a:t>
            </a:r>
            <a:r>
              <a:rPr lang="en-US"/>
              <a:t> </a:t>
            </a:r>
            <a:r>
              <a:rPr lang="en-US" err="1"/>
              <a:t>потребности</a:t>
            </a:r>
            <a:r>
              <a:rPr lang="en-US"/>
              <a:t> </a:t>
            </a:r>
            <a:r>
              <a:rPr lang="en-US" err="1"/>
              <a:t>современного</a:t>
            </a:r>
            <a:r>
              <a:rPr lang="en-US"/>
              <a:t> </a:t>
            </a:r>
            <a:r>
              <a:rPr lang="en-US" err="1"/>
              <a:t>мира</a:t>
            </a:r>
            <a:r>
              <a:rPr lang="en-US"/>
              <a:t>.   </a:t>
            </a:r>
          </a:p>
        </p:txBody>
      </p:sp>
    </p:spTree>
    <p:extLst>
      <p:ext uri="{BB962C8B-B14F-4D97-AF65-F5344CB8AC3E}">
        <p14:creationId xmlns:p14="http://schemas.microsoft.com/office/powerpoint/2010/main" val="3457253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Как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всегда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начать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стоит</a:t>
            </a:r>
            <a:r>
              <a:rPr lang="en-US">
                <a:latin typeface="Calibri"/>
                <a:cs typeface="Calibri"/>
              </a:rPr>
              <a:t> с </a:t>
            </a:r>
            <a:r>
              <a:rPr lang="en-US" err="1">
                <a:latin typeface="Calibri"/>
                <a:cs typeface="Calibri"/>
              </a:rPr>
              <a:t>себя</a:t>
            </a:r>
          </a:p>
        </p:txBody>
      </p:sp>
    </p:spTree>
    <p:extLst>
      <p:ext uri="{BB962C8B-B14F-4D97-AF65-F5344CB8AC3E}">
        <p14:creationId xmlns:p14="http://schemas.microsoft.com/office/powerpoint/2010/main" val="1917534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Когда-то</a:t>
            </a:r>
            <a:r>
              <a:rPr lang="en-US"/>
              <a:t> я </a:t>
            </a:r>
            <a:r>
              <a:rPr lang="en-US" err="1"/>
              <a:t>услышал</a:t>
            </a:r>
            <a:r>
              <a:rPr lang="en-US"/>
              <a:t> </a:t>
            </a:r>
            <a:r>
              <a:rPr lang="en-US" err="1"/>
              <a:t>идею</a:t>
            </a:r>
            <a:r>
              <a:rPr lang="en-US"/>
              <a:t>, </a:t>
            </a:r>
            <a:r>
              <a:rPr lang="en-US" err="1"/>
              <a:t>что</a:t>
            </a:r>
            <a:r>
              <a:rPr lang="en-US"/>
              <a:t> </a:t>
            </a:r>
            <a:r>
              <a:rPr lang="en-US" err="1"/>
              <a:t>противоположностью</a:t>
            </a:r>
            <a:r>
              <a:rPr lang="en-US"/>
              <a:t> </a:t>
            </a:r>
            <a:r>
              <a:rPr lang="en-US" err="1"/>
              <a:t>хаосу</a:t>
            </a:r>
            <a:r>
              <a:rPr lang="en-US"/>
              <a:t> </a:t>
            </a:r>
            <a:r>
              <a:rPr lang="en-US" err="1"/>
              <a:t>является</a:t>
            </a:r>
            <a:r>
              <a:rPr lang="en-US"/>
              <a:t> </a:t>
            </a:r>
            <a:r>
              <a:rPr lang="en-US" err="1"/>
              <a:t>не</a:t>
            </a:r>
            <a:r>
              <a:rPr lang="en-US"/>
              <a:t> </a:t>
            </a:r>
            <a:r>
              <a:rPr lang="en-US" err="1"/>
              <a:t>порядок</a:t>
            </a:r>
            <a:r>
              <a:rPr lang="en-US"/>
              <a:t>, а </a:t>
            </a:r>
            <a:r>
              <a:rPr lang="en-US" err="1"/>
              <a:t>осмысленность</a:t>
            </a:r>
            <a:r>
              <a:rPr lang="en-US"/>
              <a:t>. И </a:t>
            </a:r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меня</a:t>
            </a:r>
            <a:r>
              <a:rPr lang="en-US"/>
              <a:t> </a:t>
            </a:r>
            <a:r>
              <a:rPr lang="en-US" err="1"/>
              <a:t>эта</a:t>
            </a:r>
            <a:r>
              <a:rPr lang="en-US"/>
              <a:t> </a:t>
            </a:r>
            <a:r>
              <a:rPr lang="en-US" err="1"/>
              <a:t>идея</a:t>
            </a:r>
            <a:r>
              <a:rPr lang="en-US"/>
              <a:t> </a:t>
            </a:r>
            <a:r>
              <a:rPr lang="en-US" err="1"/>
              <a:t>сработала</a:t>
            </a:r>
            <a:r>
              <a:rPr lang="en-US"/>
              <a:t>. </a:t>
            </a:r>
            <a:r>
              <a:rPr lang="en-US" err="1"/>
              <a:t>То</a:t>
            </a:r>
            <a:r>
              <a:rPr lang="en-US"/>
              <a:t>, </a:t>
            </a:r>
            <a:r>
              <a:rPr lang="en-US" err="1"/>
              <a:t>что</a:t>
            </a:r>
            <a:r>
              <a:rPr lang="en-US"/>
              <a:t> </a:t>
            </a:r>
            <a:r>
              <a:rPr lang="en-US" err="1"/>
              <a:t>происходит</a:t>
            </a:r>
            <a:r>
              <a:rPr lang="en-US"/>
              <a:t> </a:t>
            </a:r>
            <a:r>
              <a:rPr lang="en-US" err="1"/>
              <a:t>кругом</a:t>
            </a:r>
            <a:r>
              <a:rPr lang="en-US"/>
              <a:t>, </a:t>
            </a:r>
            <a:r>
              <a:rPr lang="en-US" err="1"/>
              <a:t>вполне</a:t>
            </a:r>
            <a:r>
              <a:rPr lang="en-US"/>
              <a:t> </a:t>
            </a:r>
            <a:r>
              <a:rPr lang="en-US" err="1"/>
              <a:t>подходит</a:t>
            </a:r>
            <a:r>
              <a:rPr lang="en-US"/>
              <a:t> </a:t>
            </a:r>
            <a:r>
              <a:rPr lang="en-US" err="1"/>
              <a:t>под</a:t>
            </a:r>
            <a:r>
              <a:rPr lang="en-US"/>
              <a:t> </a:t>
            </a:r>
            <a:r>
              <a:rPr lang="en-US" err="1"/>
              <a:t>определение</a:t>
            </a:r>
            <a:r>
              <a:rPr lang="en-US"/>
              <a:t> </a:t>
            </a:r>
            <a:r>
              <a:rPr lang="en-US" err="1"/>
              <a:t>хаоса</a:t>
            </a:r>
            <a:r>
              <a:rPr lang="en-US"/>
              <a:t>. И </a:t>
            </a:r>
            <a:r>
              <a:rPr lang="en-US" err="1"/>
              <a:t>тогда</a:t>
            </a:r>
            <a:r>
              <a:rPr lang="en-US"/>
              <a:t> </a:t>
            </a:r>
            <a:r>
              <a:rPr lang="en-US" err="1"/>
              <a:t>наличие</a:t>
            </a:r>
            <a:r>
              <a:rPr lang="en-US"/>
              <a:t> </a:t>
            </a:r>
            <a:r>
              <a:rPr lang="en-US" err="1"/>
              <a:t>смысла</a:t>
            </a:r>
            <a:r>
              <a:rPr lang="en-US"/>
              <a:t> </a:t>
            </a:r>
            <a:r>
              <a:rPr lang="en-US" err="1"/>
              <a:t>придает</a:t>
            </a:r>
            <a:r>
              <a:rPr lang="en-US"/>
              <a:t> </a:t>
            </a:r>
            <a:r>
              <a:rPr lang="en-US" err="1"/>
              <a:t>жизни</a:t>
            </a:r>
            <a:r>
              <a:rPr lang="en-US"/>
              <a:t> </a:t>
            </a:r>
            <a:r>
              <a:rPr lang="en-US" err="1"/>
              <a:t>структуру</a:t>
            </a:r>
            <a:r>
              <a:rPr lang="en-US"/>
              <a:t>, </a:t>
            </a:r>
            <a:r>
              <a:rPr lang="en-US" err="1"/>
              <a:t>выстраивает</a:t>
            </a:r>
            <a:r>
              <a:rPr lang="en-US"/>
              <a:t> </a:t>
            </a:r>
            <a:r>
              <a:rPr lang="en-US" err="1"/>
              <a:t>ее</a:t>
            </a:r>
            <a:r>
              <a:rPr lang="en-US"/>
              <a:t>. </a:t>
            </a:r>
            <a:r>
              <a:rPr lang="en-US" err="1"/>
              <a:t>Эту</a:t>
            </a:r>
            <a:r>
              <a:rPr lang="en-US"/>
              <a:t> </a:t>
            </a:r>
            <a:r>
              <a:rPr lang="en-US" err="1"/>
              <a:t>осмысленность</a:t>
            </a:r>
            <a:r>
              <a:rPr lang="en-US"/>
              <a:t> и </a:t>
            </a:r>
            <a:r>
              <a:rPr lang="en-US" err="1"/>
              <a:t>дают</a:t>
            </a:r>
            <a:r>
              <a:rPr lang="en-US"/>
              <a:t> </a:t>
            </a:r>
            <a:r>
              <a:rPr lang="en-US" err="1"/>
              <a:t>цели</a:t>
            </a:r>
            <a:r>
              <a:rPr lang="en-US"/>
              <a:t>, </a:t>
            </a:r>
            <a:r>
              <a:rPr lang="en-US" err="1"/>
              <a:t>видение</a:t>
            </a:r>
            <a:r>
              <a:rPr lang="en-US"/>
              <a:t>, </a:t>
            </a:r>
            <a:r>
              <a:rPr lang="en-US" err="1"/>
              <a:t>призвание</a:t>
            </a:r>
            <a:r>
              <a:rPr lang="en-US"/>
              <a:t>. </a:t>
            </a:r>
            <a:endParaRPr lang="en-US">
              <a:solidFill>
                <a:srgbClr val="000000"/>
              </a:solidFill>
            </a:endParaRPr>
          </a:p>
          <a:p>
            <a:r>
              <a:rPr lang="en-US" err="1">
                <a:cs typeface="Calibri"/>
              </a:rPr>
              <a:t>Для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меня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это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работает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так</a:t>
            </a:r>
            <a:r>
              <a:rPr lang="en-US">
                <a:cs typeface="Calibri"/>
              </a:rPr>
              <a:t>: </a:t>
            </a:r>
            <a:r>
              <a:rPr lang="en-US" err="1">
                <a:latin typeface="Calibri"/>
                <a:cs typeface="Calibri"/>
              </a:rPr>
              <a:t>Наличие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большой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цели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позволяет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глобальным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проблемам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полностью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поглотить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вас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Начинаешь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воспринимать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такие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обстоятельства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как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препятствия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на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пути</a:t>
            </a:r>
            <a:r>
              <a:rPr lang="en-US">
                <a:latin typeface="Calibri"/>
                <a:cs typeface="Calibri"/>
              </a:rPr>
              <a:t> к </a:t>
            </a:r>
            <a:r>
              <a:rPr lang="en-US" err="1">
                <a:latin typeface="Calibri"/>
                <a:cs typeface="Calibri"/>
              </a:rPr>
              <a:t>цели</a:t>
            </a:r>
            <a:r>
              <a:rPr lang="en-US">
                <a:latin typeface="Calibri"/>
                <a:cs typeface="Calibri"/>
              </a:rPr>
              <a:t>, а </a:t>
            </a:r>
            <a:r>
              <a:rPr lang="en-US" err="1">
                <a:latin typeface="Calibri"/>
                <a:cs typeface="Calibri"/>
              </a:rPr>
              <a:t>не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всепоглощающую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катастрофу</a:t>
            </a:r>
            <a:r>
              <a:rPr lang="en-US">
                <a:latin typeface="Calibri"/>
                <a:cs typeface="Calibri"/>
              </a:rPr>
              <a:t>. А </a:t>
            </a:r>
            <a:r>
              <a:rPr lang="en-US" err="1">
                <a:latin typeface="Calibri"/>
                <a:cs typeface="Calibri"/>
              </a:rPr>
              <a:t>идя</a:t>
            </a:r>
            <a:r>
              <a:rPr lang="en-US">
                <a:latin typeface="Calibri"/>
                <a:cs typeface="Calibri"/>
              </a:rPr>
              <a:t> к </a:t>
            </a:r>
            <a:r>
              <a:rPr lang="en-US" err="1">
                <a:latin typeface="Calibri"/>
                <a:cs typeface="Calibri"/>
              </a:rPr>
              <a:t>цели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препятствия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обходишь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преодолеваешь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Поэтому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наличие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большой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цели</a:t>
            </a:r>
            <a:r>
              <a:rPr lang="en-US">
                <a:latin typeface="Calibri"/>
                <a:cs typeface="Calibri"/>
              </a:rPr>
              <a:t>, в </a:t>
            </a:r>
            <a:r>
              <a:rPr lang="en-US" err="1">
                <a:latin typeface="Calibri"/>
                <a:cs typeface="Calibri"/>
              </a:rPr>
              <a:t>которую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веришь</a:t>
            </a:r>
            <a:r>
              <a:rPr lang="en-US">
                <a:latin typeface="Calibri"/>
                <a:cs typeface="Calibri"/>
              </a:rPr>
              <a:t>, к </a:t>
            </a:r>
            <a:r>
              <a:rPr lang="en-US" err="1">
                <a:latin typeface="Calibri"/>
                <a:cs typeface="Calibri"/>
              </a:rPr>
              <a:t>которой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стремишься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видения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понимание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своего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призвания</a:t>
            </a:r>
            <a:r>
              <a:rPr lang="en-US">
                <a:latin typeface="Calibri"/>
                <a:cs typeface="Calibri"/>
              </a:rPr>
              <a:t> с </a:t>
            </a:r>
            <a:r>
              <a:rPr lang="en-US" err="1">
                <a:latin typeface="Calibri"/>
                <a:cs typeface="Calibri"/>
              </a:rPr>
              <a:t>считаю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наиболее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важным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аспектом</a:t>
            </a:r>
            <a:r>
              <a:rPr lang="en-US">
                <a:latin typeface="Calibri"/>
                <a:cs typeface="Calibri"/>
              </a:rPr>
              <a:t> в </a:t>
            </a:r>
            <a:r>
              <a:rPr lang="en-US" err="1">
                <a:latin typeface="Calibri"/>
                <a:cs typeface="Calibri"/>
              </a:rPr>
              <a:t>моем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сегодняшнем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выступлении</a:t>
            </a:r>
            <a:r>
              <a:rPr lang="en-US">
                <a:latin typeface="Calibri"/>
                <a:cs typeface="Calibri"/>
              </a:rPr>
              <a:t>. </a:t>
            </a:r>
            <a:endParaRPr lang="en-US"/>
          </a:p>
          <a:p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При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этом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все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вышесказанное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значит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что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будет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легко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и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просто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Проще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-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да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легко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-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вряд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ли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9845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Все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уже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когда-то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случалось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И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войны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и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эпидемии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и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революции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и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климатические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катастрофы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Осознание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этого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дало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мне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понимание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что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текущая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ситуация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уникальна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А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это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значит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можно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с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некоторой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долей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уверенности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предполагать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и 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что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происходит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и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чем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все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закончится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и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какие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были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предпосылки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Причем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тут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даже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необязательно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изучать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современную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историю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Уже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у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древних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например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у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Геродота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примеров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найдется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с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избытком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Все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это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уменьшает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степень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хаоса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вокруг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И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позволяет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вам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самим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расти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поскольку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в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этих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книгах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также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много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жизненной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мудрости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и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советов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для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любых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ситуаций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r>
              <a:rPr lang="en-US" err="1">
                <a:latin typeface="Calibri"/>
                <a:cs typeface="Calibri"/>
              </a:rPr>
              <a:t>Сюда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же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стоит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отнести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понимание</a:t>
            </a:r>
            <a:r>
              <a:rPr lang="en-US">
                <a:latin typeface="Calibri"/>
                <a:cs typeface="Calibri"/>
              </a:rPr>
              <a:t> происходящего на </a:t>
            </a:r>
            <a:r>
              <a:rPr lang="en-US" err="1">
                <a:latin typeface="Calibri"/>
                <a:cs typeface="Calibri"/>
              </a:rPr>
              <a:t>рынке</a:t>
            </a:r>
            <a:r>
              <a:rPr lang="en-US">
                <a:latin typeface="Calibri"/>
                <a:cs typeface="Calibri"/>
              </a:rPr>
              <a:t>, в </a:t>
            </a:r>
            <a:r>
              <a:rPr lang="en-US" err="1">
                <a:latin typeface="Calibri"/>
                <a:cs typeface="Calibri"/>
              </a:rPr>
              <a:t>вашей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отрасли</a:t>
            </a:r>
            <a:r>
              <a:rPr lang="en-US">
                <a:latin typeface="Calibri"/>
                <a:cs typeface="Calibri"/>
              </a:rPr>
              <a:t>, в </a:t>
            </a:r>
            <a:r>
              <a:rPr lang="en-US" err="1">
                <a:latin typeface="Calibri"/>
                <a:cs typeface="Calibri"/>
              </a:rPr>
              <a:t>государстве</a:t>
            </a:r>
            <a:r>
              <a:rPr lang="en-US">
                <a:latin typeface="Calibri"/>
                <a:cs typeface="Calibri"/>
              </a:rPr>
              <a:t>, в </a:t>
            </a:r>
            <a:r>
              <a:rPr lang="en-US" err="1">
                <a:latin typeface="Calibri"/>
                <a:cs typeface="Calibri"/>
              </a:rPr>
              <a:t>мире</a:t>
            </a:r>
            <a:r>
              <a:rPr lang="en-US">
                <a:latin typeface="Calibri"/>
                <a:cs typeface="Calibri"/>
              </a:rPr>
              <a:t>.</a:t>
            </a:r>
          </a:p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583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Имея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представление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о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контексте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что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и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как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бывает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к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чему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приводит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можно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уже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строить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предположения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к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чему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готовиться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Само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собой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все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учтешь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многое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можно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Это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касается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как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компании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 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так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и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самого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себя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А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если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с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офисом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что-то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случится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? А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если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компания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закроется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? А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если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..?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Когда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происходит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что-то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неожиданное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и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неприятное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а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ты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готов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и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тебя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это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может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задеть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-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просто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непередаваемое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чувство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свободы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и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спокойствия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Один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нюанс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который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стоит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здесь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помнить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: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почти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наверняка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все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пойдет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плану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подготовка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плана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Б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значительно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усилит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вашу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возможность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реагировать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непредвиденные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обстоятельства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359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А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это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уже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скорей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гигиенический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фактор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Чем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больше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информации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о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каком-то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негативном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событии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поступает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тем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более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негативным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оно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выглядит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тем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сильней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воздействие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психику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Это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значит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вообще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смотреть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читать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и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знать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Хотя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если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случится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что-то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серьезное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вы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все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равно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узнаете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Что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я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имею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здесь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ввиду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это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внутреннюю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дисциплину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Это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значит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взять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себя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в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руки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и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ограничить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потребление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контента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каким-то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разумным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временем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перечитывать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15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источников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полностью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а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один-два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за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полчаса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в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день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например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Еще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и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время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сэкономите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9839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В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целом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здоровье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играет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немаловажную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роль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нашем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пути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к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цели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Особенно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в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сложных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условиях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От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нас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зависим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только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мы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сами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окружающие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Без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достаточного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ресурса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организма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мы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сможем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достичь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своих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целей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Без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здоровья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ментального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и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захотим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Поэтому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выделяем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время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себя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: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зал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прогулки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чтение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хобби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-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что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 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угодно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что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восстанавливает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тело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и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успокаивает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заряжает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голову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И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это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время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священно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От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него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зависит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как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далеко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вы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зайдете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пути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к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цели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1281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Не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ресурсы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не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сотрудники</a:t>
            </a:r>
            <a:r>
              <a:rPr lang="en-US">
                <a:latin typeface="Calibri"/>
                <a:cs typeface="Calibri"/>
              </a:rPr>
              <a:t>, а в </a:t>
            </a:r>
            <a:r>
              <a:rPr lang="en-US" err="1">
                <a:latin typeface="Calibri"/>
                <a:cs typeface="Calibri"/>
              </a:rPr>
              <a:t>первую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очередь</a:t>
            </a:r>
            <a:r>
              <a:rPr lang="en-US">
                <a:latin typeface="Calibri"/>
                <a:cs typeface="Calibri"/>
              </a:rPr>
              <a:t> - </a:t>
            </a:r>
            <a:r>
              <a:rPr lang="en-US" err="1">
                <a:latin typeface="Calibri"/>
                <a:cs typeface="Calibri"/>
              </a:rPr>
              <a:t>люди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Со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своими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сильными</a:t>
            </a:r>
            <a:r>
              <a:rPr lang="en-US">
                <a:latin typeface="Calibri"/>
                <a:cs typeface="Calibri"/>
              </a:rPr>
              <a:t> и </a:t>
            </a:r>
            <a:r>
              <a:rPr lang="en-US" err="1">
                <a:latin typeface="Calibri"/>
                <a:cs typeface="Calibri"/>
              </a:rPr>
              <a:t>слабыми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сторонами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каждый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со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своей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историей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со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своими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устремлениями</a:t>
            </a:r>
            <a:r>
              <a:rPr lang="en-US">
                <a:latin typeface="Calibri"/>
                <a:cs typeface="Calibri"/>
              </a:rPr>
              <a:t>. </a:t>
            </a:r>
            <a:r>
              <a:rPr lang="en-US" err="1">
                <a:latin typeface="Calibri"/>
                <a:cs typeface="Calibri"/>
              </a:rPr>
              <a:t>Обычное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человеческое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отношение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дает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замечательные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результаты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особенно</a:t>
            </a:r>
            <a:r>
              <a:rPr lang="en-US">
                <a:latin typeface="Calibri"/>
                <a:cs typeface="Calibri"/>
              </a:rPr>
              <a:t> в </a:t>
            </a:r>
            <a:r>
              <a:rPr lang="en-US" err="1">
                <a:latin typeface="Calibri"/>
                <a:cs typeface="Calibri"/>
              </a:rPr>
              <a:t>условиях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высокой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неопределенности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На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них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обстоятельства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влияют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также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или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еще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сильней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Они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же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видели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первой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половины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моей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презентации</a:t>
            </a:r>
            <a:r>
              <a:rPr lang="en-US">
                <a:latin typeface="Calibri"/>
                <a:cs typeface="Calibri"/>
              </a:rPr>
              <a:t> :)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А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если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серьезно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это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мое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самое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большое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открытие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-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видеть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в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человеке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человека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и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принимать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его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таким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каким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он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есть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Это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сложно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постоянно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приходится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себе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напоминать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это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окупается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многократно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Окружающие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начинают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тянуться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к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тебе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Вы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строите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более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глубокие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отношения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что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сказыватся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и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климате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в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команде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и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производительности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, и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на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активности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2304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И </a:t>
            </a:r>
            <a:r>
              <a:rPr lang="en-US" err="1">
                <a:latin typeface="Calibri"/>
                <a:cs typeface="Calibri"/>
              </a:rPr>
              <a:t>поскольку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они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такие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же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люди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как</a:t>
            </a:r>
            <a:r>
              <a:rPr lang="en-US">
                <a:latin typeface="Calibri"/>
                <a:cs typeface="Calibri"/>
              </a:rPr>
              <a:t> и </a:t>
            </a:r>
            <a:r>
              <a:rPr lang="en-US" err="1">
                <a:latin typeface="Calibri"/>
                <a:cs typeface="Calibri"/>
              </a:rPr>
              <a:t>вы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сами</a:t>
            </a:r>
            <a:r>
              <a:rPr lang="en-US">
                <a:latin typeface="Calibri"/>
                <a:cs typeface="Calibri"/>
              </a:rPr>
              <a:t>, и </a:t>
            </a:r>
            <a:r>
              <a:rPr lang="en-US" err="1">
                <a:latin typeface="Calibri"/>
                <a:cs typeface="Calibri"/>
              </a:rPr>
              <a:t>происходящее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на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них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вляет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также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то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важно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им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помогать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преодолевать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этот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стресс</a:t>
            </a:r>
            <a:r>
              <a:rPr lang="en-US">
                <a:latin typeface="Calibri"/>
                <a:cs typeface="Calibri"/>
              </a:rPr>
              <a:t>. </a:t>
            </a:r>
            <a:r>
              <a:rPr lang="en-US" err="1">
                <a:latin typeface="Calibri"/>
                <a:cs typeface="Calibri"/>
              </a:rPr>
              <a:t>Особенно</a:t>
            </a:r>
            <a:r>
              <a:rPr lang="en-US">
                <a:latin typeface="Calibri"/>
                <a:cs typeface="Calibri"/>
              </a:rPr>
              <a:t> в </a:t>
            </a:r>
            <a:r>
              <a:rPr lang="en-US" err="1">
                <a:latin typeface="Calibri"/>
                <a:cs typeface="Calibri"/>
              </a:rPr>
              <a:t>сложных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ситуациях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они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будут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приходить</a:t>
            </a:r>
            <a:r>
              <a:rPr lang="en-US">
                <a:latin typeface="Calibri"/>
                <a:cs typeface="Calibri"/>
              </a:rPr>
              <a:t> к </a:t>
            </a:r>
            <a:r>
              <a:rPr lang="en-US" err="1">
                <a:latin typeface="Calibri"/>
                <a:cs typeface="Calibri"/>
              </a:rPr>
              <a:t>менеджеру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которому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доверяют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который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может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помочь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или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хотя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бы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выслушать</a:t>
            </a:r>
            <a:r>
              <a:rPr lang="en-US">
                <a:latin typeface="Calibri"/>
                <a:cs typeface="Calibri"/>
              </a:rPr>
              <a:t>. В </a:t>
            </a:r>
            <a:r>
              <a:rPr lang="en-US" err="1">
                <a:latin typeface="Calibri"/>
                <a:cs typeface="Calibri"/>
              </a:rPr>
              <a:t>некоторые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моменты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мне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казалось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err="1">
                <a:latin typeface="Calibri"/>
                <a:cs typeface="Calibri"/>
              </a:rPr>
              <a:t>что</a:t>
            </a:r>
            <a:r>
              <a:rPr lang="en-US">
                <a:latin typeface="Calibri"/>
                <a:cs typeface="Calibri"/>
              </a:rPr>
              <a:t> я </a:t>
            </a:r>
            <a:r>
              <a:rPr lang="en-US" err="1">
                <a:latin typeface="Calibri"/>
                <a:cs typeface="Calibri"/>
              </a:rPr>
              <a:t>превращаюсь</a:t>
            </a:r>
            <a:r>
              <a:rPr lang="en-US">
                <a:latin typeface="Calibri"/>
                <a:cs typeface="Calibri"/>
              </a:rPr>
              <a:t> в </a:t>
            </a:r>
            <a:r>
              <a:rPr lang="en-US" err="1">
                <a:latin typeface="Calibri"/>
                <a:cs typeface="Calibri"/>
              </a:rPr>
              <a:t>психолога</a:t>
            </a:r>
            <a:r>
              <a:rPr lang="en-US">
                <a:latin typeface="Calibri"/>
                <a:cs typeface="Calibri"/>
              </a:rPr>
              <a:t> :)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017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ackground.png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6717" y="-18621"/>
            <a:ext cx="13858234" cy="979084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270000" y="4406899"/>
            <a:ext cx="10464800" cy="255835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7810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70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700">
                <a:solidFill>
                  <a:srgbClr val="FFF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700">
                <a:solidFill>
                  <a:srgbClr val="FFF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700">
                <a:solidFill>
                  <a:srgbClr val="FFF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7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" name="logo-white.png" descr="logo-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1162049"/>
            <a:ext cx="5717480" cy="298125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Line"/>
          <p:cNvSpPr/>
          <p:nvPr/>
        </p:nvSpPr>
        <p:spPr>
          <a:xfrm>
            <a:off x="1298592" y="7330448"/>
            <a:ext cx="545709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E325DB-BB00-3443-BE39-74C1D3EBD34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7" y="936301"/>
            <a:ext cx="2697018" cy="98351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100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941751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solidFill>
                  <a:srgbClr val="5E5E5E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700">
                <a:solidFill>
                  <a:srgbClr val="5E5E5E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700">
                <a:solidFill>
                  <a:srgbClr val="5E5E5E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700">
                <a:solidFill>
                  <a:srgbClr val="5E5E5E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700">
                <a:solidFill>
                  <a:srgbClr val="5E5E5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8" name="gmba-logo.png" descr="gmba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747" y="-50800"/>
            <a:ext cx="1780453" cy="1236143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100">
                <a:solidFill>
                  <a:srgbClr val="5E5E5E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100">
                <a:solidFill>
                  <a:srgbClr val="5E5E5E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100">
                <a:solidFill>
                  <a:srgbClr val="5E5E5E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100">
                <a:solidFill>
                  <a:srgbClr val="5E5E5E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100">
                <a:solidFill>
                  <a:srgbClr val="5E5E5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0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1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gmba-logo.png" descr="gmba-logo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49747" y="-50800"/>
            <a:ext cx="1780453" cy="123614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941751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941751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941751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941751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941751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941751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941751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941751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941751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err="1"/>
              <a:t>Препятствие</a:t>
            </a:r>
            <a:r>
              <a:rPr lang="en-US"/>
              <a:t> </a:t>
            </a:r>
            <a:r>
              <a:rPr lang="en-US" err="1"/>
              <a:t>становится</a:t>
            </a:r>
            <a:r>
              <a:rPr lang="en-US"/>
              <a:t> </a:t>
            </a:r>
            <a:r>
              <a:rPr lang="en-US" err="1"/>
              <a:t>путём</a:t>
            </a:r>
          </a:p>
        </p:txBody>
      </p:sp>
      <p:sp>
        <p:nvSpPr>
          <p:cNvPr id="126" name="Bod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ru-RU">
              <a:latin typeface="Helvetica Neue Medium"/>
            </a:endParaRPr>
          </a:p>
          <a:p>
            <a:endParaRPr>
              <a:latin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76BD8-4045-F1E0-2489-A8D19F8D8021}"/>
              </a:ext>
            </a:extLst>
          </p:cNvPr>
          <p:cNvSpPr txBox="1"/>
          <p:nvPr/>
        </p:nvSpPr>
        <p:spPr>
          <a:xfrm>
            <a:off x="1272395" y="7758618"/>
            <a:ext cx="10460801" cy="671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700" err="1">
                <a:solidFill>
                  <a:schemeClr val="bg1"/>
                </a:solidFill>
                <a:latin typeface="Helvetica Neue Medium"/>
              </a:rPr>
              <a:t>Владимир</a:t>
            </a:r>
            <a:r>
              <a:rPr lang="en-US" sz="370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en-US" sz="3700" err="1">
                <a:solidFill>
                  <a:schemeClr val="bg1"/>
                </a:solidFill>
                <a:latin typeface="Helvetica Neue Medium"/>
              </a:rPr>
              <a:t>Абрамчук</a:t>
            </a:r>
            <a:endParaRPr lang="en-US" sz="3700">
              <a:solidFill>
                <a:schemeClr val="bg1"/>
              </a:solidFill>
              <a:latin typeface="Helvetica Neue Medium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CF75-CC7B-0A97-3081-27026A0D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Открытость</a:t>
            </a:r>
            <a:r>
              <a:rPr lang="en-US"/>
              <a:t> к </a:t>
            </a:r>
            <a:r>
              <a:rPr lang="en-US" err="1"/>
              <a:t>коммуникации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763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4CF9-BB2F-B42F-1B69-2AED37F0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Уменьшение</a:t>
            </a:r>
            <a:r>
              <a:rPr lang="en-US"/>
              <a:t> </a:t>
            </a:r>
            <a:r>
              <a:rPr lang="en-US" err="1"/>
              <a:t>неопределённости</a:t>
            </a:r>
          </a:p>
        </p:txBody>
      </p:sp>
    </p:spTree>
    <p:extLst>
      <p:ext uri="{BB962C8B-B14F-4D97-AF65-F5344CB8AC3E}">
        <p14:creationId xmlns:p14="http://schemas.microsoft.com/office/powerpoint/2010/main" val="19035588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A185-6DE7-0AFD-C6B9-F9F561CD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Говорите</a:t>
            </a:r>
            <a:r>
              <a:rPr lang="en-US"/>
              <a:t> </a:t>
            </a:r>
            <a:r>
              <a:rPr lang="en-US" err="1"/>
              <a:t>правду</a:t>
            </a:r>
          </a:p>
        </p:txBody>
      </p:sp>
    </p:spTree>
    <p:extLst>
      <p:ext uri="{BB962C8B-B14F-4D97-AF65-F5344CB8AC3E}">
        <p14:creationId xmlns:p14="http://schemas.microsoft.com/office/powerpoint/2010/main" val="22889722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ABF0-9957-BD8E-E46C-9CF7823D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Адаптируйте</a:t>
            </a:r>
            <a:r>
              <a:rPr lang="en-US"/>
              <a:t>(</a:t>
            </a:r>
            <a:r>
              <a:rPr lang="en-US" err="1"/>
              <a:t>сь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99880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tatue of a bearded person&#10;&#10;Description automatically generated">
            <a:extLst>
              <a:ext uri="{FF2B5EF4-FFF2-40B4-BE49-F238E27FC236}">
                <a16:creationId xmlns:a16="http://schemas.microsoft.com/office/drawing/2014/main" id="{1BFDF032-ADF6-AD10-228E-4022F9FBCFA1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 rotWithShape="1">
          <a:blip r:embed="rId3"/>
          <a:srcRect l="8029" r="8029"/>
          <a:stretch/>
        </p:blipFill>
        <p:spPr>
          <a:xfrm>
            <a:off x="7187369" y="1422395"/>
            <a:ext cx="4843656" cy="689741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6F7D9EE-FB7C-D145-7A0B-F175CE74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8486181"/>
          </a:xfrm>
        </p:spPr>
        <p:txBody>
          <a:bodyPr lIns="50800" tIns="50800" rIns="50800" bIns="50800" anchor="ctr">
            <a:normAutofit/>
          </a:bodyPr>
          <a:lstStyle/>
          <a:p>
            <a:r>
              <a:rPr lang="en-US" err="1"/>
              <a:t>Препятствие</a:t>
            </a:r>
            <a:r>
              <a:rPr lang="en-US"/>
              <a:t> - </a:t>
            </a:r>
            <a:r>
              <a:rPr lang="en-US" err="1"/>
              <a:t>это</a:t>
            </a:r>
            <a:r>
              <a:rPr lang="en-US"/>
              <a:t> и </a:t>
            </a:r>
            <a:r>
              <a:rPr lang="en-US" err="1"/>
              <a:t>есть</a:t>
            </a:r>
            <a:r>
              <a:rPr lang="en-US"/>
              <a:t> </a:t>
            </a:r>
            <a:r>
              <a:rPr lang="en-US" err="1"/>
              <a:t>путь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165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424F-D8F0-8897-549D-C20BD485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Я</a:t>
            </a:r>
          </a:p>
        </p:txBody>
      </p:sp>
    </p:spTree>
    <p:extLst>
      <p:ext uri="{BB962C8B-B14F-4D97-AF65-F5344CB8AC3E}">
        <p14:creationId xmlns:p14="http://schemas.microsoft.com/office/powerpoint/2010/main" val="15168816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8A69-D3DA-42A7-3441-150EA519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Цель</a:t>
            </a:r>
            <a:br>
              <a:rPr lang="en-US"/>
            </a:br>
            <a:r>
              <a:rPr lang="en-US" err="1"/>
              <a:t>Видение</a:t>
            </a:r>
            <a:br>
              <a:rPr lang="en-US"/>
            </a:br>
            <a:r>
              <a:rPr lang="en-US" err="1"/>
              <a:t>Призвание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777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EAD0-8E75-83EE-AA16-986A6A4B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Знания</a:t>
            </a:r>
            <a:br>
              <a:rPr lang="en-US"/>
            </a:br>
            <a:r>
              <a:rPr lang="en-US"/>
              <a:t> </a:t>
            </a:r>
            <a:r>
              <a:rPr lang="en-US" err="1"/>
              <a:t>Понимание</a:t>
            </a:r>
            <a:r>
              <a:rPr lang="en-US"/>
              <a:t> </a:t>
            </a:r>
            <a:r>
              <a:rPr lang="en-US" err="1"/>
              <a:t>контекста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706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E969-9556-8AD3-FDAE-BAD815EB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План</a:t>
            </a:r>
            <a:r>
              <a:rPr lang="en-US"/>
              <a:t> Б</a:t>
            </a:r>
          </a:p>
        </p:txBody>
      </p:sp>
    </p:spTree>
    <p:extLst>
      <p:ext uri="{BB962C8B-B14F-4D97-AF65-F5344CB8AC3E}">
        <p14:creationId xmlns:p14="http://schemas.microsoft.com/office/powerpoint/2010/main" val="18525793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4FDD-877D-D5D1-7C75-99ABF694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Дозировка</a:t>
            </a:r>
            <a:r>
              <a:rPr lang="en-US"/>
              <a:t> </a:t>
            </a:r>
            <a:r>
              <a:rPr lang="en-US" err="1"/>
              <a:t>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29402101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BCF7-1001-6670-30A5-D2D0C902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Здоровье</a:t>
            </a:r>
            <a:r>
              <a:rPr lang="en-US"/>
              <a:t> </a:t>
            </a:r>
            <a:r>
              <a:rPr lang="en-US" err="1"/>
              <a:t>ментальное</a:t>
            </a:r>
            <a:r>
              <a:rPr lang="en-US"/>
              <a:t> и </a:t>
            </a:r>
            <a:r>
              <a:rPr lang="en-US" err="1"/>
              <a:t>физическое</a:t>
            </a:r>
          </a:p>
        </p:txBody>
      </p:sp>
    </p:spTree>
    <p:extLst>
      <p:ext uri="{BB962C8B-B14F-4D97-AF65-F5344CB8AC3E}">
        <p14:creationId xmlns:p14="http://schemas.microsoft.com/office/powerpoint/2010/main" val="10630940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E9E2-421A-7361-5579-4059CD7B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Команда</a:t>
            </a:r>
          </a:p>
        </p:txBody>
      </p:sp>
    </p:spTree>
    <p:extLst>
      <p:ext uri="{BB962C8B-B14F-4D97-AF65-F5344CB8AC3E}">
        <p14:creationId xmlns:p14="http://schemas.microsoft.com/office/powerpoint/2010/main" val="33424772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2926-2F92-6C3C-D5E0-1CD0EF15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ЛЮДИ</a:t>
            </a:r>
          </a:p>
        </p:txBody>
      </p:sp>
    </p:spTree>
    <p:extLst>
      <p:ext uri="{BB962C8B-B14F-4D97-AF65-F5344CB8AC3E}">
        <p14:creationId xmlns:p14="http://schemas.microsoft.com/office/powerpoint/2010/main" val="2083927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14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White</vt:lpstr>
      <vt:lpstr>Препятствие становится путём</vt:lpstr>
      <vt:lpstr>1. Я</vt:lpstr>
      <vt:lpstr>Цель Видение Призвание</vt:lpstr>
      <vt:lpstr>Знания  Понимание контекста</vt:lpstr>
      <vt:lpstr>План Б</vt:lpstr>
      <vt:lpstr>Дозировка информации</vt:lpstr>
      <vt:lpstr>Здоровье ментальное и физическое</vt:lpstr>
      <vt:lpstr>2. Команда</vt:lpstr>
      <vt:lpstr>ЛЮДИ</vt:lpstr>
      <vt:lpstr>Открытость к коммуникации</vt:lpstr>
      <vt:lpstr>Уменьшение неопределённости</vt:lpstr>
      <vt:lpstr>Говорите правду</vt:lpstr>
      <vt:lpstr>Адаптируйте(сь)</vt:lpstr>
      <vt:lpstr>Препятствие - это и есть путь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marina</dc:creator>
  <cp:revision>1</cp:revision>
  <dcterms:modified xsi:type="dcterms:W3CDTF">2022-04-19T14:41:02Z</dcterms:modified>
</cp:coreProperties>
</file>