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8" r:id="rId3"/>
    <p:sldId id="257" r:id="rId4"/>
    <p:sldId id="258" r:id="rId5"/>
    <p:sldId id="259" r:id="rId6"/>
    <p:sldId id="261" r:id="rId7"/>
    <p:sldId id="262" r:id="rId8"/>
    <p:sldId id="267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5A697-D84E-4943-A72D-2CC6D17A4C7B}" v="320" dt="2022-06-27T10:14:09.210"/>
    <p1510:client id="{817710F5-5E0F-4542-8C93-B02B10D17A27}" v="174" dt="2022-06-27T17:54:04.295"/>
    <p1510:client id="{D8D247E0-4DE2-4A27-B657-AF3B9095040F}" v="1" dt="2022-06-29T15:16:15.682"/>
    <p1510:client id="{F14B2C01-30E2-4C76-8D8B-FAEE7979155D}" v="7" dt="2022-06-29T14:57:30.8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adzimer Abramchuk" userId="77169ec882ba4fbd" providerId="Windows Live" clId="Web-{D8D247E0-4DE2-4A27-B657-AF3B9095040F}"/>
    <pc:docChg chg="modSld">
      <pc:chgData name="Uladzimer Abramchuk" userId="77169ec882ba4fbd" providerId="Windows Live" clId="Web-{D8D247E0-4DE2-4A27-B657-AF3B9095040F}" dt="2022-06-29T15:56:47.377" v="2309"/>
      <pc:docMkLst>
        <pc:docMk/>
      </pc:docMkLst>
      <pc:sldChg chg="modNotes">
        <pc:chgData name="Uladzimer Abramchuk" userId="77169ec882ba4fbd" providerId="Windows Live" clId="Web-{D8D247E0-4DE2-4A27-B657-AF3B9095040F}" dt="2022-06-29T15:13:06.020" v="384"/>
        <pc:sldMkLst>
          <pc:docMk/>
          <pc:sldMk cId="1106516872" sldId="258"/>
        </pc:sldMkLst>
      </pc:sldChg>
      <pc:sldChg chg="modNotes">
        <pc:chgData name="Uladzimer Abramchuk" userId="77169ec882ba4fbd" providerId="Windows Live" clId="Web-{D8D247E0-4DE2-4A27-B657-AF3B9095040F}" dt="2022-06-29T15:22:47.728" v="855"/>
        <pc:sldMkLst>
          <pc:docMk/>
          <pc:sldMk cId="3572394535" sldId="259"/>
        </pc:sldMkLst>
      </pc:sldChg>
      <pc:sldChg chg="modNotes">
        <pc:chgData name="Uladzimer Abramchuk" userId="77169ec882ba4fbd" providerId="Windows Live" clId="Web-{D8D247E0-4DE2-4A27-B657-AF3B9095040F}" dt="2022-06-29T15:24:16.090" v="942"/>
        <pc:sldMkLst>
          <pc:docMk/>
          <pc:sldMk cId="1139513022" sldId="261"/>
        </pc:sldMkLst>
      </pc:sldChg>
      <pc:sldChg chg="modNotes">
        <pc:chgData name="Uladzimer Abramchuk" userId="77169ec882ba4fbd" providerId="Windows Live" clId="Web-{D8D247E0-4DE2-4A27-B657-AF3B9095040F}" dt="2022-06-29T15:42:32.160" v="1412"/>
        <pc:sldMkLst>
          <pc:docMk/>
          <pc:sldMk cId="2444429742" sldId="262"/>
        </pc:sldMkLst>
      </pc:sldChg>
      <pc:sldChg chg="modNotes">
        <pc:chgData name="Uladzimer Abramchuk" userId="77169ec882ba4fbd" providerId="Windows Live" clId="Web-{D8D247E0-4DE2-4A27-B657-AF3B9095040F}" dt="2022-06-29T15:56:47.377" v="2309"/>
        <pc:sldMkLst>
          <pc:docMk/>
          <pc:sldMk cId="2788462895" sldId="263"/>
        </pc:sldMkLst>
      </pc:sldChg>
      <pc:sldChg chg="modNotes">
        <pc:chgData name="Uladzimer Abramchuk" userId="77169ec882ba4fbd" providerId="Windows Live" clId="Web-{D8D247E0-4DE2-4A27-B657-AF3B9095040F}" dt="2022-06-29T15:50:25.630" v="1849"/>
        <pc:sldMkLst>
          <pc:docMk/>
          <pc:sldMk cId="1742392711" sldId="267"/>
        </pc:sldMkLst>
      </pc:sldChg>
    </pc:docChg>
  </pc:docChgLst>
  <pc:docChgLst>
    <pc:chgData name="Uladzimer Abramchuk" userId="77169ec882ba4fbd" providerId="Windows Live" clId="Web-{0995A697-D84E-4943-A72D-2CC6D17A4C7B}"/>
    <pc:docChg chg="addSld delSld modSld">
      <pc:chgData name="Uladzimer Abramchuk" userId="77169ec882ba4fbd" providerId="Windows Live" clId="Web-{0995A697-D84E-4943-A72D-2CC6D17A4C7B}" dt="2022-06-27T10:16:45.394" v="294"/>
      <pc:docMkLst>
        <pc:docMk/>
      </pc:docMkLst>
      <pc:sldChg chg="modSp">
        <pc:chgData name="Uladzimer Abramchuk" userId="77169ec882ba4fbd" providerId="Windows Live" clId="Web-{0995A697-D84E-4943-A72D-2CC6D17A4C7B}" dt="2022-06-27T09:27:51.849" v="241" actId="20577"/>
        <pc:sldMkLst>
          <pc:docMk/>
          <pc:sldMk cId="109857222" sldId="256"/>
        </pc:sldMkLst>
        <pc:spChg chg="mod">
          <ac:chgData name="Uladzimer Abramchuk" userId="77169ec882ba4fbd" providerId="Windows Live" clId="Web-{0995A697-D84E-4943-A72D-2CC6D17A4C7B}" dt="2022-06-27T09:27:51.849" v="24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Uladzimer Abramchuk" userId="77169ec882ba4fbd" providerId="Windows Live" clId="Web-{0995A697-D84E-4943-A72D-2CC6D17A4C7B}" dt="2022-06-27T07:12:06.195" v="1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Notes">
        <pc:chgData name="Uladzimer Abramchuk" userId="77169ec882ba4fbd" providerId="Windows Live" clId="Web-{0995A697-D84E-4943-A72D-2CC6D17A4C7B}" dt="2022-06-27T10:16:45.394" v="294"/>
        <pc:sldMkLst>
          <pc:docMk/>
          <pc:sldMk cId="1109860946" sldId="257"/>
        </pc:sldMkLst>
        <pc:spChg chg="mod">
          <ac:chgData name="Uladzimer Abramchuk" userId="77169ec882ba4fbd" providerId="Windows Live" clId="Web-{0995A697-D84E-4943-A72D-2CC6D17A4C7B}" dt="2022-06-27T07:25:14.564" v="70" actId="20577"/>
          <ac:spMkLst>
            <pc:docMk/>
            <pc:sldMk cId="1109860946" sldId="257"/>
            <ac:spMk id="2" creationId="{21ADE245-CC87-4A2D-B827-5DD68881265E}"/>
          </ac:spMkLst>
        </pc:spChg>
        <pc:spChg chg="del">
          <ac:chgData name="Uladzimer Abramchuk" userId="77169ec882ba4fbd" providerId="Windows Live" clId="Web-{0995A697-D84E-4943-A72D-2CC6D17A4C7B}" dt="2022-06-27T07:16:01.702" v="19"/>
          <ac:spMkLst>
            <pc:docMk/>
            <pc:sldMk cId="1109860946" sldId="257"/>
            <ac:spMk id="3" creationId="{54EDACE6-70AB-9EB1-C05D-38BA195D39B4}"/>
          </ac:spMkLst>
        </pc:spChg>
        <pc:picChg chg="add mod">
          <ac:chgData name="Uladzimer Abramchuk" userId="77169ec882ba4fbd" providerId="Windows Live" clId="Web-{0995A697-D84E-4943-A72D-2CC6D17A4C7B}" dt="2022-06-27T08:26:31.605" v="183" actId="1076"/>
          <ac:picMkLst>
            <pc:docMk/>
            <pc:sldMk cId="1109860946" sldId="257"/>
            <ac:picMk id="4" creationId="{2298EC77-42E0-E163-0C43-FAD3E8D8B52C}"/>
          </ac:picMkLst>
        </pc:picChg>
      </pc:sldChg>
      <pc:sldChg chg="addSp delSp modSp new">
        <pc:chgData name="Uladzimer Abramchuk" userId="77169ec882ba4fbd" providerId="Windows Live" clId="Web-{0995A697-D84E-4943-A72D-2CC6D17A4C7B}" dt="2022-06-27T07:38:39.060" v="93"/>
        <pc:sldMkLst>
          <pc:docMk/>
          <pc:sldMk cId="1106516872" sldId="258"/>
        </pc:sldMkLst>
        <pc:spChg chg="mod">
          <ac:chgData name="Uladzimer Abramchuk" userId="77169ec882ba4fbd" providerId="Windows Live" clId="Web-{0995A697-D84E-4943-A72D-2CC6D17A4C7B}" dt="2022-06-27T07:26:34.067" v="80" actId="20577"/>
          <ac:spMkLst>
            <pc:docMk/>
            <pc:sldMk cId="1106516872" sldId="258"/>
            <ac:spMk id="2" creationId="{754BFAC4-6AB0-CC3B-27DC-3171AFCBA604}"/>
          </ac:spMkLst>
        </pc:spChg>
        <pc:spChg chg="del">
          <ac:chgData name="Uladzimer Abramchuk" userId="77169ec882ba4fbd" providerId="Windows Live" clId="Web-{0995A697-D84E-4943-A72D-2CC6D17A4C7B}" dt="2022-06-27T07:22:49.403" v="50"/>
          <ac:spMkLst>
            <pc:docMk/>
            <pc:sldMk cId="1106516872" sldId="258"/>
            <ac:spMk id="3" creationId="{44318755-F3E6-C0F7-50DB-056F39C6E2B5}"/>
          </ac:spMkLst>
        </pc:spChg>
        <pc:picChg chg="add mod">
          <ac:chgData name="Uladzimer Abramchuk" userId="77169ec882ba4fbd" providerId="Windows Live" clId="Web-{0995A697-D84E-4943-A72D-2CC6D17A4C7B}" dt="2022-06-27T07:24:01.390" v="63" actId="1076"/>
          <ac:picMkLst>
            <pc:docMk/>
            <pc:sldMk cId="1106516872" sldId="258"/>
            <ac:picMk id="4" creationId="{7CAF71B8-DE35-5546-1037-5D8474980F9B}"/>
          </ac:picMkLst>
        </pc:picChg>
        <pc:picChg chg="add mod">
          <ac:chgData name="Uladzimer Abramchuk" userId="77169ec882ba4fbd" providerId="Windows Live" clId="Web-{0995A697-D84E-4943-A72D-2CC6D17A4C7B}" dt="2022-06-27T07:23:34.499" v="60" actId="1076"/>
          <ac:picMkLst>
            <pc:docMk/>
            <pc:sldMk cId="1106516872" sldId="258"/>
            <ac:picMk id="5" creationId="{7A2B7F18-98EC-FE0E-88B9-FA7912BEC045}"/>
          </ac:picMkLst>
        </pc:picChg>
        <pc:picChg chg="add del mod">
          <ac:chgData name="Uladzimer Abramchuk" userId="77169ec882ba4fbd" providerId="Windows Live" clId="Web-{0995A697-D84E-4943-A72D-2CC6D17A4C7B}" dt="2022-06-27T07:38:39.060" v="93"/>
          <ac:picMkLst>
            <pc:docMk/>
            <pc:sldMk cId="1106516872" sldId="258"/>
            <ac:picMk id="7" creationId="{8820F47B-CA78-9925-2E7D-28ABF5A6F48F}"/>
          </ac:picMkLst>
        </pc:picChg>
      </pc:sldChg>
      <pc:sldChg chg="addSp delSp modSp new">
        <pc:chgData name="Uladzimer Abramchuk" userId="77169ec882ba4fbd" providerId="Windows Live" clId="Web-{0995A697-D84E-4943-A72D-2CC6D17A4C7B}" dt="2022-06-27T07:44:18.665" v="108" actId="1076"/>
        <pc:sldMkLst>
          <pc:docMk/>
          <pc:sldMk cId="3572394535" sldId="259"/>
        </pc:sldMkLst>
        <pc:spChg chg="mod">
          <ac:chgData name="Uladzimer Abramchuk" userId="77169ec882ba4fbd" providerId="Windows Live" clId="Web-{0995A697-D84E-4943-A72D-2CC6D17A4C7B}" dt="2022-06-27T07:38:13.325" v="85" actId="20577"/>
          <ac:spMkLst>
            <pc:docMk/>
            <pc:sldMk cId="3572394535" sldId="259"/>
            <ac:spMk id="2" creationId="{95680940-E71E-EA27-3C40-FE17ED0C63B3}"/>
          </ac:spMkLst>
        </pc:spChg>
        <pc:spChg chg="del">
          <ac:chgData name="Uladzimer Abramchuk" userId="77169ec882ba4fbd" providerId="Windows Live" clId="Web-{0995A697-D84E-4943-A72D-2CC6D17A4C7B}" dt="2022-06-27T07:38:14.887" v="86"/>
          <ac:spMkLst>
            <pc:docMk/>
            <pc:sldMk cId="3572394535" sldId="259"/>
            <ac:spMk id="3" creationId="{B5685848-76BC-B5F4-CB49-7C82D00A9C2D}"/>
          </ac:spMkLst>
        </pc:spChg>
        <pc:spChg chg="add mod">
          <ac:chgData name="Uladzimer Abramchuk" userId="77169ec882ba4fbd" providerId="Windows Live" clId="Web-{0995A697-D84E-4943-A72D-2CC6D17A4C7B}" dt="2022-06-27T07:44:18.665" v="108" actId="1076"/>
          <ac:spMkLst>
            <pc:docMk/>
            <pc:sldMk cId="3572394535" sldId="259"/>
            <ac:spMk id="6" creationId="{959E61F0-729D-5616-9A98-5CA95B4A2A28}"/>
          </ac:spMkLst>
        </pc:spChg>
        <pc:picChg chg="add del mod">
          <ac:chgData name="Uladzimer Abramchuk" userId="77169ec882ba4fbd" providerId="Windows Live" clId="Web-{0995A697-D84E-4943-A72D-2CC6D17A4C7B}" dt="2022-06-27T07:38:41.513" v="94"/>
          <ac:picMkLst>
            <pc:docMk/>
            <pc:sldMk cId="3572394535" sldId="259"/>
            <ac:picMk id="4" creationId="{27962B05-B872-F003-9C19-98BBEEA2E1FD}"/>
          </ac:picMkLst>
        </pc:picChg>
        <pc:picChg chg="add mod">
          <ac:chgData name="Uladzimer Abramchuk" userId="77169ec882ba4fbd" providerId="Windows Live" clId="Web-{0995A697-D84E-4943-A72D-2CC6D17A4C7B}" dt="2022-06-27T07:38:54.498" v="98" actId="1076"/>
          <ac:picMkLst>
            <pc:docMk/>
            <pc:sldMk cId="3572394535" sldId="259"/>
            <ac:picMk id="5" creationId="{56F8D106-A52B-6C0C-3561-A4D5DB0FDEC0}"/>
          </ac:picMkLst>
        </pc:picChg>
      </pc:sldChg>
      <pc:sldChg chg="modSp new del">
        <pc:chgData name="Uladzimer Abramchuk" userId="77169ec882ba4fbd" providerId="Windows Live" clId="Web-{0995A697-D84E-4943-A72D-2CC6D17A4C7B}" dt="2022-06-27T09:41:42.375" v="256"/>
        <pc:sldMkLst>
          <pc:docMk/>
          <pc:sldMk cId="838225790" sldId="260"/>
        </pc:sldMkLst>
        <pc:spChg chg="mod">
          <ac:chgData name="Uladzimer Abramchuk" userId="77169ec882ba4fbd" providerId="Windows Live" clId="Web-{0995A697-D84E-4943-A72D-2CC6D17A4C7B}" dt="2022-06-27T08:08:37.950" v="111" actId="20577"/>
          <ac:spMkLst>
            <pc:docMk/>
            <pc:sldMk cId="838225790" sldId="260"/>
            <ac:spMk id="2" creationId="{0DA6A766-86C5-ED81-5AFD-73DD9E741BF5}"/>
          </ac:spMkLst>
        </pc:spChg>
        <pc:spChg chg="mod">
          <ac:chgData name="Uladzimer Abramchuk" userId="77169ec882ba4fbd" providerId="Windows Live" clId="Web-{0995A697-D84E-4943-A72D-2CC6D17A4C7B}" dt="2022-06-27T08:10:33.813" v="173" actId="20577"/>
          <ac:spMkLst>
            <pc:docMk/>
            <pc:sldMk cId="838225790" sldId="260"/>
            <ac:spMk id="3" creationId="{EAAF7637-7151-A3EA-42B8-DB52909E02FB}"/>
          </ac:spMkLst>
        </pc:spChg>
      </pc:sldChg>
      <pc:sldChg chg="addSp delSp modSp new">
        <pc:chgData name="Uladzimer Abramchuk" userId="77169ec882ba4fbd" providerId="Windows Live" clId="Web-{0995A697-D84E-4943-A72D-2CC6D17A4C7B}" dt="2022-06-27T08:26:16.042" v="182" actId="1076"/>
        <pc:sldMkLst>
          <pc:docMk/>
          <pc:sldMk cId="1139513022" sldId="261"/>
        </pc:sldMkLst>
        <pc:spChg chg="mod">
          <ac:chgData name="Uladzimer Abramchuk" userId="77169ec882ba4fbd" providerId="Windows Live" clId="Web-{0995A697-D84E-4943-A72D-2CC6D17A4C7B}" dt="2022-06-27T08:10:38.688" v="177" actId="20577"/>
          <ac:spMkLst>
            <pc:docMk/>
            <pc:sldMk cId="1139513022" sldId="261"/>
            <ac:spMk id="2" creationId="{3A17D915-CA52-2806-D83B-33AA4F0712EC}"/>
          </ac:spMkLst>
        </pc:spChg>
        <pc:spChg chg="del">
          <ac:chgData name="Uladzimer Abramchuk" userId="77169ec882ba4fbd" providerId="Windows Live" clId="Web-{0995A697-D84E-4943-A72D-2CC6D17A4C7B}" dt="2022-06-27T08:26:04.073" v="178"/>
          <ac:spMkLst>
            <pc:docMk/>
            <pc:sldMk cId="1139513022" sldId="261"/>
            <ac:spMk id="3" creationId="{81BE40FA-46F3-1F8B-AC98-F42698EC73BE}"/>
          </ac:spMkLst>
        </pc:spChg>
        <pc:picChg chg="add mod">
          <ac:chgData name="Uladzimer Abramchuk" userId="77169ec882ba4fbd" providerId="Windows Live" clId="Web-{0995A697-D84E-4943-A72D-2CC6D17A4C7B}" dt="2022-06-27T08:26:16.042" v="182" actId="1076"/>
          <ac:picMkLst>
            <pc:docMk/>
            <pc:sldMk cId="1139513022" sldId="261"/>
            <ac:picMk id="4" creationId="{86DE43DB-5239-F2F7-CF0E-CB306100A879}"/>
          </ac:picMkLst>
        </pc:picChg>
      </pc:sldChg>
      <pc:sldChg chg="modSp new">
        <pc:chgData name="Uladzimer Abramchuk" userId="77169ec882ba4fbd" providerId="Windows Live" clId="Web-{0995A697-D84E-4943-A72D-2CC6D17A4C7B}" dt="2022-06-27T08:38:15.558" v="194" actId="20577"/>
        <pc:sldMkLst>
          <pc:docMk/>
          <pc:sldMk cId="2444429742" sldId="262"/>
        </pc:sldMkLst>
        <pc:spChg chg="mod">
          <ac:chgData name="Uladzimer Abramchuk" userId="77169ec882ba4fbd" providerId="Windows Live" clId="Web-{0995A697-D84E-4943-A72D-2CC6D17A4C7B}" dt="2022-06-27T08:38:15.558" v="194" actId="20577"/>
          <ac:spMkLst>
            <pc:docMk/>
            <pc:sldMk cId="2444429742" sldId="262"/>
            <ac:spMk id="2" creationId="{8BDC603C-E9E9-4AF0-6EB4-DBD74AA67044}"/>
          </ac:spMkLst>
        </pc:spChg>
      </pc:sldChg>
      <pc:sldChg chg="addSp delSp modSp new">
        <pc:chgData name="Uladzimer Abramchuk" userId="77169ec882ba4fbd" providerId="Windows Live" clId="Web-{0995A697-D84E-4943-A72D-2CC6D17A4C7B}" dt="2022-06-27T09:38:51.768" v="255" actId="1076"/>
        <pc:sldMkLst>
          <pc:docMk/>
          <pc:sldMk cId="2788462895" sldId="263"/>
        </pc:sldMkLst>
        <pc:spChg chg="mod">
          <ac:chgData name="Uladzimer Abramchuk" userId="77169ec882ba4fbd" providerId="Windows Live" clId="Web-{0995A697-D84E-4943-A72D-2CC6D17A4C7B}" dt="2022-06-27T09:26:42.332" v="196" actId="20577"/>
          <ac:spMkLst>
            <pc:docMk/>
            <pc:sldMk cId="2788462895" sldId="263"/>
            <ac:spMk id="2" creationId="{619DF60D-C765-4203-F9D4-9DA9F2DBC75D}"/>
          </ac:spMkLst>
        </pc:spChg>
        <pc:spChg chg="del mod">
          <ac:chgData name="Uladzimer Abramchuk" userId="77169ec882ba4fbd" providerId="Windows Live" clId="Web-{0995A697-D84E-4943-A72D-2CC6D17A4C7B}" dt="2022-06-27T09:37:54.217" v="244"/>
          <ac:spMkLst>
            <pc:docMk/>
            <pc:sldMk cId="2788462895" sldId="263"/>
            <ac:spMk id="3" creationId="{E72DD329-DFDF-C166-16BD-D9E7696F9B7E}"/>
          </ac:spMkLst>
        </pc:spChg>
        <pc:spChg chg="add del mod">
          <ac:chgData name="Uladzimer Abramchuk" userId="77169ec882ba4fbd" providerId="Windows Live" clId="Web-{0995A697-D84E-4943-A72D-2CC6D17A4C7B}" dt="2022-06-27T09:37:55.842" v="245"/>
          <ac:spMkLst>
            <pc:docMk/>
            <pc:sldMk cId="2788462895" sldId="263"/>
            <ac:spMk id="5" creationId="{878DDEE5-8D4B-2D2D-FD6C-E413597A908E}"/>
          </ac:spMkLst>
        </pc:spChg>
        <pc:picChg chg="add mod ord">
          <ac:chgData name="Uladzimer Abramchuk" userId="77169ec882ba4fbd" providerId="Windows Live" clId="Web-{0995A697-D84E-4943-A72D-2CC6D17A4C7B}" dt="2022-06-27T09:38:39.392" v="253" actId="1076"/>
          <ac:picMkLst>
            <pc:docMk/>
            <pc:sldMk cId="2788462895" sldId="263"/>
            <ac:picMk id="6" creationId="{4D926898-66A8-3190-90D6-3313B776CDDE}"/>
          </ac:picMkLst>
        </pc:picChg>
        <pc:picChg chg="add mod">
          <ac:chgData name="Uladzimer Abramchuk" userId="77169ec882ba4fbd" providerId="Windows Live" clId="Web-{0995A697-D84E-4943-A72D-2CC6D17A4C7B}" dt="2022-06-27T09:38:51.768" v="255" actId="1076"/>
          <ac:picMkLst>
            <pc:docMk/>
            <pc:sldMk cId="2788462895" sldId="263"/>
            <ac:picMk id="7" creationId="{BA5A6A55-7849-466A-D6B8-CAEF566337C8}"/>
          </ac:picMkLst>
        </pc:picChg>
      </pc:sldChg>
      <pc:sldChg chg="new del">
        <pc:chgData name="Uladzimer Abramchuk" userId="77169ec882ba4fbd" providerId="Windows Live" clId="Web-{0995A697-D84E-4943-A72D-2CC6D17A4C7B}" dt="2022-06-27T09:50:52.260" v="258"/>
        <pc:sldMkLst>
          <pc:docMk/>
          <pc:sldMk cId="1602590887" sldId="264"/>
        </pc:sldMkLst>
      </pc:sldChg>
      <pc:sldChg chg="delSp modSp new">
        <pc:chgData name="Uladzimer Abramchuk" userId="77169ec882ba4fbd" providerId="Windows Live" clId="Web-{0995A697-D84E-4943-A72D-2CC6D17A4C7B}" dt="2022-06-27T09:51:10.887" v="264" actId="20577"/>
        <pc:sldMkLst>
          <pc:docMk/>
          <pc:sldMk cId="3317397152" sldId="264"/>
        </pc:sldMkLst>
        <pc:spChg chg="mod">
          <ac:chgData name="Uladzimer Abramchuk" userId="77169ec882ba4fbd" providerId="Windows Live" clId="Web-{0995A697-D84E-4943-A72D-2CC6D17A4C7B}" dt="2022-06-27T09:51:10.887" v="264" actId="20577"/>
          <ac:spMkLst>
            <pc:docMk/>
            <pc:sldMk cId="3317397152" sldId="264"/>
            <ac:spMk id="2" creationId="{C41DC163-F012-7E07-C4CC-2E316F9913DE}"/>
          </ac:spMkLst>
        </pc:spChg>
        <pc:spChg chg="del">
          <ac:chgData name="Uladzimer Abramchuk" userId="77169ec882ba4fbd" providerId="Windows Live" clId="Web-{0995A697-D84E-4943-A72D-2CC6D17A4C7B}" dt="2022-06-27T09:51:06.183" v="263"/>
          <ac:spMkLst>
            <pc:docMk/>
            <pc:sldMk cId="3317397152" sldId="264"/>
            <ac:spMk id="3" creationId="{CEC328FA-D2A9-171E-3D83-95A80B159C85}"/>
          </ac:spMkLst>
        </pc:spChg>
      </pc:sldChg>
      <pc:sldChg chg="modSp add replId">
        <pc:chgData name="Uladzimer Abramchuk" userId="77169ec882ba4fbd" providerId="Windows Live" clId="Web-{0995A697-D84E-4943-A72D-2CC6D17A4C7B}" dt="2022-06-27T09:51:23.669" v="271" actId="20577"/>
        <pc:sldMkLst>
          <pc:docMk/>
          <pc:sldMk cId="727300574" sldId="265"/>
        </pc:sldMkLst>
        <pc:spChg chg="mod">
          <ac:chgData name="Uladzimer Abramchuk" userId="77169ec882ba4fbd" providerId="Windows Live" clId="Web-{0995A697-D84E-4943-A72D-2CC6D17A4C7B}" dt="2022-06-27T09:51:23.669" v="271" actId="20577"/>
          <ac:spMkLst>
            <pc:docMk/>
            <pc:sldMk cId="727300574" sldId="265"/>
            <ac:spMk id="2" creationId="{C41DC163-F012-7E07-C4CC-2E316F9913DE}"/>
          </ac:spMkLst>
        </pc:spChg>
      </pc:sldChg>
      <pc:sldChg chg="modSp new">
        <pc:chgData name="Uladzimer Abramchuk" userId="77169ec882ba4fbd" providerId="Windows Live" clId="Web-{0995A697-D84E-4943-A72D-2CC6D17A4C7B}" dt="2022-06-27T10:14:06.475" v="292" actId="20577"/>
        <pc:sldMkLst>
          <pc:docMk/>
          <pc:sldMk cId="382046641" sldId="266"/>
        </pc:sldMkLst>
        <pc:spChg chg="mod">
          <ac:chgData name="Uladzimer Abramchuk" userId="77169ec882ba4fbd" providerId="Windows Live" clId="Web-{0995A697-D84E-4943-A72D-2CC6D17A4C7B}" dt="2022-06-27T10:14:06.475" v="292" actId="20577"/>
          <ac:spMkLst>
            <pc:docMk/>
            <pc:sldMk cId="382046641" sldId="266"/>
            <ac:spMk id="2" creationId="{AF0D6313-305A-9FE2-E0B3-6DA86CEDD3F9}"/>
          </ac:spMkLst>
        </pc:spChg>
        <pc:spChg chg="mod">
          <ac:chgData name="Uladzimer Abramchuk" userId="77169ec882ba4fbd" providerId="Windows Live" clId="Web-{0995A697-D84E-4943-A72D-2CC6D17A4C7B}" dt="2022-06-27T10:03:28.833" v="278" actId="20577"/>
          <ac:spMkLst>
            <pc:docMk/>
            <pc:sldMk cId="382046641" sldId="266"/>
            <ac:spMk id="3" creationId="{ACD7B451-E8D0-A620-2293-D63EF8B0DF5F}"/>
          </ac:spMkLst>
        </pc:spChg>
      </pc:sldChg>
      <pc:sldChg chg="addSp delSp modSp new mod setBg">
        <pc:chgData name="Uladzimer Abramchuk" userId="77169ec882ba4fbd" providerId="Windows Live" clId="Web-{0995A697-D84E-4943-A72D-2CC6D17A4C7B}" dt="2022-06-27T10:10:47.132" v="291"/>
        <pc:sldMkLst>
          <pc:docMk/>
          <pc:sldMk cId="1742392711" sldId="267"/>
        </pc:sldMkLst>
        <pc:spChg chg="mod">
          <ac:chgData name="Uladzimer Abramchuk" userId="77169ec882ba4fbd" providerId="Windows Live" clId="Web-{0995A697-D84E-4943-A72D-2CC6D17A4C7B}" dt="2022-06-27T10:10:47.132" v="291"/>
          <ac:spMkLst>
            <pc:docMk/>
            <pc:sldMk cId="1742392711" sldId="267"/>
            <ac:spMk id="2" creationId="{D6ECB601-C575-29B8-92F9-762BA491BC85}"/>
          </ac:spMkLst>
        </pc:spChg>
        <pc:spChg chg="del">
          <ac:chgData name="Uladzimer Abramchuk" userId="77169ec882ba4fbd" providerId="Windows Live" clId="Web-{0995A697-D84E-4943-A72D-2CC6D17A4C7B}" dt="2022-06-27T10:09:45.846" v="280"/>
          <ac:spMkLst>
            <pc:docMk/>
            <pc:sldMk cId="1742392711" sldId="267"/>
            <ac:spMk id="3" creationId="{F3CE22A8-FC7D-5F41-5AF7-DFDBAC0326F5}"/>
          </ac:spMkLst>
        </pc:spChg>
        <pc:spChg chg="add">
          <ac:chgData name="Uladzimer Abramchuk" userId="77169ec882ba4fbd" providerId="Windows Live" clId="Web-{0995A697-D84E-4943-A72D-2CC6D17A4C7B}" dt="2022-06-27T10:10:47.132" v="291"/>
          <ac:spMkLst>
            <pc:docMk/>
            <pc:sldMk cId="1742392711" sldId="267"/>
            <ac:spMk id="10" creationId="{53B021B3-DE93-4AB7-8A18-CF5F1CED88B8}"/>
          </ac:spMkLst>
        </pc:spChg>
        <pc:spChg chg="add">
          <ac:chgData name="Uladzimer Abramchuk" userId="77169ec882ba4fbd" providerId="Windows Live" clId="Web-{0995A697-D84E-4943-A72D-2CC6D17A4C7B}" dt="2022-06-27T10:10:47.132" v="291"/>
          <ac:spMkLst>
            <pc:docMk/>
            <pc:sldMk cId="1742392711" sldId="267"/>
            <ac:spMk id="12" creationId="{52D502E5-F6B4-4D58-B4AE-FC466FF15EE8}"/>
          </ac:spMkLst>
        </pc:spChg>
        <pc:spChg chg="add">
          <ac:chgData name="Uladzimer Abramchuk" userId="77169ec882ba4fbd" providerId="Windows Live" clId="Web-{0995A697-D84E-4943-A72D-2CC6D17A4C7B}" dt="2022-06-27T10:10:47.132" v="291"/>
          <ac:spMkLst>
            <pc:docMk/>
            <pc:sldMk cId="1742392711" sldId="267"/>
            <ac:spMk id="14" creationId="{9DECDBF4-02B6-4BB4-B65B-B8107AD6A9E8}"/>
          </ac:spMkLst>
        </pc:spChg>
        <pc:graphicFrameChg chg="add mod ord modGraphic">
          <ac:chgData name="Uladzimer Abramchuk" userId="77169ec882ba4fbd" providerId="Windows Live" clId="Web-{0995A697-D84E-4943-A72D-2CC6D17A4C7B}" dt="2022-06-27T10:10:47.132" v="291"/>
          <ac:graphicFrameMkLst>
            <pc:docMk/>
            <pc:sldMk cId="1742392711" sldId="267"/>
            <ac:graphicFrameMk id="5" creationId="{D749F58E-10CE-A23C-7C43-DB884E6C2B1C}"/>
          </ac:graphicFrameMkLst>
        </pc:graphicFrameChg>
      </pc:sldChg>
    </pc:docChg>
  </pc:docChgLst>
  <pc:docChgLst>
    <pc:chgData name="Uladzimer Abramchuk" userId="77169ec882ba4fbd" providerId="Windows Live" clId="Web-{F14B2C01-30E2-4C76-8D8B-FAEE7979155D}"/>
    <pc:docChg chg="modSld">
      <pc:chgData name="Uladzimer Abramchuk" userId="77169ec882ba4fbd" providerId="Windows Live" clId="Web-{F14B2C01-30E2-4C76-8D8B-FAEE7979155D}" dt="2022-06-29T14:57:30.828" v="5" actId="1076"/>
      <pc:docMkLst>
        <pc:docMk/>
      </pc:docMkLst>
      <pc:sldChg chg="addSp delSp modSp">
        <pc:chgData name="Uladzimer Abramchuk" userId="77169ec882ba4fbd" providerId="Windows Live" clId="Web-{F14B2C01-30E2-4C76-8D8B-FAEE7979155D}" dt="2022-06-29T14:57:30.828" v="5" actId="1076"/>
        <pc:sldMkLst>
          <pc:docMk/>
          <pc:sldMk cId="2444429742" sldId="262"/>
        </pc:sldMkLst>
        <pc:spChg chg="del">
          <ac:chgData name="Uladzimer Abramchuk" userId="77169ec882ba4fbd" providerId="Windows Live" clId="Web-{F14B2C01-30E2-4C76-8D8B-FAEE7979155D}" dt="2022-06-29T14:57:15.280" v="0"/>
          <ac:spMkLst>
            <pc:docMk/>
            <pc:sldMk cId="2444429742" sldId="262"/>
            <ac:spMk id="3" creationId="{A83BB897-280D-B8E4-763B-BC30E724EF4C}"/>
          </ac:spMkLst>
        </pc:spChg>
        <pc:picChg chg="add mod">
          <ac:chgData name="Uladzimer Abramchuk" userId="77169ec882ba4fbd" providerId="Windows Live" clId="Web-{F14B2C01-30E2-4C76-8D8B-FAEE7979155D}" dt="2022-06-29T14:57:30.828" v="5" actId="1076"/>
          <ac:picMkLst>
            <pc:docMk/>
            <pc:sldMk cId="2444429742" sldId="262"/>
            <ac:picMk id="4" creationId="{B76C4D06-17D2-50A3-E8EA-5975FB27DCF8}"/>
          </ac:picMkLst>
        </pc:picChg>
      </pc:sldChg>
    </pc:docChg>
  </pc:docChgLst>
  <pc:docChgLst>
    <pc:chgData name="Uladzimer Abramchuk" userId="77169ec882ba4fbd" providerId="Windows Live" clId="Web-{817710F5-5E0F-4542-8C93-B02B10D17A27}"/>
    <pc:docChg chg="addSld modSld">
      <pc:chgData name="Uladzimer Abramchuk" userId="77169ec882ba4fbd" providerId="Windows Live" clId="Web-{817710F5-5E0F-4542-8C93-B02B10D17A27}" dt="2022-06-27T17:54:04.295" v="381" actId="20577"/>
      <pc:docMkLst>
        <pc:docMk/>
      </pc:docMkLst>
      <pc:sldChg chg="modNotes">
        <pc:chgData name="Uladzimer Abramchuk" userId="77169ec882ba4fbd" providerId="Windows Live" clId="Web-{817710F5-5E0F-4542-8C93-B02B10D17A27}" dt="2022-06-27T17:52:15.356" v="334"/>
        <pc:sldMkLst>
          <pc:docMk/>
          <pc:sldMk cId="1109860946" sldId="257"/>
        </pc:sldMkLst>
      </pc:sldChg>
      <pc:sldChg chg="modSp new modNotes">
        <pc:chgData name="Uladzimer Abramchuk" userId="77169ec882ba4fbd" providerId="Windows Live" clId="Web-{817710F5-5E0F-4542-8C93-B02B10D17A27}" dt="2022-06-27T17:54:04.295" v="381" actId="20577"/>
        <pc:sldMkLst>
          <pc:docMk/>
          <pc:sldMk cId="1396430390" sldId="268"/>
        </pc:sldMkLst>
        <pc:spChg chg="mod">
          <ac:chgData name="Uladzimer Abramchuk" userId="77169ec882ba4fbd" providerId="Windows Live" clId="Web-{817710F5-5E0F-4542-8C93-B02B10D17A27}" dt="2022-06-27T17:53:09.951" v="376" actId="20577"/>
          <ac:spMkLst>
            <pc:docMk/>
            <pc:sldMk cId="1396430390" sldId="268"/>
            <ac:spMk id="2" creationId="{AF88A4CD-737E-7566-2480-2848CB7AE7F3}"/>
          </ac:spMkLst>
        </pc:spChg>
        <pc:spChg chg="mod">
          <ac:chgData name="Uladzimer Abramchuk" userId="77169ec882ba4fbd" providerId="Windows Live" clId="Web-{817710F5-5E0F-4542-8C93-B02B10D17A27}" dt="2022-06-27T17:54:04.295" v="381" actId="20577"/>
          <ac:spMkLst>
            <pc:docMk/>
            <pc:sldMk cId="1396430390" sldId="268"/>
            <ac:spMk id="3" creationId="{C6FC8ECE-D8CA-40B8-BAC2-60719080AF8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1270E-A796-4877-A617-7999126C4337}" type="datetimeFigureOut"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B04FB-B21E-4C0D-8D89-0BD55A68FC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0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5 minutes</a:t>
            </a:r>
          </a:p>
          <a:p>
            <a:r>
              <a:rPr lang="en-US">
                <a:cs typeface="Calibri"/>
              </a:rPr>
              <a:t>Does anybody want to voice their experience?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B04FB-B21E-4C0D-8D89-0BD55A68FCA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5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CANNOT ASCEND TO THE NEXT LEVEL UNLESS LOWER-LEVEL NEEDS ARE FULFILLED</a:t>
            </a:r>
          </a:p>
          <a:p>
            <a:r>
              <a:rPr lang="en-US">
                <a:cs typeface="Calibri"/>
              </a:rPr>
              <a:t>Higher level drive more intensely than lower levels</a:t>
            </a:r>
          </a:p>
          <a:p>
            <a:r>
              <a:rPr lang="en-US">
                <a:cs typeface="Calibri"/>
              </a:rPr>
              <a:t>Physiological: work conditions, salary, lunches</a:t>
            </a:r>
          </a:p>
          <a:p>
            <a:r>
              <a:rPr lang="en-US">
                <a:cs typeface="Calibri"/>
              </a:rPr>
              <a:t>Safety: insurance, retirement plans</a:t>
            </a:r>
          </a:p>
          <a:p>
            <a:r>
              <a:rPr lang="en-US">
                <a:cs typeface="Calibri"/>
              </a:rPr>
              <a:t>Love and belonging: team building, Friday parties, communication in the kitchen</a:t>
            </a:r>
          </a:p>
          <a:p>
            <a:r>
              <a:rPr lang="en-US">
                <a:cs typeface="Calibri"/>
              </a:rPr>
              <a:t>Esteem: regular positive feedback, cool titles, promotions</a:t>
            </a:r>
          </a:p>
          <a:p>
            <a:r>
              <a:rPr lang="en-US">
                <a:cs typeface="Calibri"/>
              </a:rPr>
              <a:t>Self-actualization: challenging tasks, freedom in certain areas, promotions, creativity celebration</a:t>
            </a:r>
          </a:p>
          <a:p>
            <a:r>
              <a:rPr lang="en-US">
                <a:cs typeface="Calibri"/>
              </a:rPr>
              <a:t>BUT: priorities can change during life, needs can exist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B04FB-B21E-4C0D-8D89-0BD55A68FCA6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57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Some factors really do motivate but some just remove dissatisfaction</a:t>
            </a:r>
          </a:p>
          <a:p>
            <a:r>
              <a:rPr lang="en-US" dirty="0">
                <a:cs typeface="Calibri"/>
              </a:rPr>
              <a:t>Factors differ in their lifetime, they may be short-lived or long-lived or permanent.</a:t>
            </a:r>
          </a:p>
          <a:p>
            <a:r>
              <a:rPr lang="en-US" dirty="0">
                <a:cs typeface="Calibri"/>
              </a:rPr>
              <a:t>Improvements of hygienic factors won't motivate a lot. However, they are essential to reduce burnout and stress. They can provide a short boost. </a:t>
            </a:r>
          </a:p>
          <a:p>
            <a:r>
              <a:rPr lang="en-US" dirty="0">
                <a:cs typeface="Calibri"/>
              </a:rPr>
              <a:t>For long-term improvements it's better to use motivators.</a:t>
            </a:r>
          </a:p>
          <a:p>
            <a:r>
              <a:rPr lang="en-US" dirty="0">
                <a:cs typeface="Calibri"/>
              </a:rPr>
              <a:t>Same factors can be motivators for some people and hygienic for others.</a:t>
            </a:r>
          </a:p>
          <a:p>
            <a:r>
              <a:rPr lang="en-US" dirty="0">
                <a:cs typeface="Calibri"/>
              </a:rPr>
              <a:t>Hertzberg confuses motivation and satisfaction and uses them interchangeably.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B04FB-B21E-4C0D-8D89-0BD55A68FCA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19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What matters is not reward but a link between effort and reward. If this dependency is direct then reward can motivate people. In such case employee should believe that putting effort will bring a reward. The less the correlation the less the motivation.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It's about WHAT PEOPLE THINK THE LINK IS.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Between effort and performance there are:</a:t>
            </a:r>
          </a:p>
          <a:p>
            <a:r>
              <a:rPr lang="en-US" dirty="0">
                <a:cs typeface="Calibri"/>
              </a:rPr>
              <a:t>- skills</a:t>
            </a:r>
          </a:p>
          <a:p>
            <a:r>
              <a:rPr lang="en-US" dirty="0">
                <a:cs typeface="Calibri"/>
              </a:rPr>
              <a:t>- job characteristics</a:t>
            </a:r>
          </a:p>
          <a:p>
            <a:r>
              <a:rPr lang="en-US" dirty="0">
                <a:cs typeface="Calibri"/>
              </a:rPr>
              <a:t>- goals: clear, significant, etc.</a:t>
            </a:r>
          </a:p>
          <a:p>
            <a:r>
              <a:rPr lang="en-US" dirty="0">
                <a:cs typeface="Calibri"/>
              </a:rPr>
              <a:t>- resources</a:t>
            </a:r>
          </a:p>
          <a:p>
            <a:r>
              <a:rPr lang="en-US" dirty="0">
                <a:cs typeface="Calibri"/>
              </a:rPr>
              <a:t>- time</a:t>
            </a:r>
          </a:p>
          <a:p>
            <a:r>
              <a:rPr lang="en-US" dirty="0">
                <a:cs typeface="Calibri"/>
              </a:rPr>
              <a:t>There is another link between performance and reward/punishment. Again, if there is direct link motivation will be higher. Like appraisal, bonus, promotion. Inner motivation also goes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B04FB-B21E-4C0D-8D89-0BD55A68FCA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72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Do all people get equal reward for equal work?</a:t>
            </a:r>
          </a:p>
          <a:p>
            <a:r>
              <a:rPr lang="en-US" dirty="0">
                <a:cs typeface="Calibri"/>
              </a:rPr>
              <a:t>Motivation doesn't depend on reward, but on the relation between effort and reward.</a:t>
            </a:r>
          </a:p>
          <a:p>
            <a:r>
              <a:rPr lang="en-US" dirty="0">
                <a:cs typeface="Calibri"/>
              </a:rPr>
              <a:t>People look for different ways to get reward and calculate if it's worth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B04FB-B21E-4C0D-8D89-0BD55A68FCA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2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Psychological contract is expectations related to mutual obligations.</a:t>
            </a:r>
          </a:p>
          <a:p>
            <a:r>
              <a:rPr lang="en-US" dirty="0">
                <a:cs typeface="Calibri"/>
              </a:rPr>
              <a:t>Both employee and organization have expectations towards each other. It's also important to communicate these expectations to each other.</a:t>
            </a:r>
          </a:p>
          <a:p>
            <a:r>
              <a:rPr lang="en-US" dirty="0">
                <a:cs typeface="Calibri"/>
              </a:rPr>
              <a:t>Employee expects: salary, vacations, work hours, anything he sees that other employees get.</a:t>
            </a:r>
          </a:p>
          <a:p>
            <a:r>
              <a:rPr lang="en-US" dirty="0">
                <a:cs typeface="Calibri"/>
              </a:rPr>
              <a:t>If expectations doesn't match there will be problems.</a:t>
            </a:r>
          </a:p>
          <a:p>
            <a:r>
              <a:rPr lang="en-US" dirty="0">
                <a:cs typeface="Calibri"/>
              </a:rPr>
              <a:t>Here person is not a rational actor. With time relation between employer and employee grows into some agreement. The more aligned both parties on this agreement the less probability of conflict there is.</a:t>
            </a:r>
          </a:p>
          <a:p>
            <a:r>
              <a:rPr lang="en-US" dirty="0">
                <a:cs typeface="Calibri"/>
              </a:rPr>
              <a:t>Promises to employees: open and explicit like salary, implicit from the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B04FB-B21E-4C0D-8D89-0BD55A68FCA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49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Lumpen: minimizes effort, low qualification, low activity, agrees to low salary if everyone gets the same</a:t>
            </a:r>
          </a:p>
          <a:p>
            <a:r>
              <a:rPr lang="en-US" dirty="0">
                <a:cs typeface="Calibri"/>
              </a:rPr>
              <a:t>Instrumental: interested in cost of labor not its content, price should be backed, important to provide for himself </a:t>
            </a:r>
            <a:r>
              <a:rPr lang="en-US" dirty="0" err="1">
                <a:cs typeface="Calibri"/>
              </a:rPr>
              <a:t>himself</a:t>
            </a:r>
          </a:p>
          <a:p>
            <a:r>
              <a:rPr lang="en-US" dirty="0">
                <a:cs typeface="Calibri"/>
              </a:rPr>
              <a:t>Professional: interested in work, doesn't want to do what he's not interested in, freedom is important, wants to be the best in profession</a:t>
            </a:r>
          </a:p>
          <a:p>
            <a:r>
              <a:rPr lang="en-US" dirty="0">
                <a:cs typeface="Calibri"/>
              </a:rPr>
              <a:t>Patriot: needs an idea, values public recognition</a:t>
            </a:r>
          </a:p>
          <a:p>
            <a:r>
              <a:rPr lang="en-US" dirty="0">
                <a:cs typeface="Calibri"/>
              </a:rPr>
              <a:t>Host: takes responsibility willingly, hates control, prefers more freedom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Depending on the motivation type you can choose payment mode, whom to promote, how to organize work, how to communicate,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B04FB-B21E-4C0D-8D89-0BD55A68FCA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67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Work can be structured and organized.</a:t>
            </a:r>
          </a:p>
          <a:p>
            <a:r>
              <a:rPr lang="en-US" dirty="0">
                <a:cs typeface="Calibri"/>
              </a:rPr>
              <a:t>Too low skills variety can be boring, too high may cause cognitive overload and fragmentation.</a:t>
            </a:r>
          </a:p>
          <a:p>
            <a:r>
              <a:rPr lang="en-US" dirty="0">
                <a:cs typeface="Calibri"/>
              </a:rPr>
              <a:t>Task identity is about wholeness of the work. Sometimes additional tasks can improve the wholeness and raise motivation. But they should be connected to main responsibilities and add to wholeness.</a:t>
            </a:r>
          </a:p>
          <a:p>
            <a:r>
              <a:rPr lang="en-US" dirty="0">
                <a:cs typeface="Calibri"/>
              </a:rPr>
              <a:t>Task significance is about impact. If employee doesn't think about their work as important they will be demotivated. Show them significance of their contribution.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Autonomy is important so employee feels responsibility for success or failure. Ownership. </a:t>
            </a:r>
          </a:p>
          <a:p>
            <a:r>
              <a:rPr lang="en-US" dirty="0">
                <a:cs typeface="Calibri"/>
              </a:rPr>
              <a:t>Feedback: internal and external. External is important to praise, to correct, to align. Internal comes from understanding that you worked well.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B04FB-B21E-4C0D-8D89-0BD55A68FCA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7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On Motivation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Uladzimir Abramchuk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6313-305A-9FE2-E0B3-6DA86CED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Gallup Q12 Employee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B451-E8D0-A620-2293-D63EF8B0D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ea typeface="+mn-lt"/>
                <a:cs typeface="+mn-lt"/>
              </a:rPr>
              <a:t>Do you know what is expected of you at work? 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Do you have the materials and equipment to do your work right?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At work, do you have the opportunity to do what you do best every day?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 the last seven days, have you received recognition or praise for doing good work?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Does your supervisor, or someone at work, seem to care about you as a person?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Is there someone at work who encourages your development?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At work, do your opinions seem to count?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Does the mission/purpose of your company make you feel your job is important?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Are your associates (fellow employees) committed to doing quality work?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Do you have a best friend at work?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 the last six months, has someone at work talked to you about your progress?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 the last year, have you had opportunities to learn and grow?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6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C163-F012-7E07-C4CC-2E316F99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cs typeface="Calibri Light"/>
              </a:rPr>
              <a:t>People!</a:t>
            </a:r>
          </a:p>
        </p:txBody>
      </p:sp>
    </p:spTree>
    <p:extLst>
      <p:ext uri="{BB962C8B-B14F-4D97-AF65-F5344CB8AC3E}">
        <p14:creationId xmlns:p14="http://schemas.microsoft.com/office/powerpoint/2010/main" val="3317397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C163-F012-7E07-C4CC-2E316F99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cs typeface="Calibri Ligh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2730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A4CD-737E-7566-2480-2848CB7A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Motivation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C8ECE-D8CA-40B8-BAC2-60719080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Remember a case when you were demotivated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Remember a case when you were highly motivated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What caused these feelings?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What is important for you in your work?</a:t>
            </a:r>
          </a:p>
        </p:txBody>
      </p:sp>
    </p:spTree>
    <p:extLst>
      <p:ext uri="{BB962C8B-B14F-4D97-AF65-F5344CB8AC3E}">
        <p14:creationId xmlns:p14="http://schemas.microsoft.com/office/powerpoint/2010/main" val="139643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E245-CC87-4A2D-B827-5DD68881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Maslow 's Motivation Theory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298EC77-42E0-E163-0C43-FAD3E8D8B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35" y="1695020"/>
            <a:ext cx="9538568" cy="507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6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FAC4-6AB0-CC3B-27DC-3171AFCB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Hertzberg's Motivation Two-Factor Theory</a:t>
            </a:r>
            <a:endParaRPr lang="en-US"/>
          </a:p>
        </p:txBody>
      </p:sp>
      <p:pic>
        <p:nvPicPr>
          <p:cNvPr id="4" name="Picture 4" descr="A picture containing text, businesscard, screenshot&#10;&#10;Description automatically generated">
            <a:extLst>
              <a:ext uri="{FF2B5EF4-FFF2-40B4-BE49-F238E27FC236}">
                <a16:creationId xmlns:a16="http://schemas.microsoft.com/office/drawing/2014/main" id="{7CAF71B8-DE35-5546-1037-5D8474980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82" y="1804205"/>
            <a:ext cx="5446732" cy="4262110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7A2B7F18-98EC-FE0E-88B9-FA7912BEC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222" y="1804205"/>
            <a:ext cx="5446733" cy="426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1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0940-E71E-EA27-3C40-FE17ED0C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Vroom’s Theory of Expectancy </a:t>
            </a:r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56F8D106-A52B-6C0C-3561-A4D5DB0FD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97" y="2112775"/>
            <a:ext cx="5540679" cy="4375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9E61F0-729D-5616-9A98-5CA95B4A2A28}"/>
              </a:ext>
            </a:extLst>
          </p:cNvPr>
          <p:cNvSpPr txBox="1"/>
          <p:nvPr/>
        </p:nvSpPr>
        <p:spPr>
          <a:xfrm>
            <a:off x="6874702" y="3106454"/>
            <a:ext cx="51127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3600" b="1">
                <a:solidFill>
                  <a:srgbClr val="222222"/>
                </a:solidFill>
                <a:latin typeface="unset"/>
              </a:rPr>
              <a:t>Motivation = V * I * E</a:t>
            </a:r>
            <a:r>
              <a:rPr lang="en-US" sz="3600" b="1">
                <a:solidFill>
                  <a:srgbClr val="222222"/>
                </a:solidFill>
                <a:latin typeface="Raleway"/>
              </a:rPr>
              <a:t> </a:t>
            </a:r>
            <a:endParaRPr lang="en-US" sz="3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239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D915-CA52-2806-D83B-33AA4F07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Adams’ Equity Theory of Motivation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6DE43DB-5239-F2F7-CF0E-CB306100A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141" y="1689382"/>
            <a:ext cx="6062596" cy="466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1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603C-E9E9-4AF0-6EB4-DBD74AA6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Psychological Contract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76C4D06-17D2-50A3-E8EA-5975FB27D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790" y="1930850"/>
            <a:ext cx="7027125" cy="29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2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CB601-C575-29B8-92F9-762BA491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err="1">
                <a:ea typeface="+mj-lt"/>
                <a:cs typeface="+mj-lt"/>
              </a:rPr>
              <a:t>Gerchikov’s</a:t>
            </a:r>
            <a:r>
              <a:rPr lang="en-US">
                <a:ea typeface="+mj-lt"/>
                <a:cs typeface="+mj-lt"/>
              </a:rPr>
              <a:t> Motivation Model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749F58E-10CE-A23C-7C43-DB884E6C2B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899408"/>
              </p:ext>
            </p:extLst>
          </p:nvPr>
        </p:nvGraphicFramePr>
        <p:xfrm>
          <a:off x="838200" y="2095187"/>
          <a:ext cx="10515603" cy="401968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29155">
                  <a:extLst>
                    <a:ext uri="{9D8B030D-6E8A-4147-A177-3AD203B41FA5}">
                      <a16:colId xmlns:a16="http://schemas.microsoft.com/office/drawing/2014/main" val="3767050240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2655691554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1892901007"/>
                    </a:ext>
                  </a:extLst>
                </a:gridCol>
                <a:gridCol w="1714148">
                  <a:extLst>
                    <a:ext uri="{9D8B030D-6E8A-4147-A177-3AD203B41FA5}">
                      <a16:colId xmlns:a16="http://schemas.microsoft.com/office/drawing/2014/main" val="2943624992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1329350444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3051685858"/>
                    </a:ext>
                  </a:extLst>
                </a:gridCol>
              </a:tblGrid>
              <a:tr h="672979"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Motivation form \ Motivation type</a:t>
                      </a:r>
                    </a:p>
                  </a:txBody>
                  <a:tcPr marL="181886" marR="142098" marT="90943" marB="909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Instrumental</a:t>
                      </a:r>
                    </a:p>
                  </a:txBody>
                  <a:tcPr marL="181886" marR="142098" marT="90943" marB="909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Professional</a:t>
                      </a:r>
                    </a:p>
                  </a:txBody>
                  <a:tcPr marL="181886" marR="142098" marT="90943" marB="909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Patriot</a:t>
                      </a:r>
                    </a:p>
                  </a:txBody>
                  <a:tcPr marL="181886" marR="142098" marT="90943" marB="909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Host</a:t>
                      </a:r>
                    </a:p>
                  </a:txBody>
                  <a:tcPr marL="181886" marR="142098" marT="90943" marB="909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Lumpen</a:t>
                      </a:r>
                    </a:p>
                  </a:txBody>
                  <a:tcPr marL="181886" marR="142098" marT="90943" marB="909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8092"/>
                  </a:ext>
                </a:extLst>
              </a:tr>
              <a:tr h="445621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Negative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Neutral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Forbidden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Possible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Forbidden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Basic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184568"/>
                  </a:ext>
                </a:extLst>
              </a:tr>
              <a:tr h="445621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Monetary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Basic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Possible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Neutral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Possible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Neutral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733375"/>
                  </a:ext>
                </a:extLst>
              </a:tr>
              <a:tr h="445621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Natural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Possible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Neutral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Possible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Neutral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Basic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81827"/>
                  </a:ext>
                </a:extLst>
              </a:tr>
              <a:tr h="445621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Moral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Forbidden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Possible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Basic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Neutral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Neutral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646343"/>
                  </a:ext>
                </a:extLst>
              </a:tr>
              <a:tr h="445621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Paternalism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Forbidden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Forbidden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Possible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Forbidden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Basic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309120"/>
                  </a:ext>
                </a:extLst>
              </a:tr>
              <a:tr h="445621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Organizational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Neutral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Basic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Neutral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Possible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Forbidden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903376"/>
                  </a:ext>
                </a:extLst>
              </a:tr>
              <a:tr h="672979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Taking part in management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Neutral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Possible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Possible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Basic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Forbidden</a:t>
                      </a:r>
                    </a:p>
                  </a:txBody>
                  <a:tcPr marL="181886" marR="142098" marT="90943" marB="9094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11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39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F60D-C765-4203-F9D4-9DA9F2DB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Job Characteristics Model</a:t>
            </a:r>
            <a:endParaRPr lang="en-US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4D926898-66A8-3190-90D6-3313B776C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390" y="1689925"/>
            <a:ext cx="5872425" cy="4570544"/>
          </a:xfr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5A6A55-7849-466A-D6B8-CAEF56633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592" y="2768813"/>
            <a:ext cx="5603308" cy="132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6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On Motivation</vt:lpstr>
      <vt:lpstr>Motivation</vt:lpstr>
      <vt:lpstr>Maslow 's Motivation Theory</vt:lpstr>
      <vt:lpstr>Hertzberg's Motivation Two-Factor Theory</vt:lpstr>
      <vt:lpstr>Vroom’s Theory of Expectancy </vt:lpstr>
      <vt:lpstr>Adams’ Equity Theory of Motivation</vt:lpstr>
      <vt:lpstr>Psychological Contract</vt:lpstr>
      <vt:lpstr>Gerchikov’s Motivation Model</vt:lpstr>
      <vt:lpstr>Job Characteristics Model</vt:lpstr>
      <vt:lpstr>Gallup Q12 Employee Survey</vt:lpstr>
      <vt:lpstr>People!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448</cp:revision>
  <dcterms:created xsi:type="dcterms:W3CDTF">2022-06-27T07:10:47Z</dcterms:created>
  <dcterms:modified xsi:type="dcterms:W3CDTF">2022-06-29T15:56:47Z</dcterms:modified>
</cp:coreProperties>
</file>