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87C20-5789-4BC2-8FED-E01F83A0F96A}" v="68" dt="2022-05-21T06:29:46.429"/>
    <p1510:client id="{6661EBC6-88A2-457C-9995-9E68C637E058}" v="1005" dt="2022-05-20T21:10:51.223"/>
    <p1510:client id="{817A376D-7A94-4EC8-AF61-A1E13BC6A2D0}" v="178" dt="2022-05-19T14:11:45.988"/>
    <p1510:client id="{D83712E2-A0D6-4A89-96B2-C517D770A847}" v="378" dt="2022-05-21T11:25:0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adzimer Abramchuk" userId="77169ec882ba4fbd" providerId="Windows Live" clId="Web-{1D687C20-5789-4BC2-8FED-E01F83A0F96A}"/>
    <pc:docChg chg="modSld">
      <pc:chgData name="Uladzimer Abramchuk" userId="77169ec882ba4fbd" providerId="Windows Live" clId="Web-{1D687C20-5789-4BC2-8FED-E01F83A0F96A}" dt="2022-05-21T06:29:46.429" v="79" actId="20577"/>
      <pc:docMkLst>
        <pc:docMk/>
      </pc:docMkLst>
      <pc:sldChg chg="modSp">
        <pc:chgData name="Uladzimer Abramchuk" userId="77169ec882ba4fbd" providerId="Windows Live" clId="Web-{1D687C20-5789-4BC2-8FED-E01F83A0F96A}" dt="2022-05-21T06:29:46.429" v="79" actId="20577"/>
        <pc:sldMkLst>
          <pc:docMk/>
          <pc:sldMk cId="3448697036" sldId="257"/>
        </pc:sldMkLst>
        <pc:spChg chg="mod">
          <ac:chgData name="Uladzimer Abramchuk" userId="77169ec882ba4fbd" providerId="Windows Live" clId="Web-{1D687C20-5789-4BC2-8FED-E01F83A0F96A}" dt="2022-05-21T06:29:46.429" v="79" actId="20577"/>
          <ac:spMkLst>
            <pc:docMk/>
            <pc:sldMk cId="3448697036" sldId="257"/>
            <ac:spMk id="4" creationId="{05CDACE8-29E5-88E0-097C-C6C52EB39D4B}"/>
          </ac:spMkLst>
        </pc:spChg>
      </pc:sldChg>
    </pc:docChg>
  </pc:docChgLst>
  <pc:docChgLst>
    <pc:chgData name="Uladzimer Abramchuk" userId="77169ec882ba4fbd" providerId="Windows Live" clId="Web-{817A376D-7A94-4EC8-AF61-A1E13BC6A2D0}"/>
    <pc:docChg chg="addSld delSld modSld">
      <pc:chgData name="Uladzimer Abramchuk" userId="77169ec882ba4fbd" providerId="Windows Live" clId="Web-{817A376D-7A94-4EC8-AF61-A1E13BC6A2D0}" dt="2022-05-19T14:11:45.988" v="150"/>
      <pc:docMkLst>
        <pc:docMk/>
      </pc:docMkLst>
      <pc:sldChg chg="addSp delSp modSp mod modClrScheme chgLayout">
        <pc:chgData name="Uladzimer Abramchuk" userId="77169ec882ba4fbd" providerId="Windows Live" clId="Web-{817A376D-7A94-4EC8-AF61-A1E13BC6A2D0}" dt="2022-05-19T13:54:46.863" v="14"/>
        <pc:sldMkLst>
          <pc:docMk/>
          <pc:sldMk cId="109857222" sldId="256"/>
        </pc:sldMkLst>
        <pc:spChg chg="mod ord">
          <ac:chgData name="Uladzimer Abramchuk" userId="77169ec882ba4fbd" providerId="Windows Live" clId="Web-{817A376D-7A94-4EC8-AF61-A1E13BC6A2D0}" dt="2022-05-19T13:54:46.863" v="1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Uladzimer Abramchuk" userId="77169ec882ba4fbd" providerId="Windows Live" clId="Web-{817A376D-7A94-4EC8-AF61-A1E13BC6A2D0}" dt="2022-05-19T13:54:46.863" v="14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Uladzimer Abramchuk" userId="77169ec882ba4fbd" providerId="Windows Live" clId="Web-{817A376D-7A94-4EC8-AF61-A1E13BC6A2D0}" dt="2022-05-19T13:54:46.863" v="14"/>
          <ac:spMkLst>
            <pc:docMk/>
            <pc:sldMk cId="109857222" sldId="256"/>
            <ac:spMk id="4" creationId="{F2AE05F0-5333-C463-D9D9-593AD846962F}"/>
          </ac:spMkLst>
        </pc:spChg>
      </pc:sldChg>
      <pc:sldChg chg="new del">
        <pc:chgData name="Uladzimer Abramchuk" userId="77169ec882ba4fbd" providerId="Windows Live" clId="Web-{817A376D-7A94-4EC8-AF61-A1E13BC6A2D0}" dt="2022-05-19T13:54:54.176" v="16"/>
        <pc:sldMkLst>
          <pc:docMk/>
          <pc:sldMk cId="2320381584" sldId="257"/>
        </pc:sldMkLst>
      </pc:sldChg>
      <pc:sldChg chg="new del">
        <pc:chgData name="Uladzimer Abramchuk" userId="77169ec882ba4fbd" providerId="Windows Live" clId="Web-{817A376D-7A94-4EC8-AF61-A1E13BC6A2D0}" dt="2022-05-19T13:54:25.925" v="12"/>
        <pc:sldMkLst>
          <pc:docMk/>
          <pc:sldMk cId="2576297502" sldId="257"/>
        </pc:sldMkLst>
      </pc:sldChg>
      <pc:sldChg chg="addSp delSp modSp new">
        <pc:chgData name="Uladzimer Abramchuk" userId="77169ec882ba4fbd" providerId="Windows Live" clId="Web-{817A376D-7A94-4EC8-AF61-A1E13BC6A2D0}" dt="2022-05-19T13:57:05.493" v="110" actId="20577"/>
        <pc:sldMkLst>
          <pc:docMk/>
          <pc:sldMk cId="3448697036" sldId="257"/>
        </pc:sldMkLst>
        <pc:spChg chg="mod">
          <ac:chgData name="Uladzimer Abramchuk" userId="77169ec882ba4fbd" providerId="Windows Live" clId="Web-{817A376D-7A94-4EC8-AF61-A1E13BC6A2D0}" dt="2022-05-19T13:55:25.849" v="31" actId="20577"/>
          <ac:spMkLst>
            <pc:docMk/>
            <pc:sldMk cId="3448697036" sldId="257"/>
            <ac:spMk id="2" creationId="{55AF3582-7DE4-D6A0-11EE-005ACF0B8CB7}"/>
          </ac:spMkLst>
        </pc:spChg>
        <pc:spChg chg="del">
          <ac:chgData name="Uladzimer Abramchuk" userId="77169ec882ba4fbd" providerId="Windows Live" clId="Web-{817A376D-7A94-4EC8-AF61-A1E13BC6A2D0}" dt="2022-05-19T13:55:17.192" v="18"/>
          <ac:spMkLst>
            <pc:docMk/>
            <pc:sldMk cId="3448697036" sldId="257"/>
            <ac:spMk id="3" creationId="{E69CF05D-8A85-55B6-508A-E36215817304}"/>
          </ac:spMkLst>
        </pc:spChg>
        <pc:spChg chg="mod">
          <ac:chgData name="Uladzimer Abramchuk" userId="77169ec882ba4fbd" providerId="Windows Live" clId="Web-{817A376D-7A94-4EC8-AF61-A1E13BC6A2D0}" dt="2022-05-19T13:57:05.493" v="110" actId="20577"/>
          <ac:spMkLst>
            <pc:docMk/>
            <pc:sldMk cId="3448697036" sldId="257"/>
            <ac:spMk id="4" creationId="{05CDACE8-29E5-88E0-097C-C6C52EB39D4B}"/>
          </ac:spMkLst>
        </pc:spChg>
        <pc:picChg chg="add mod ord">
          <ac:chgData name="Uladzimer Abramchuk" userId="77169ec882ba4fbd" providerId="Windows Live" clId="Web-{817A376D-7A94-4EC8-AF61-A1E13BC6A2D0}" dt="2022-05-19T13:55:17.192" v="18"/>
          <ac:picMkLst>
            <pc:docMk/>
            <pc:sldMk cId="3448697036" sldId="257"/>
            <ac:picMk id="5" creationId="{03D7149A-221F-1E05-81B3-666F11CD0B57}"/>
          </ac:picMkLst>
        </pc:picChg>
      </pc:sldChg>
      <pc:sldChg chg="addSp delSp modSp new">
        <pc:chgData name="Uladzimer Abramchuk" userId="77169ec882ba4fbd" providerId="Windows Live" clId="Web-{817A376D-7A94-4EC8-AF61-A1E13BC6A2D0}" dt="2022-05-19T13:57:42.400" v="140" actId="20577"/>
        <pc:sldMkLst>
          <pc:docMk/>
          <pc:sldMk cId="212467432" sldId="258"/>
        </pc:sldMkLst>
        <pc:spChg chg="mod">
          <ac:chgData name="Uladzimer Abramchuk" userId="77169ec882ba4fbd" providerId="Windows Live" clId="Web-{817A376D-7A94-4EC8-AF61-A1E13BC6A2D0}" dt="2022-05-19T13:56:35.039" v="95" actId="20577"/>
          <ac:spMkLst>
            <pc:docMk/>
            <pc:sldMk cId="212467432" sldId="258"/>
            <ac:spMk id="2" creationId="{69816B0D-91A3-8067-2E0D-5C79CD583040}"/>
          </ac:spMkLst>
        </pc:spChg>
        <pc:spChg chg="del">
          <ac:chgData name="Uladzimer Abramchuk" userId="77169ec882ba4fbd" providerId="Windows Live" clId="Web-{817A376D-7A94-4EC8-AF61-A1E13BC6A2D0}" dt="2022-05-19T13:56:44.586" v="96"/>
          <ac:spMkLst>
            <pc:docMk/>
            <pc:sldMk cId="212467432" sldId="258"/>
            <ac:spMk id="3" creationId="{8FA5B451-63EB-C888-2415-A00008E01984}"/>
          </ac:spMkLst>
        </pc:spChg>
        <pc:spChg chg="mod">
          <ac:chgData name="Uladzimer Abramchuk" userId="77169ec882ba4fbd" providerId="Windows Live" clId="Web-{817A376D-7A94-4EC8-AF61-A1E13BC6A2D0}" dt="2022-05-19T13:57:42.400" v="140" actId="20577"/>
          <ac:spMkLst>
            <pc:docMk/>
            <pc:sldMk cId="212467432" sldId="258"/>
            <ac:spMk id="4" creationId="{73EB12E9-C971-22B6-B218-CA36C90A1955}"/>
          </ac:spMkLst>
        </pc:spChg>
        <pc:picChg chg="add mod ord">
          <ac:chgData name="Uladzimer Abramchuk" userId="77169ec882ba4fbd" providerId="Windows Live" clId="Web-{817A376D-7A94-4EC8-AF61-A1E13BC6A2D0}" dt="2022-05-19T13:56:44.586" v="96"/>
          <ac:picMkLst>
            <pc:docMk/>
            <pc:sldMk cId="212467432" sldId="258"/>
            <ac:picMk id="5" creationId="{B6E5AB86-3465-959F-7D2B-950184D7DFAF}"/>
          </ac:picMkLst>
        </pc:picChg>
      </pc:sldChg>
      <pc:sldChg chg="addSp delSp modSp new">
        <pc:chgData name="Uladzimer Abramchuk" userId="77169ec882ba4fbd" providerId="Windows Live" clId="Web-{817A376D-7A94-4EC8-AF61-A1E13BC6A2D0}" dt="2022-05-19T14:11:29.675" v="149" actId="20577"/>
        <pc:sldMkLst>
          <pc:docMk/>
          <pc:sldMk cId="4146891751" sldId="259"/>
        </pc:sldMkLst>
        <pc:spChg chg="mod">
          <ac:chgData name="Uladzimer Abramchuk" userId="77169ec882ba4fbd" providerId="Windows Live" clId="Web-{817A376D-7A94-4EC8-AF61-A1E13BC6A2D0}" dt="2022-05-19T14:11:29.675" v="149" actId="20577"/>
          <ac:spMkLst>
            <pc:docMk/>
            <pc:sldMk cId="4146891751" sldId="259"/>
            <ac:spMk id="2" creationId="{3C2E888E-0B58-307B-F140-3534134404E2}"/>
          </ac:spMkLst>
        </pc:spChg>
        <pc:spChg chg="del">
          <ac:chgData name="Uladzimer Abramchuk" userId="77169ec882ba4fbd" providerId="Windows Live" clId="Web-{817A376D-7A94-4EC8-AF61-A1E13BC6A2D0}" dt="2022-05-19T14:06:24.463" v="144"/>
          <ac:spMkLst>
            <pc:docMk/>
            <pc:sldMk cId="4146891751" sldId="259"/>
            <ac:spMk id="3" creationId="{23AC3A4A-C492-7C9A-E209-207C3CA908A2}"/>
          </ac:spMkLst>
        </pc:spChg>
        <pc:spChg chg="add del mod">
          <ac:chgData name="Uladzimer Abramchuk" userId="77169ec882ba4fbd" providerId="Windows Live" clId="Web-{817A376D-7A94-4EC8-AF61-A1E13BC6A2D0}" dt="2022-05-19T14:07:45.700" v="148"/>
          <ac:spMkLst>
            <pc:docMk/>
            <pc:sldMk cId="4146891751" sldId="259"/>
            <ac:spMk id="7" creationId="{24E205E5-E670-9DB0-95FD-FDCA0294E3ED}"/>
          </ac:spMkLst>
        </pc:spChg>
        <pc:picChg chg="add del mod ord">
          <ac:chgData name="Uladzimer Abramchuk" userId="77169ec882ba4fbd" providerId="Windows Live" clId="Web-{817A376D-7A94-4EC8-AF61-A1E13BC6A2D0}" dt="2022-05-19T14:07:12.168" v="147"/>
          <ac:picMkLst>
            <pc:docMk/>
            <pc:sldMk cId="4146891751" sldId="259"/>
            <ac:picMk id="5" creationId="{A1B2BDFF-CDCB-49F2-F522-EDBEED8DF200}"/>
          </ac:picMkLst>
        </pc:picChg>
        <pc:picChg chg="add mod ord">
          <ac:chgData name="Uladzimer Abramchuk" userId="77169ec882ba4fbd" providerId="Windows Live" clId="Web-{817A376D-7A94-4EC8-AF61-A1E13BC6A2D0}" dt="2022-05-19T14:07:45.700" v="148"/>
          <ac:picMkLst>
            <pc:docMk/>
            <pc:sldMk cId="4146891751" sldId="259"/>
            <ac:picMk id="8" creationId="{64247A45-F713-831C-0EEC-298D39BB96F6}"/>
          </ac:picMkLst>
        </pc:picChg>
      </pc:sldChg>
      <pc:sldChg chg="new">
        <pc:chgData name="Uladzimer Abramchuk" userId="77169ec882ba4fbd" providerId="Windows Live" clId="Web-{817A376D-7A94-4EC8-AF61-A1E13BC6A2D0}" dt="2022-05-19T14:11:45.988" v="150"/>
        <pc:sldMkLst>
          <pc:docMk/>
          <pc:sldMk cId="3863755906" sldId="260"/>
        </pc:sldMkLst>
      </pc:sldChg>
    </pc:docChg>
  </pc:docChgLst>
  <pc:docChgLst>
    <pc:chgData name="Uladzimer Abramchuk" userId="77169ec882ba4fbd" providerId="Windows Live" clId="Web-{6661EBC6-88A2-457C-9995-9E68C637E058}"/>
    <pc:docChg chg="addSld modSld">
      <pc:chgData name="Uladzimer Abramchuk" userId="77169ec882ba4fbd" providerId="Windows Live" clId="Web-{6661EBC6-88A2-457C-9995-9E68C637E058}" dt="2022-05-20T21:10:51.223" v="990"/>
      <pc:docMkLst>
        <pc:docMk/>
      </pc:docMkLst>
      <pc:sldChg chg="modSp">
        <pc:chgData name="Uladzimer Abramchuk" userId="77169ec882ba4fbd" providerId="Windows Live" clId="Web-{6661EBC6-88A2-457C-9995-9E68C637E058}" dt="2022-05-20T21:09:30.888" v="989" actId="20577"/>
        <pc:sldMkLst>
          <pc:docMk/>
          <pc:sldMk cId="109857222" sldId="256"/>
        </pc:sldMkLst>
        <pc:spChg chg="mod">
          <ac:chgData name="Uladzimer Abramchuk" userId="77169ec882ba4fbd" providerId="Windows Live" clId="Web-{6661EBC6-88A2-457C-9995-9E68C637E058}" dt="2022-05-20T21:09:30.888" v="98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Uladzimer Abramchuk" userId="77169ec882ba4fbd" providerId="Windows Live" clId="Web-{6661EBC6-88A2-457C-9995-9E68C637E058}" dt="2022-05-20T21:07:49.178" v="934" actId="20577"/>
        <pc:sldMkLst>
          <pc:docMk/>
          <pc:sldMk cId="3448697036" sldId="257"/>
        </pc:sldMkLst>
        <pc:spChg chg="mod">
          <ac:chgData name="Uladzimer Abramchuk" userId="77169ec882ba4fbd" providerId="Windows Live" clId="Web-{6661EBC6-88A2-457C-9995-9E68C637E058}" dt="2022-05-20T21:07:49.178" v="934" actId="20577"/>
          <ac:spMkLst>
            <pc:docMk/>
            <pc:sldMk cId="3448697036" sldId="257"/>
            <ac:spMk id="2" creationId="{55AF3582-7DE4-D6A0-11EE-005ACF0B8CB7}"/>
          </ac:spMkLst>
        </pc:spChg>
        <pc:spChg chg="mod">
          <ac:chgData name="Uladzimer Abramchuk" userId="77169ec882ba4fbd" providerId="Windows Live" clId="Web-{6661EBC6-88A2-457C-9995-9E68C637E058}" dt="2022-05-20T21:06:08.672" v="911" actId="20577"/>
          <ac:spMkLst>
            <pc:docMk/>
            <pc:sldMk cId="3448697036" sldId="257"/>
            <ac:spMk id="4" creationId="{05CDACE8-29E5-88E0-097C-C6C52EB39D4B}"/>
          </ac:spMkLst>
        </pc:spChg>
      </pc:sldChg>
      <pc:sldChg chg="modSp">
        <pc:chgData name="Uladzimer Abramchuk" userId="77169ec882ba4fbd" providerId="Windows Live" clId="Web-{6661EBC6-88A2-457C-9995-9E68C637E058}" dt="2022-05-20T21:06:23.907" v="923" actId="20577"/>
        <pc:sldMkLst>
          <pc:docMk/>
          <pc:sldMk cId="212467432" sldId="258"/>
        </pc:sldMkLst>
        <pc:spChg chg="mod">
          <ac:chgData name="Uladzimer Abramchuk" userId="77169ec882ba4fbd" providerId="Windows Live" clId="Web-{6661EBC6-88A2-457C-9995-9E68C637E058}" dt="2022-05-20T19:41:39.891" v="15" actId="20577"/>
          <ac:spMkLst>
            <pc:docMk/>
            <pc:sldMk cId="212467432" sldId="258"/>
            <ac:spMk id="2" creationId="{69816B0D-91A3-8067-2E0D-5C79CD583040}"/>
          </ac:spMkLst>
        </pc:spChg>
        <pc:spChg chg="mod">
          <ac:chgData name="Uladzimer Abramchuk" userId="77169ec882ba4fbd" providerId="Windows Live" clId="Web-{6661EBC6-88A2-457C-9995-9E68C637E058}" dt="2022-05-20T21:06:23.907" v="923" actId="20577"/>
          <ac:spMkLst>
            <pc:docMk/>
            <pc:sldMk cId="212467432" sldId="258"/>
            <ac:spMk id="4" creationId="{73EB12E9-C971-22B6-B218-CA36C90A1955}"/>
          </ac:spMkLst>
        </pc:spChg>
      </pc:sldChg>
      <pc:sldChg chg="modSp mod modShow">
        <pc:chgData name="Uladzimer Abramchuk" userId="77169ec882ba4fbd" providerId="Windows Live" clId="Web-{6661EBC6-88A2-457C-9995-9E68C637E058}" dt="2022-05-20T21:10:51.223" v="990"/>
        <pc:sldMkLst>
          <pc:docMk/>
          <pc:sldMk cId="4146891751" sldId="259"/>
        </pc:sldMkLst>
        <pc:spChg chg="mod">
          <ac:chgData name="Uladzimer Abramchuk" userId="77169ec882ba4fbd" providerId="Windows Live" clId="Web-{6661EBC6-88A2-457C-9995-9E68C637E058}" dt="2022-05-20T19:41:56.016" v="24" actId="20577"/>
          <ac:spMkLst>
            <pc:docMk/>
            <pc:sldMk cId="4146891751" sldId="259"/>
            <ac:spMk id="2" creationId="{3C2E888E-0B58-307B-F140-3534134404E2}"/>
          </ac:spMkLst>
        </pc:spChg>
      </pc:sldChg>
      <pc:sldChg chg="modSp">
        <pc:chgData name="Uladzimer Abramchuk" userId="77169ec882ba4fbd" providerId="Windows Live" clId="Web-{6661EBC6-88A2-457C-9995-9E68C637E058}" dt="2022-05-20T21:01:19.387" v="819" actId="20577"/>
        <pc:sldMkLst>
          <pc:docMk/>
          <pc:sldMk cId="3863755906" sldId="260"/>
        </pc:sldMkLst>
        <pc:spChg chg="mod">
          <ac:chgData name="Uladzimer Abramchuk" userId="77169ec882ba4fbd" providerId="Windows Live" clId="Web-{6661EBC6-88A2-457C-9995-9E68C637E058}" dt="2022-05-20T20:56:58.305" v="576" actId="20577"/>
          <ac:spMkLst>
            <pc:docMk/>
            <pc:sldMk cId="3863755906" sldId="260"/>
            <ac:spMk id="2" creationId="{25114CEC-1A9F-097E-05D7-451C4F137F1B}"/>
          </ac:spMkLst>
        </pc:spChg>
        <pc:spChg chg="mod">
          <ac:chgData name="Uladzimer Abramchuk" userId="77169ec882ba4fbd" providerId="Windows Live" clId="Web-{6661EBC6-88A2-457C-9995-9E68C637E058}" dt="2022-05-20T21:00:14.287" v="732" actId="20577"/>
          <ac:spMkLst>
            <pc:docMk/>
            <pc:sldMk cId="3863755906" sldId="260"/>
            <ac:spMk id="3" creationId="{0328EC1F-0E9B-A6F6-BF30-9790202CB16A}"/>
          </ac:spMkLst>
        </pc:spChg>
        <pc:spChg chg="mod">
          <ac:chgData name="Uladzimer Abramchuk" userId="77169ec882ba4fbd" providerId="Windows Live" clId="Web-{6661EBC6-88A2-457C-9995-9E68C637E058}" dt="2022-05-20T21:01:19.387" v="819" actId="20577"/>
          <ac:spMkLst>
            <pc:docMk/>
            <pc:sldMk cId="3863755906" sldId="260"/>
            <ac:spMk id="4" creationId="{0FFA8685-BFCD-485D-9B1C-98BF245B408D}"/>
          </ac:spMkLst>
        </pc:spChg>
      </pc:sldChg>
      <pc:sldChg chg="modSp add replId">
        <pc:chgData name="Uladzimer Abramchuk" userId="77169ec882ba4fbd" providerId="Windows Live" clId="Web-{6661EBC6-88A2-457C-9995-9E68C637E058}" dt="2022-05-20T21:05:47.842" v="899" actId="20577"/>
        <pc:sldMkLst>
          <pc:docMk/>
          <pc:sldMk cId="662932135" sldId="261"/>
        </pc:sldMkLst>
        <pc:spChg chg="mod">
          <ac:chgData name="Uladzimer Abramchuk" userId="77169ec882ba4fbd" providerId="Windows Live" clId="Web-{6661EBC6-88A2-457C-9995-9E68C637E058}" dt="2022-05-20T21:05:47.842" v="899" actId="20577"/>
          <ac:spMkLst>
            <pc:docMk/>
            <pc:sldMk cId="662932135" sldId="261"/>
            <ac:spMk id="4" creationId="{05CDACE8-29E5-88E0-097C-C6C52EB39D4B}"/>
          </ac:spMkLst>
        </pc:spChg>
      </pc:sldChg>
      <pc:sldChg chg="modSp add replId">
        <pc:chgData name="Uladzimer Abramchuk" userId="77169ec882ba4fbd" providerId="Windows Live" clId="Web-{6661EBC6-88A2-457C-9995-9E68C637E058}" dt="2022-05-20T21:09:16.028" v="982" actId="20577"/>
        <pc:sldMkLst>
          <pc:docMk/>
          <pc:sldMk cId="2694939625" sldId="262"/>
        </pc:sldMkLst>
        <pc:spChg chg="mod">
          <ac:chgData name="Uladzimer Abramchuk" userId="77169ec882ba4fbd" providerId="Windows Live" clId="Web-{6661EBC6-88A2-457C-9995-9E68C637E058}" dt="2022-05-20T21:09:16.028" v="982" actId="20577"/>
          <ac:spMkLst>
            <pc:docMk/>
            <pc:sldMk cId="2694939625" sldId="262"/>
            <ac:spMk id="4" creationId="{73EB12E9-C971-22B6-B218-CA36C90A1955}"/>
          </ac:spMkLst>
        </pc:spChg>
      </pc:sldChg>
      <pc:sldChg chg="addSp delSp modSp new">
        <pc:chgData name="Uladzimer Abramchuk" userId="77169ec882ba4fbd" providerId="Windows Live" clId="Web-{6661EBC6-88A2-457C-9995-9E68C637E058}" dt="2022-05-20T21:05:20.262" v="896" actId="20577"/>
        <pc:sldMkLst>
          <pc:docMk/>
          <pc:sldMk cId="3886702225" sldId="263"/>
        </pc:sldMkLst>
        <pc:spChg chg="mod">
          <ac:chgData name="Uladzimer Abramchuk" userId="77169ec882ba4fbd" providerId="Windows Live" clId="Web-{6661EBC6-88A2-457C-9995-9E68C637E058}" dt="2022-05-20T21:01:38.763" v="822" actId="20577"/>
          <ac:spMkLst>
            <pc:docMk/>
            <pc:sldMk cId="3886702225" sldId="263"/>
            <ac:spMk id="2" creationId="{DA03D14C-44CF-3630-57EB-B7FF4B31F1DE}"/>
          </ac:spMkLst>
        </pc:spChg>
        <pc:spChg chg="del mod">
          <ac:chgData name="Uladzimer Abramchuk" userId="77169ec882ba4fbd" providerId="Windows Live" clId="Web-{6661EBC6-88A2-457C-9995-9E68C637E058}" dt="2022-05-20T21:03:20.004" v="839"/>
          <ac:spMkLst>
            <pc:docMk/>
            <pc:sldMk cId="3886702225" sldId="263"/>
            <ac:spMk id="3" creationId="{AC795E5B-310D-C887-3523-98961F93C7B0}"/>
          </ac:spMkLst>
        </pc:spChg>
        <pc:spChg chg="add mod">
          <ac:chgData name="Uladzimer Abramchuk" userId="77169ec882ba4fbd" providerId="Windows Live" clId="Web-{6661EBC6-88A2-457C-9995-9E68C637E058}" dt="2022-05-20T21:05:20.262" v="896" actId="20577"/>
          <ac:spMkLst>
            <pc:docMk/>
            <pc:sldMk cId="3886702225" sldId="263"/>
            <ac:spMk id="5" creationId="{758831AF-5A35-D820-2B8A-91F21902C9B6}"/>
          </ac:spMkLst>
        </pc:spChg>
      </pc:sldChg>
    </pc:docChg>
  </pc:docChgLst>
  <pc:docChgLst>
    <pc:chgData clId="Web-{817A376D-7A94-4EC8-AF61-A1E13BC6A2D0}"/>
    <pc:docChg chg="modSld">
      <pc:chgData name="" userId="" providerId="" clId="Web-{817A376D-7A94-4EC8-AF61-A1E13BC6A2D0}" dt="2022-05-19T13:53:31.314" v="17" actId="20577"/>
      <pc:docMkLst>
        <pc:docMk/>
      </pc:docMkLst>
      <pc:sldChg chg="modSp">
        <pc:chgData name="" userId="" providerId="" clId="Web-{817A376D-7A94-4EC8-AF61-A1E13BC6A2D0}" dt="2022-05-19T13:53:31.314" v="17" actId="20577"/>
        <pc:sldMkLst>
          <pc:docMk/>
          <pc:sldMk cId="109857222" sldId="256"/>
        </pc:sldMkLst>
        <pc:spChg chg="mod">
          <ac:chgData name="" userId="" providerId="" clId="Web-{817A376D-7A94-4EC8-AF61-A1E13BC6A2D0}" dt="2022-05-19T13:53:27.127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817A376D-7A94-4EC8-AF61-A1E13BC6A2D0}" dt="2022-05-19T13:53:31.314" v="1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Uladzimer Abramchuk" userId="77169ec882ba4fbd" providerId="Windows Live" clId="Web-{D83712E2-A0D6-4A89-96B2-C517D770A847}"/>
    <pc:docChg chg="delSld modSld">
      <pc:chgData name="Uladzimer Abramchuk" userId="77169ec882ba4fbd" providerId="Windows Live" clId="Web-{D83712E2-A0D6-4A89-96B2-C517D770A847}" dt="2022-05-21T11:25:03.211" v="366"/>
      <pc:docMkLst>
        <pc:docMk/>
      </pc:docMkLst>
      <pc:sldChg chg="modSp">
        <pc:chgData name="Uladzimer Abramchuk" userId="77169ec882ba4fbd" providerId="Windows Live" clId="Web-{D83712E2-A0D6-4A89-96B2-C517D770A847}" dt="2022-05-21T09:39:58.995" v="101" actId="20577"/>
        <pc:sldMkLst>
          <pc:docMk/>
          <pc:sldMk cId="109857222" sldId="256"/>
        </pc:sldMkLst>
        <pc:spChg chg="mod">
          <ac:chgData name="Uladzimer Abramchuk" userId="77169ec882ba4fbd" providerId="Windows Live" clId="Web-{D83712E2-A0D6-4A89-96B2-C517D770A847}" dt="2022-05-21T09:39:58.995" v="10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Uladzimer Abramchuk" userId="77169ec882ba4fbd" providerId="Windows Live" clId="Web-{D83712E2-A0D6-4A89-96B2-C517D770A847}" dt="2022-05-21T09:45:39.878" v="271" actId="20577"/>
        <pc:sldMkLst>
          <pc:docMk/>
          <pc:sldMk cId="3448697036" sldId="257"/>
        </pc:sldMkLst>
        <pc:spChg chg="mod">
          <ac:chgData name="Uladzimer Abramchuk" userId="77169ec882ba4fbd" providerId="Windows Live" clId="Web-{D83712E2-A0D6-4A89-96B2-C517D770A847}" dt="2022-05-21T09:41:16.059" v="119" actId="20577"/>
          <ac:spMkLst>
            <pc:docMk/>
            <pc:sldMk cId="3448697036" sldId="257"/>
            <ac:spMk id="2" creationId="{55AF3582-7DE4-D6A0-11EE-005ACF0B8CB7}"/>
          </ac:spMkLst>
        </pc:spChg>
        <pc:spChg chg="mod">
          <ac:chgData name="Uladzimer Abramchuk" userId="77169ec882ba4fbd" providerId="Windows Live" clId="Web-{D83712E2-A0D6-4A89-96B2-C517D770A847}" dt="2022-05-21T09:45:39.878" v="271" actId="20577"/>
          <ac:spMkLst>
            <pc:docMk/>
            <pc:sldMk cId="3448697036" sldId="257"/>
            <ac:spMk id="4" creationId="{05CDACE8-29E5-88E0-097C-C6C52EB39D4B}"/>
          </ac:spMkLst>
        </pc:spChg>
      </pc:sldChg>
      <pc:sldChg chg="modSp">
        <pc:chgData name="Uladzimer Abramchuk" userId="77169ec882ba4fbd" providerId="Windows Live" clId="Web-{D83712E2-A0D6-4A89-96B2-C517D770A847}" dt="2022-05-21T09:46:39.864" v="285" actId="20577"/>
        <pc:sldMkLst>
          <pc:docMk/>
          <pc:sldMk cId="212467432" sldId="258"/>
        </pc:sldMkLst>
        <pc:spChg chg="mod">
          <ac:chgData name="Uladzimer Abramchuk" userId="77169ec882ba4fbd" providerId="Windows Live" clId="Web-{D83712E2-A0D6-4A89-96B2-C517D770A847}" dt="2022-05-21T09:46:26.910" v="280" actId="20577"/>
          <ac:spMkLst>
            <pc:docMk/>
            <pc:sldMk cId="212467432" sldId="258"/>
            <ac:spMk id="2" creationId="{69816B0D-91A3-8067-2E0D-5C79CD583040}"/>
          </ac:spMkLst>
        </pc:spChg>
        <pc:spChg chg="mod">
          <ac:chgData name="Uladzimer Abramchuk" userId="77169ec882ba4fbd" providerId="Windows Live" clId="Web-{D83712E2-A0D6-4A89-96B2-C517D770A847}" dt="2022-05-21T09:46:39.864" v="285" actId="20577"/>
          <ac:spMkLst>
            <pc:docMk/>
            <pc:sldMk cId="212467432" sldId="258"/>
            <ac:spMk id="4" creationId="{73EB12E9-C971-22B6-B218-CA36C90A1955}"/>
          </ac:spMkLst>
        </pc:spChg>
      </pc:sldChg>
      <pc:sldChg chg="del">
        <pc:chgData name="Uladzimer Abramchuk" userId="77169ec882ba4fbd" providerId="Windows Live" clId="Web-{D83712E2-A0D6-4A89-96B2-C517D770A847}" dt="2022-05-21T11:25:03.211" v="366"/>
        <pc:sldMkLst>
          <pc:docMk/>
          <pc:sldMk cId="4146891751" sldId="259"/>
        </pc:sldMkLst>
      </pc:sldChg>
      <pc:sldChg chg="modSp">
        <pc:chgData name="Uladzimer Abramchuk" userId="77169ec882ba4fbd" providerId="Windows Live" clId="Web-{D83712E2-A0D6-4A89-96B2-C517D770A847}" dt="2022-05-21T11:09:07.418" v="365" actId="20577"/>
        <pc:sldMkLst>
          <pc:docMk/>
          <pc:sldMk cId="3863755906" sldId="260"/>
        </pc:sldMkLst>
        <pc:spChg chg="mod">
          <ac:chgData name="Uladzimer Abramchuk" userId="77169ec882ba4fbd" providerId="Windows Live" clId="Web-{D83712E2-A0D6-4A89-96B2-C517D770A847}" dt="2022-05-21T09:48:32.664" v="321" actId="20577"/>
          <ac:spMkLst>
            <pc:docMk/>
            <pc:sldMk cId="3863755906" sldId="260"/>
            <ac:spMk id="2" creationId="{25114CEC-1A9F-097E-05D7-451C4F137F1B}"/>
          </ac:spMkLst>
        </pc:spChg>
        <pc:spChg chg="mod">
          <ac:chgData name="Uladzimer Abramchuk" userId="77169ec882ba4fbd" providerId="Windows Live" clId="Web-{D83712E2-A0D6-4A89-96B2-C517D770A847}" dt="2022-05-21T11:02:18.002" v="340" actId="20577"/>
          <ac:spMkLst>
            <pc:docMk/>
            <pc:sldMk cId="3863755906" sldId="260"/>
            <ac:spMk id="3" creationId="{0328EC1F-0E9B-A6F6-BF30-9790202CB16A}"/>
          </ac:spMkLst>
        </pc:spChg>
        <pc:spChg chg="mod">
          <ac:chgData name="Uladzimer Abramchuk" userId="77169ec882ba4fbd" providerId="Windows Live" clId="Web-{D83712E2-A0D6-4A89-96B2-C517D770A847}" dt="2022-05-21T11:09:07.418" v="365" actId="20577"/>
          <ac:spMkLst>
            <pc:docMk/>
            <pc:sldMk cId="3863755906" sldId="260"/>
            <ac:spMk id="4" creationId="{0FFA8685-BFCD-485D-9B1C-98BF245B408D}"/>
          </ac:spMkLst>
        </pc:spChg>
      </pc:sldChg>
      <pc:sldChg chg="modSp">
        <pc:chgData name="Uladzimer Abramchuk" userId="77169ec882ba4fbd" providerId="Windows Live" clId="Web-{D83712E2-A0D6-4A89-96B2-C517D770A847}" dt="2022-05-21T09:46:42.380" v="287" actId="20577"/>
        <pc:sldMkLst>
          <pc:docMk/>
          <pc:sldMk cId="662932135" sldId="261"/>
        </pc:sldMkLst>
        <pc:spChg chg="mod">
          <ac:chgData name="Uladzimer Abramchuk" userId="77169ec882ba4fbd" providerId="Windows Live" clId="Web-{D83712E2-A0D6-4A89-96B2-C517D770A847}" dt="2022-05-21T09:45:46.894" v="272" actId="20577"/>
          <ac:spMkLst>
            <pc:docMk/>
            <pc:sldMk cId="662932135" sldId="261"/>
            <ac:spMk id="2" creationId="{55AF3582-7DE4-D6A0-11EE-005ACF0B8CB7}"/>
          </ac:spMkLst>
        </pc:spChg>
        <pc:spChg chg="mod">
          <ac:chgData name="Uladzimer Abramchuk" userId="77169ec882ba4fbd" providerId="Windows Live" clId="Web-{D83712E2-A0D6-4A89-96B2-C517D770A847}" dt="2022-05-21T09:46:42.380" v="287" actId="20577"/>
          <ac:spMkLst>
            <pc:docMk/>
            <pc:sldMk cId="662932135" sldId="261"/>
            <ac:spMk id="4" creationId="{05CDACE8-29E5-88E0-097C-C6C52EB39D4B}"/>
          </ac:spMkLst>
        </pc:spChg>
      </pc:sldChg>
      <pc:sldChg chg="modSp">
        <pc:chgData name="Uladzimer Abramchuk" userId="77169ec882ba4fbd" providerId="Windows Live" clId="Web-{D83712E2-A0D6-4A89-96B2-C517D770A847}" dt="2022-05-21T09:48:19.726" v="320" actId="20577"/>
        <pc:sldMkLst>
          <pc:docMk/>
          <pc:sldMk cId="2694939625" sldId="262"/>
        </pc:sldMkLst>
        <pc:spChg chg="mod">
          <ac:chgData name="Uladzimer Abramchuk" userId="77169ec882ba4fbd" providerId="Windows Live" clId="Web-{D83712E2-A0D6-4A89-96B2-C517D770A847}" dt="2022-05-21T09:46:56.521" v="288" actId="20577"/>
          <ac:spMkLst>
            <pc:docMk/>
            <pc:sldMk cId="2694939625" sldId="262"/>
            <ac:spMk id="2" creationId="{69816B0D-91A3-8067-2E0D-5C79CD583040}"/>
          </ac:spMkLst>
        </pc:spChg>
        <pc:spChg chg="mod">
          <ac:chgData name="Uladzimer Abramchuk" userId="77169ec882ba4fbd" providerId="Windows Live" clId="Web-{D83712E2-A0D6-4A89-96B2-C517D770A847}" dt="2022-05-21T09:48:19.726" v="320" actId="20577"/>
          <ac:spMkLst>
            <pc:docMk/>
            <pc:sldMk cId="2694939625" sldId="262"/>
            <ac:spMk id="4" creationId="{73EB12E9-C971-22B6-B218-CA36C90A19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uabramchuk/" TargetMode="External"/><Relationship Id="rId2" Type="http://schemas.openxmlformats.org/officeDocument/2006/relationships/hyperlink" Target="mailto:u.abramchuk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stagram.com/man.in.the.middle.b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Professional Day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ea typeface="+mn-lt"/>
                <a:cs typeface="+mn-lt"/>
              </a:rPr>
              <a:t>Software Engineer </a:t>
            </a:r>
            <a:r>
              <a:rPr lang="be-BY" b="1">
                <a:ea typeface="+mn-lt"/>
                <a:cs typeface="+mn-lt"/>
              </a:rPr>
              <a:t>/ </a:t>
            </a:r>
            <a:r>
              <a:rPr lang="en-US" b="1">
                <a:ea typeface="+mn-lt"/>
                <a:cs typeface="+mn-lt"/>
              </a:rPr>
              <a:t>Engineering Manager </a:t>
            </a:r>
            <a:endParaRPr lang="be-BY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Уладзімір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Абрамчук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2022.05.21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582-7DE4-D6A0-11EE-005ACF0B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Software Engineer</a:t>
            </a:r>
            <a:br>
              <a:rPr lang="en-US">
                <a:cs typeface="+mj-lt"/>
              </a:rPr>
            </a:br>
            <a:r>
              <a:rPr lang="en-US">
                <a:ea typeface="+mj-lt"/>
                <a:cs typeface="+mj-lt"/>
              </a:rPr>
              <a:t>СТВАРАЕ</a:t>
            </a:r>
            <a:br>
              <a:rPr lang="en-US"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pic>
        <p:nvPicPr>
          <p:cNvPr id="5" name="Picture 5" descr="A picture containing person, indoor, table, child&#10;&#10;Description automatically generated">
            <a:extLst>
              <a:ext uri="{FF2B5EF4-FFF2-40B4-BE49-F238E27FC236}">
                <a16:creationId xmlns:a16="http://schemas.microsoft.com/office/drawing/2014/main" id="{03D7149A-221F-1E05-81B3-666F11CD0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68679"/>
            <a:ext cx="6172200" cy="39111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ACE8-29E5-88E0-097C-C6C52EB39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ea typeface="+mn-lt"/>
                <a:cs typeface="+mn-lt"/>
              </a:rPr>
              <a:t>Праца</a:t>
            </a:r>
            <a:r>
              <a:rPr lang="en-US" b="1">
                <a:ea typeface="+mn-lt"/>
                <a:cs typeface="+mn-lt"/>
              </a:rPr>
              <a:t>:</a:t>
            </a: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Код</a:t>
            </a: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Ліквідацыя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памылак</a:t>
            </a:r>
            <a:endParaRPr lang="en-US" err="1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Дастаўка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новых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версій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софта</a:t>
            </a: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Каманда</a:t>
            </a:r>
            <a:endParaRPr lang="en-US" err="1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b="1" err="1">
                <a:ea typeface="+mn-lt"/>
                <a:cs typeface="+mn-lt"/>
              </a:rPr>
              <a:t>Перспектывы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развіцця</a:t>
            </a:r>
            <a:r>
              <a:rPr lang="en-US" b="1">
                <a:ea typeface="+mn-lt"/>
                <a:cs typeface="+mn-lt"/>
              </a:rPr>
              <a:t>:</a:t>
            </a: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архітэктура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мэнэджмент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спецыялізацыя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869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582-7DE4-D6A0-11EE-005ACF0B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Software Engineer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СТВАРАЕ</a:t>
            </a:r>
            <a:br>
              <a:rPr lang="en-US">
                <a:cs typeface="Calibri Light"/>
              </a:rPr>
            </a:br>
            <a:endParaRPr lang="en-US"/>
          </a:p>
        </p:txBody>
      </p:sp>
      <p:pic>
        <p:nvPicPr>
          <p:cNvPr id="5" name="Picture 5" descr="A picture containing person, indoor, table, child&#10;&#10;Description automatically generated">
            <a:extLst>
              <a:ext uri="{FF2B5EF4-FFF2-40B4-BE49-F238E27FC236}">
                <a16:creationId xmlns:a16="http://schemas.microsoft.com/office/drawing/2014/main" id="{03D7149A-221F-1E05-81B3-666F11CD0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68679"/>
            <a:ext cx="6172200" cy="39111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ACE8-29E5-88E0-097C-C6C52EB39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cs typeface="Calibri"/>
              </a:rPr>
              <a:t>Парады</a:t>
            </a:r>
            <a:r>
              <a:rPr lang="en-US" b="1">
                <a:cs typeface="Calibri"/>
              </a:rPr>
              <a:t>:</a:t>
            </a: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Засвоіць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адну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мову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праграмавання</a:t>
            </a:r>
            <a:r>
              <a:rPr lang="en-US">
                <a:cs typeface="Calibri"/>
              </a:rPr>
              <a:t> і </a:t>
            </a:r>
            <a:r>
              <a:rPr lang="en-US" err="1">
                <a:cs typeface="Calibri"/>
              </a:rPr>
              <a:t>прылады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якімі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карыстаецца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Глыбока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Засвоіць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другую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трэцюю</a:t>
            </a:r>
            <a:r>
              <a:rPr lang="en-US">
                <a:cs typeface="Calibri"/>
              </a:rPr>
              <a:t>, ...) </a:t>
            </a:r>
            <a:r>
              <a:rPr lang="en-US" err="1">
                <a:cs typeface="Calibri"/>
              </a:rPr>
              <a:t>мову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праграмавання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Паглыбляць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кампетэнцыі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вывучаць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тэорыю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Выбіраць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далейшы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шлях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93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6B0D-91A3-8067-2E0D-5C79CD58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Engineering Manager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НАЛАДЖВАЕ</a:t>
            </a:r>
            <a:br>
              <a:rPr lang="en-US">
                <a:cs typeface="Calibri Light"/>
              </a:rPr>
            </a:br>
            <a:endParaRPr lang="en-US"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6E5AB86-3465-959F-7D2B-950184D7D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66837"/>
            <a:ext cx="6172200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B12E9-C971-22B6-B218-CA36C90A1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cs typeface="Calibri"/>
              </a:rPr>
              <a:t>Праца</a:t>
            </a:r>
            <a:r>
              <a:rPr lang="en-US" b="1">
                <a:cs typeface="Calibri"/>
              </a:rPr>
              <a:t>:</a:t>
            </a: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Людзі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Працэсы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Прадукт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Тэхналогіі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endParaRPr lang="en-US">
              <a:cs typeface="Calibri"/>
            </a:endParaRPr>
          </a:p>
          <a:p>
            <a:r>
              <a:rPr lang="en-US" b="1" err="1">
                <a:cs typeface="Calibri"/>
              </a:rPr>
              <a:t>Перспектывы</a:t>
            </a:r>
            <a:r>
              <a:rPr lang="en-US" b="1">
                <a:cs typeface="Calibri"/>
              </a:rPr>
              <a:t> </a:t>
            </a:r>
            <a:r>
              <a:rPr lang="en-US" b="1" err="1">
                <a:cs typeface="Calibri"/>
              </a:rPr>
              <a:t>развіцця</a:t>
            </a:r>
            <a:r>
              <a:rPr lang="en-US" b="1">
                <a:cs typeface="Calibri"/>
              </a:rPr>
              <a:t>:</a:t>
            </a: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Аператыўнае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кіраўніцтва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Рэалізацыя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стратэгіі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Распрацоўка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стратэгіі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6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6B0D-91A3-8067-2E0D-5C79CD58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Engineering Manager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НАЛАДЖВАЕ</a:t>
            </a:r>
            <a:br>
              <a:rPr lang="en-US">
                <a:cs typeface="Calibri Light"/>
              </a:rPr>
            </a:br>
            <a:endParaRPr lang="en-US"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6E5AB86-3465-959F-7D2B-950184D7D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66837"/>
            <a:ext cx="6172200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B12E9-C971-22B6-B218-CA36C90A1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cs typeface="Calibri"/>
              </a:rPr>
              <a:t>Парады</a:t>
            </a:r>
            <a:r>
              <a:rPr lang="en-US" b="1">
                <a:cs typeface="Calibri"/>
              </a:rPr>
              <a:t>:</a:t>
            </a: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Людзі</a:t>
            </a:r>
            <a:r>
              <a:rPr lang="en-US">
                <a:cs typeface="Calibri"/>
              </a:rPr>
              <a:t>!</a:t>
            </a: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Сістэмная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адукацыя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Добра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разумейце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што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адбываецца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 err="1">
                <a:cs typeface="Calibri"/>
              </a:rPr>
              <a:t>Вядзіце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сваім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прыкладам</a:t>
            </a:r>
          </a:p>
          <a:p>
            <a:pPr marL="285750" indent="-285750"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93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CEC-1A9F-097E-05D7-451C4F13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cs typeface="Calibri Light"/>
              </a:rPr>
              <a:t>Агульныя</a:t>
            </a:r>
            <a:r>
              <a:rPr lang="en-US" b="1">
                <a:cs typeface="Calibri Light"/>
              </a:rPr>
              <a:t> </a:t>
            </a:r>
            <a:r>
              <a:rPr lang="en-US" b="1" err="1">
                <a:cs typeface="Calibri Light"/>
              </a:rPr>
              <a:t>парады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EC1F-0E9B-A6F6-BF30-9790202CB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cs typeface="Calibri"/>
              </a:rPr>
              <a:t>Мэта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каштоўнасці</a:t>
            </a:r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Рабіце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тое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што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драйвіць</a:t>
            </a:r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Развіццё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адукацыя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кнігі</a:t>
            </a:r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Задавайце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пытанні</a:t>
            </a:r>
          </a:p>
          <a:p>
            <a:r>
              <a:rPr lang="en-US" sz="2400" dirty="0" err="1">
                <a:cs typeface="Calibri"/>
              </a:rPr>
              <a:t>Перашкода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ёсць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шляхам</a:t>
            </a:r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Думаеш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рабіць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ці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не</a:t>
            </a:r>
            <a:r>
              <a:rPr lang="en-US" sz="2400" dirty="0">
                <a:cs typeface="Calibri"/>
              </a:rPr>
              <a:t>? </a:t>
            </a:r>
            <a:r>
              <a:rPr lang="en-US" sz="2400" dirty="0" err="1">
                <a:cs typeface="Calibri"/>
              </a:rPr>
              <a:t>Рабі</a:t>
            </a:r>
            <a:r>
              <a:rPr lang="en-US" sz="2400" dirty="0">
                <a:cs typeface="Calibri"/>
              </a:rPr>
              <a:t>!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A8685-BFCD-485D-9B1C-98BF245B40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cs typeface="Calibri"/>
              </a:rPr>
              <a:t>Называйце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рэчы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сваімі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імёнамі</a:t>
            </a:r>
            <a:r>
              <a:rPr lang="en-US" sz="2400" dirty="0">
                <a:cs typeface="Calibri"/>
              </a:rPr>
              <a:t> і </a:t>
            </a:r>
            <a:r>
              <a:rPr lang="en-US" sz="2400" dirty="0" err="1">
                <a:cs typeface="Calibri"/>
              </a:rPr>
              <a:t>не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губляйце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сувязі</a:t>
            </a:r>
            <a:r>
              <a:rPr lang="en-US" sz="2400">
                <a:cs typeface="Calibri"/>
              </a:rPr>
              <a:t> з рэальнасцю</a:t>
            </a:r>
          </a:p>
          <a:p>
            <a:r>
              <a:rPr lang="en-US" sz="2400" dirty="0" err="1">
                <a:cs typeface="Calibri"/>
              </a:rPr>
              <a:t>Людзі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перадусім</a:t>
            </a:r>
            <a:r>
              <a:rPr lang="en-US" sz="2400" dirty="0">
                <a:cs typeface="Calibri"/>
              </a:rPr>
              <a:t>!</a:t>
            </a:r>
          </a:p>
          <a:p>
            <a:r>
              <a:rPr lang="en-US" sz="2400" dirty="0" err="1">
                <a:cs typeface="Calibri"/>
              </a:rPr>
              <a:t>Падтрымлівайце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баланс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паміж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працай</a:t>
            </a:r>
            <a:r>
              <a:rPr lang="en-US" sz="2400" dirty="0">
                <a:cs typeface="Calibri"/>
              </a:rPr>
              <a:t> і </a:t>
            </a:r>
            <a:r>
              <a:rPr lang="en-US" sz="2400" dirty="0" err="1">
                <a:cs typeface="Calibri"/>
              </a:rPr>
              <a:t>іншымі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аспектамі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жыцця</a:t>
            </a:r>
            <a:endParaRPr lang="en-US" sz="2400" dirty="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75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D14C-44CF-3630-57EB-B7FF4B31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Дзякуй</a:t>
            </a:r>
            <a:r>
              <a:rPr lang="en-US">
                <a:cs typeface="Calibri Light"/>
              </a:rPr>
              <a:t>!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831AF-5A35-D820-2B8A-91F21902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Email: </a:t>
            </a:r>
            <a:r>
              <a:rPr lang="en-US">
                <a:ea typeface="+mn-lt"/>
                <a:cs typeface="+mn-lt"/>
                <a:hlinkClick r:id="rId2"/>
              </a:rPr>
              <a:t>u.abramchuk@gmail.com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LinkedIn: </a:t>
            </a:r>
            <a:r>
              <a:rPr lang="en-US">
                <a:ea typeface="+mn-lt"/>
                <a:cs typeface="+mn-lt"/>
                <a:hlinkClick r:id="rId3"/>
              </a:rPr>
              <a:t>uabramchuk</a:t>
            </a:r>
          </a:p>
          <a:p>
            <a:r>
              <a:rPr lang="en-US">
                <a:ea typeface="+mn-lt"/>
                <a:cs typeface="+mn-lt"/>
              </a:rPr>
              <a:t>Instagram: </a:t>
            </a:r>
            <a:r>
              <a:rPr lang="en-US">
                <a:ea typeface="+mn-lt"/>
                <a:cs typeface="+mn-lt"/>
                <a:hlinkClick r:id="rId4"/>
              </a:rPr>
              <a:t>man.in.the.middle.by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0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Professional Day</vt:lpstr>
      <vt:lpstr>Software Engineer СТВАРАЕ </vt:lpstr>
      <vt:lpstr>Software Engineer СТВАРАЕ </vt:lpstr>
      <vt:lpstr>Engineering Manager НАЛАДЖВАЕ </vt:lpstr>
      <vt:lpstr>Engineering Manager НАЛАДЖВАЕ </vt:lpstr>
      <vt:lpstr>Агульныя парады</vt:lpstr>
      <vt:lpstr>Дзякуй!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2022-05-19T13:53:16Z</dcterms:created>
  <dcterms:modified xsi:type="dcterms:W3CDTF">2022-05-21T11:25:03Z</dcterms:modified>
</cp:coreProperties>
</file>