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79" r:id="rId4"/>
    <p:sldId id="277" r:id="rId5"/>
    <p:sldId id="259" r:id="rId6"/>
    <p:sldId id="283" r:id="rId7"/>
    <p:sldId id="284" r:id="rId8"/>
    <p:sldId id="281" r:id="rId9"/>
    <p:sldId id="282" r:id="rId10"/>
    <p:sldId id="263" r:id="rId11"/>
    <p:sldId id="278" r:id="rId12"/>
    <p:sldId id="280" r:id="rId13"/>
    <p:sldId id="260" r:id="rId14"/>
    <p:sldId id="261" r:id="rId15"/>
    <p:sldId id="262" r:id="rId16"/>
    <p:sldId id="264" r:id="rId17"/>
    <p:sldId id="285" r:id="rId18"/>
    <p:sldId id="286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F81A92-8FAB-4E80-B432-4140A8E951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1915" y="2872409"/>
            <a:ext cx="9768168" cy="11802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1430-7052-45CC-9077-BA791A86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05105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August 10-22, 2020</a:t>
            </a:r>
          </a:p>
        </p:txBody>
      </p:sp>
      <p:pic>
        <p:nvPicPr>
          <p:cNvPr id="7" name="Picture 4" descr="Image result for NSF logo">
            <a:extLst>
              <a:ext uri="{FF2B5EF4-FFF2-40B4-BE49-F238E27FC236}">
                <a16:creationId xmlns:a16="http://schemas.microsoft.com/office/drawing/2014/main" id="{1EAB1921-C594-4357-9C0E-47CBECE3B9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03" y="5438023"/>
            <a:ext cx="845793" cy="8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BDD4699-0CD0-43DA-A217-A6410A52AC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964" y="231991"/>
            <a:ext cx="5390328" cy="9501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9412EB-37A1-44E2-9E94-F4C412881335}"/>
              </a:ext>
            </a:extLst>
          </p:cNvPr>
          <p:cNvSpPr/>
          <p:nvPr userDrawn="1"/>
        </p:nvSpPr>
        <p:spPr>
          <a:xfrm>
            <a:off x="4788915" y="6224743"/>
            <a:ext cx="3183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NSF award: CMMI 1612843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FAC022-D6FD-4EA7-B846-599411B9E5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9169" y="4237465"/>
            <a:ext cx="6053667" cy="4193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0502F929-F3A9-4008-918E-C886B3D75C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9169" y="4673619"/>
            <a:ext cx="6053667" cy="3555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14EFD9-9C82-459A-840D-7A22A91CB95A}"/>
              </a:ext>
            </a:extLst>
          </p:cNvPr>
          <p:cNvSpPr/>
          <p:nvPr userDrawn="1"/>
        </p:nvSpPr>
        <p:spPr>
          <a:xfrm>
            <a:off x="1" y="6532514"/>
            <a:ext cx="12192000" cy="3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1C32C-9FCD-F247-9506-5DDB681C745B}"/>
              </a:ext>
            </a:extLst>
          </p:cNvPr>
          <p:cNvSpPr txBox="1"/>
          <p:nvPr userDrawn="1"/>
        </p:nvSpPr>
        <p:spPr>
          <a:xfrm>
            <a:off x="1470991" y="1182137"/>
            <a:ext cx="867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2020 Programming Bootcamp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5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398B-37EC-E84A-AFCC-AD0A9365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D3599-943B-F449-9DA7-26399E05D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67CFF-1024-084E-BC70-48D41171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79DE-CB07-9F44-B067-561B483D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BB36-F885-EB48-814B-DCF63E4E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525F-6AD8-0D45-906D-AE49E79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74D-6078-F94B-BD5E-7F501C96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C2D3-BF15-7244-B8CA-7E14DEFC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7F6A-4EEB-C641-9845-A797C000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37C1-0B8E-3A44-95E5-A05F889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250-66C3-F448-85D9-FE79EA7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8F054-ECDA-D549-915B-65C3859D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E591-4F70-3C46-9A63-0083145D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B8F5-7CFF-8349-81EB-6DFC5598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CA3B-91F7-3F42-972B-3BC37075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C98B5-5C2F-1445-BBE9-8B63B05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7B3A-7DD9-584A-9BBD-488B8F27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C8CF6-49AD-2B48-8F9D-999AA3F5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CB57-97A5-FE42-A057-6AB682B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CDB6-203F-6548-85A4-6501793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36FA-FADF-1548-966A-2A65F259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72C-AE11-6C44-97E5-E706FF3E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54AD-F254-2045-892B-B0BB9CEE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BB23-D6CD-FA4A-AB7C-EAC07E72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3246-A13A-0844-A2A2-0130A561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A0F1-20EE-F14A-8BC8-87253179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F82-BBE5-A441-9F8F-677FC290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D374-82A2-9B43-85AB-3BCA047A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8A06-C13C-1349-8935-74B05BE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4AE1-12F8-224A-B9A0-8BFF995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6D4B-47E2-7643-921D-0915B19C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9FC-A8E0-9142-B173-AE1DAE9E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7C36-3F13-AC4A-BFCC-8044DBB6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6B003-BF60-5D44-9676-D1FF763D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087E-76FD-5A40-BF06-5F40ADD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3317-0D0C-BF4B-BA51-DA4D760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A39B-26CA-B246-B744-9F7351E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3820-ECD3-D847-A35D-1BB7B294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13C6-2002-7A4E-AFD7-E35FCDFF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0178-8BFB-5141-950A-D8EC2ACA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F767A-4460-7E49-AB38-0688D880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12738-7CEB-A041-8A30-A9E1A03DD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86A8-B172-7F41-B726-C9BB4164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2B2E6-1410-D745-A682-05E20E6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3CA4D-EF1F-3A48-98F9-AB936CF6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4D7-32EC-9D40-AF8B-0DD6F00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7118-6DD6-3D4A-8496-E7FAB68D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044F-4EC9-0E4E-B485-01EC8CB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E51D-1DEB-DE4B-B9B9-047CCFE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3DB23-4D60-8140-AFEB-DFCB4CDE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74B0E-4BB4-9041-BBAD-D26EAA12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9809-C309-964A-A294-71611D7F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A5B-48AA-014F-A26F-3F859DB4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A034-9DAE-D842-BE94-F499A4C9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C7C2-F061-7445-A7B6-029A2921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CF6D-503A-4149-B2FB-02AA4F6A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5DF74-F410-8940-8322-0643586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5341-3892-084D-8504-BA88383A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33931-C73E-5B44-8B45-AD83C5A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E718-DAD1-0349-9CE1-82C3041D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E6F1-800A-1C40-8380-C291FA15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25C9-AED3-0F47-B44C-0465FAA4AF51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94B6-372D-6141-9E6B-26E9B614D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35B2-0D51-E044-9A9C-C58944433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Message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403715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Introduction &amp; 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812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73695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0705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Matrix data types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1411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9332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336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055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134847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operator overload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76136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618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 &amp;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85693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56387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89627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22297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822555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912459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58516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927800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08692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891150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23019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computer?  </a:t>
            </a:r>
          </a:p>
          <a:p>
            <a:r>
              <a:rPr lang="en-US" dirty="0"/>
              <a:t>Programming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81558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178150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FCB-269C-244D-A704-88CB82FC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F2C6-357B-6749-8114-017D051B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 on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531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0757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55917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32472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4344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25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241</Words>
  <Application>Microsoft Macintosh PowerPoint</Application>
  <PresentationFormat>Widescreen</PresentationFormat>
  <Paragraphs>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Mackenzie-Helnwein</dc:creator>
  <cp:lastModifiedBy>Frank MCKENNA</cp:lastModifiedBy>
  <cp:revision>5</cp:revision>
  <dcterms:created xsi:type="dcterms:W3CDTF">2020-08-05T17:47:37Z</dcterms:created>
  <dcterms:modified xsi:type="dcterms:W3CDTF">2020-08-09T19:32:18Z</dcterms:modified>
</cp:coreProperties>
</file>