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9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0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2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4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0AA-C753-484C-9077-BE2186AF748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30AA-C753-484C-9077-BE2186AF748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A141-48B6-40D2-8558-A4CF4601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09000"/>
              </p:ext>
            </p:extLst>
          </p:nvPr>
        </p:nvGraphicFramePr>
        <p:xfrm>
          <a:off x="1613358" y="2340833"/>
          <a:ext cx="9095034" cy="3557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839"/>
                <a:gridCol w="1515839"/>
                <a:gridCol w="1515839"/>
                <a:gridCol w="1515839"/>
                <a:gridCol w="1515839"/>
                <a:gridCol w="1515839"/>
              </a:tblGrid>
              <a:tr h="59761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17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45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57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62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120</a:t>
                      </a:r>
                      <a:endParaRPr lang="en-US" sz="3000" dirty="0"/>
                    </a:p>
                  </a:txBody>
                  <a:tcPr/>
                </a:tc>
              </a:tr>
              <a:tr h="2959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http://vector.me/files/images/6/7/677274/curved_arrow_blue_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31" y="1476265"/>
            <a:ext cx="1498810" cy="74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vector.me/files/images/6/7/677274/curved_arrow_blue_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77928" y="1476265"/>
            <a:ext cx="1540084" cy="74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397125" y="4549703"/>
            <a:ext cx="12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Gosho</a:t>
            </a:r>
            <a:endParaRPr lang="en-US" b="1" noProof="1"/>
          </a:p>
        </p:txBody>
      </p:sp>
      <p:sp>
        <p:nvSpPr>
          <p:cNvPr id="19" name="TextBox 18"/>
          <p:cNvSpPr txBox="1"/>
          <p:nvPr/>
        </p:nvSpPr>
        <p:spPr>
          <a:xfrm>
            <a:off x="2011399" y="2977922"/>
            <a:ext cx="12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-30</a:t>
            </a:r>
            <a:endParaRPr lang="en-US" b="1" noProof="1"/>
          </a:p>
        </p:txBody>
      </p:sp>
      <p:sp>
        <p:nvSpPr>
          <p:cNvPr id="21" name="TextBox 20"/>
          <p:cNvSpPr txBox="1"/>
          <p:nvPr/>
        </p:nvSpPr>
        <p:spPr>
          <a:xfrm>
            <a:off x="2372216" y="5528567"/>
            <a:ext cx="12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-30</a:t>
            </a:r>
            <a:endParaRPr lang="en-US" b="1" noProof="1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96" y="4619567"/>
            <a:ext cx="907278" cy="9862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96" y="2998993"/>
            <a:ext cx="907278" cy="9862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85" y="3740635"/>
            <a:ext cx="907278" cy="98629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25" y="3563404"/>
            <a:ext cx="907278" cy="98629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83" y="4726934"/>
            <a:ext cx="907278" cy="9862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52" y="3247485"/>
            <a:ext cx="907278" cy="98629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258" y="4751328"/>
            <a:ext cx="907278" cy="986299"/>
          </a:xfrm>
          <a:prstGeom prst="rect">
            <a:avLst/>
          </a:prstGeom>
        </p:spPr>
      </p:pic>
      <p:pic>
        <p:nvPicPr>
          <p:cNvPr id="1032" name="Picture 8" descr="http://cablesystems.co.uk/news/wp-content/uploads/2015/03/explosion-gran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12" y="3839281"/>
            <a:ext cx="1365415" cy="136541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41" y="3932736"/>
            <a:ext cx="907278" cy="986299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>
            <a:off x="5023413" y="733599"/>
            <a:ext cx="1226678" cy="471777"/>
          </a:xfrm>
          <a:prstGeom prst="wedgeRectCallout">
            <a:avLst>
              <a:gd name="adj1" fmla="val -6679"/>
              <a:gd name="adj2" fmla="val 101755"/>
            </a:avLst>
          </a:prstGeom>
          <a:solidFill>
            <a:schemeClr val="tx1">
              <a:alpha val="61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previous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7393612" y="733598"/>
            <a:ext cx="1226678" cy="471777"/>
          </a:xfrm>
          <a:prstGeom prst="wedgeRectCallout">
            <a:avLst>
              <a:gd name="adj1" fmla="val -36874"/>
              <a:gd name="adj2" fmla="val 96848"/>
            </a:avLst>
          </a:prstGeom>
          <a:solidFill>
            <a:schemeClr val="tx1">
              <a:alpha val="61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255934" y="3879124"/>
            <a:ext cx="1226678" cy="471777"/>
          </a:xfrm>
          <a:prstGeom prst="wedgeRectCallout">
            <a:avLst>
              <a:gd name="adj1" fmla="val 49935"/>
              <a:gd name="adj2" fmla="val 109115"/>
            </a:avLst>
          </a:prstGeom>
          <a:solidFill>
            <a:schemeClr val="tx1">
              <a:alpha val="61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detonate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Hussein</dc:creator>
  <cp:lastModifiedBy>Jamal Hussein</cp:lastModifiedBy>
  <cp:revision>4</cp:revision>
  <dcterms:created xsi:type="dcterms:W3CDTF">2016-03-21T14:18:47Z</dcterms:created>
  <dcterms:modified xsi:type="dcterms:W3CDTF">2016-03-21T15:14:24Z</dcterms:modified>
</cp:coreProperties>
</file>