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sldIdLst>
    <p:sldId id="256" r:id="rId5"/>
    <p:sldId id="257" r:id="rId6"/>
    <p:sldId id="258" r:id="rId7"/>
    <p:sldId id="262" r:id="rId8"/>
    <p:sldId id="260" r:id="rId9"/>
    <p:sldId id="259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13765D-D612-4C0D-A1DC-36E3ED0A976C}" v="4" dt="2022-07-21T15:33:03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3285-9453-0AC8-698B-089EC3B3C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29F5A-1CC5-D2EF-5F49-C8331BDA8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32733-0431-636F-B1AE-CCFEF218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BEAC-2A7C-4A41-B008-7FF32912AB4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6D68A-6DF4-D3FF-1DB8-6BA77849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C9B81-83E6-C6C5-84F6-C1FCA9F1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8DAE-A40D-4757-ABDE-83BC8F72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6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00D0-3FF1-5DFC-5657-CD462515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5DB8F-9750-B220-C1DB-A7A55888C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9BBE1-E088-DD4D-7A98-7A79C4FF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BEAC-2A7C-4A41-B008-7FF32912AB4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FA3EA-40F7-4EBA-0745-170B81E3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ADCCC-21B1-759C-0EB5-FADD26E1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8DAE-A40D-4757-ABDE-83BC8F72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8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E6002-1054-EC26-59A6-1C88913DE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DA1E2-C7E9-6AF8-9EB4-77869D00E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78D11-8A87-5EAE-E6D7-64E312C9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BEAC-2A7C-4A41-B008-7FF32912AB4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782F8-B594-DE97-379B-FA6FA42D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54854-AE21-1BBF-A73E-2D525065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8DAE-A40D-4757-ABDE-83BC8F72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5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C3B0-AFB9-3C83-A911-347E26CA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38C82-E857-70C5-AD0E-80871B40E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EB4CC-D445-026A-F2B2-6FA737AC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BEAC-2A7C-4A41-B008-7FF32912AB4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2E146-CA96-4F80-D1C9-CE334E1F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ED8FD-6D0B-E805-F0E1-977A842D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8DAE-A40D-4757-ABDE-83BC8F72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9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26C9-CD31-0A11-4CB7-1FA7B213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B11D3-F216-6613-1BC0-7C0B92F5F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3B80D-7F65-9484-B08D-BBA8FDCD1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BEAC-2A7C-4A41-B008-7FF32912AB4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A330E-8BD8-3D37-780F-1B712D22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2ED9A-33E0-3F39-F809-85AAAF86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8DAE-A40D-4757-ABDE-83BC8F72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5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5F2C-852B-14DC-6073-FD80B1DD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3066B-8315-676C-1255-DE722BB47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DA628-13BD-5D09-C699-4F10A1844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B6DD9-6BBA-8D0F-F469-AC28386F1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BEAC-2A7C-4A41-B008-7FF32912AB4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446E9-8854-9C9C-B46D-41B2AA38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33C00-31A2-02E4-EF34-C7ADA1C4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8DAE-A40D-4757-ABDE-83BC8F72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4810B-973B-B518-6EFE-AAEE50F0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4B27D-2CA5-B493-6388-BB19CE43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14593-CC6B-3847-E467-67A56FF4D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62F01-0C6B-2493-8A26-954FB61B2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AF272-AEE2-4B19-7A46-2507982BB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719750-54E9-F855-006B-E7DBF2F1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BEAC-2A7C-4A41-B008-7FF32912AB4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3E878-0D30-F5A0-68B0-AFA27660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474BA-742D-484E-6211-304167E3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8DAE-A40D-4757-ABDE-83BC8F72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8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0792D-E82F-4009-2287-0FB0DE1B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81FD4-BFE4-C6AA-5781-BABB94B8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BEAC-2A7C-4A41-B008-7FF32912AB4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E7C92-3B05-CF4F-22E0-090CDFF7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CDCDD-1ED8-6536-7A7C-0AD3911D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8DAE-A40D-4757-ABDE-83BC8F72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3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4D777-1A17-F904-40B3-51A3EAD8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BEAC-2A7C-4A41-B008-7FF32912AB4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35745D-18AB-D81A-D8F0-804FD9AA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3B152-72B4-60D9-447E-A10100F5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8DAE-A40D-4757-ABDE-83BC8F72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0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F053-1388-F639-2FC7-669FC7E9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6F68F-226F-AA26-9845-6389811EF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AFA2F-DC52-C486-8317-DBF5C98D1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EA9EC-9EA1-C94E-DECD-ED049AF3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BEAC-2A7C-4A41-B008-7FF32912AB4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7754B-1EA6-1E86-1625-2378115B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1EDE8-E3EB-A7F8-043E-98F0B60D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8DAE-A40D-4757-ABDE-83BC8F72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7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1C172-856C-7478-798F-4FCB87078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650C5-CE1B-531F-738E-A5754FD71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DA4CA-176E-AFCD-991D-249440539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D7161-45AD-E0D5-5F73-F4406D3D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BEAC-2A7C-4A41-B008-7FF32912AB4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FC3BF-F8FA-2250-3C3C-D02A5B69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FF1D7-0FAE-8982-4E04-31A2A777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8DAE-A40D-4757-ABDE-83BC8F72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3BF6C-F39D-BC78-C2A5-E45ECD69F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85702-3B87-5CD3-22F6-09A65B757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3AAFA-4F9E-85F0-C36C-4B108A2E0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ABEAC-2A7C-4A41-B008-7FF32912AB4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88D60-624B-FD36-BCA5-605CCC524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FC55C-5843-0BF6-0088-A0E3F551C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18DAE-A40D-4757-ABDE-83BC8F72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0D37-A340-356A-FE5E-C312A1E0F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>
                <a:effectLst/>
                <a:latin typeface="-apple-system"/>
              </a:rPr>
              <a:t>Single cell topic Modeling and </a:t>
            </a:r>
            <a:r>
              <a:rPr lang="en-US" b="1">
                <a:latin typeface="-apple-system"/>
              </a:rPr>
              <a:t>Multi-omics interpretation of cell topics.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6C915-D7C7-795A-1B68-8409CEAA44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Nilesh Kumar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A7158B-2D75-8DEB-8E6F-EF293A2AB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4305514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06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ngle-Cell RNA-Seq: An Introductory Overview and Tools for Getting Started  - 10x Genomics">
            <a:extLst>
              <a:ext uri="{FF2B5EF4-FFF2-40B4-BE49-F238E27FC236}">
                <a16:creationId xmlns:a16="http://schemas.microsoft.com/office/drawing/2014/main" id="{A45812E6-CB6D-EA05-9E98-B7DDE9952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47" y="928688"/>
            <a:ext cx="10682303" cy="469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94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imensionality reduction for visualizing single-cell data using UMAP |  Nature Biotechnology">
            <a:extLst>
              <a:ext uri="{FF2B5EF4-FFF2-40B4-BE49-F238E27FC236}">
                <a16:creationId xmlns:a16="http://schemas.microsoft.com/office/drawing/2014/main" id="{30C2AF38-0730-64D4-586C-B40941198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504824"/>
            <a:ext cx="7100887" cy="524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85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D977-D8C4-7226-3DE1-5F2289B4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 modelling</a:t>
            </a:r>
          </a:p>
        </p:txBody>
      </p:sp>
      <p:pic>
        <p:nvPicPr>
          <p:cNvPr id="5122" name="Picture 2" descr="Topic Modelling With LDA -A Hands-on Introduction - Analytics Vidhya">
            <a:extLst>
              <a:ext uri="{FF2B5EF4-FFF2-40B4-BE49-F238E27FC236}">
                <a16:creationId xmlns:a16="http://schemas.microsoft.com/office/drawing/2014/main" id="{E5D9ADDE-26AE-59C8-AF20-E696CA63A6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1945481"/>
            <a:ext cx="8091888" cy="454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18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A918A-8EA9-B7AB-3F59-6863A498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 modelling </a:t>
            </a:r>
            <a:r>
              <a:rPr lang="en-US" err="1"/>
              <a:t>scRNA</a:t>
            </a:r>
            <a:r>
              <a:rPr lang="en-US"/>
              <a:t> data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F183EC50-E33D-CB94-54E9-5CC55697B9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354" y="1825625"/>
            <a:ext cx="651929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54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EA86-B0E7-8768-1089-754771DC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 modelling </a:t>
            </a:r>
            <a:r>
              <a:rPr lang="en-US" err="1"/>
              <a:t>scRNA</a:t>
            </a:r>
            <a:r>
              <a:rPr lang="en-US"/>
              <a:t>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E903A6-0CC8-82CF-9C85-24A7BE3EB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78202"/>
            <a:ext cx="10436297" cy="425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3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043C-76A2-01CC-4125-93B53144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Ranking Genes in each topic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FAEED3-9964-8FCB-A970-06822A880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69597"/>
            <a:ext cx="10321931" cy="3321628"/>
          </a:xfrm>
        </p:spPr>
      </p:pic>
    </p:spTree>
    <p:extLst>
      <p:ext uri="{BB962C8B-B14F-4D97-AF65-F5344CB8AC3E}">
        <p14:creationId xmlns:p14="http://schemas.microsoft.com/office/powerpoint/2010/main" val="2812720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90A9-D763-6672-E002-D14489D9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Multiomics Ranked enrichment</a:t>
            </a:r>
          </a:p>
        </p:txBody>
      </p:sp>
      <p:pic>
        <p:nvPicPr>
          <p:cNvPr id="6146" name="Picture 2" descr="New scRNA-Seq Visualizations available! | RBK">
            <a:extLst>
              <a:ext uri="{FF2B5EF4-FFF2-40B4-BE49-F238E27FC236}">
                <a16:creationId xmlns:a16="http://schemas.microsoft.com/office/drawing/2014/main" id="{6FCE8FF0-A46E-4FAC-9BD4-65C9FCF6C9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6150"/>
            <a:ext cx="6527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F8A285-BB0F-787E-AE5E-8A60EFF95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007" y="1962149"/>
            <a:ext cx="5391068" cy="349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67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CB845C9E8BC6448BFEA9925F6F6CD7" ma:contentTypeVersion="14" ma:contentTypeDescription="Create a new document." ma:contentTypeScope="" ma:versionID="9c6133b70c9f63818e0d567c158078af">
  <xsd:schema xmlns:xsd="http://www.w3.org/2001/XMLSchema" xmlns:xs="http://www.w3.org/2001/XMLSchema" xmlns:p="http://schemas.microsoft.com/office/2006/metadata/properties" xmlns:ns3="89939dd2-e54d-4c6c-a616-912802b21c0f" xmlns:ns4="9a91a8c5-2d6c-48b5-95b7-2f1cbb70ee03" targetNamespace="http://schemas.microsoft.com/office/2006/metadata/properties" ma:root="true" ma:fieldsID="1a1dc3c7e7d3827081549b63e6505fcc" ns3:_="" ns4:_="">
    <xsd:import namespace="89939dd2-e54d-4c6c-a616-912802b21c0f"/>
    <xsd:import namespace="9a91a8c5-2d6c-48b5-95b7-2f1cbb70ee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939dd2-e54d-4c6c-a616-912802b21c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91a8c5-2d6c-48b5-95b7-2f1cbb70ee0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A1B846-6C8D-4DA0-AA57-7C433CBDB300}">
  <ds:schemaRefs>
    <ds:schemaRef ds:uri="89939dd2-e54d-4c6c-a616-912802b21c0f"/>
    <ds:schemaRef ds:uri="9a91a8c5-2d6c-48b5-95b7-2f1cbb70ee0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9D2A301-3841-4F52-8593-0F4CA2BBCA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974638-391E-427B-8E01-668921532E3F}">
  <ds:schemaRefs>
    <ds:schemaRef ds:uri="89939dd2-e54d-4c6c-a616-912802b21c0f"/>
    <ds:schemaRef ds:uri="9a91a8c5-2d6c-48b5-95b7-2f1cbb70ee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Single cell topic Modeling and Multi-omics interpretation of cell topics.</vt:lpstr>
      <vt:lpstr>PowerPoint Presentation</vt:lpstr>
      <vt:lpstr>PowerPoint Presentation</vt:lpstr>
      <vt:lpstr>Topic modelling</vt:lpstr>
      <vt:lpstr>Topic modelling scRNA data</vt:lpstr>
      <vt:lpstr>Topic modelling scRNA data</vt:lpstr>
      <vt:lpstr>Ranking Genes in each topic</vt:lpstr>
      <vt:lpstr>Multiomics Ranked enrichment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cell topic Modeling and Multi-omics interpretation of cell topics.</dc:title>
  <dc:creator>Nilesh Kumar</dc:creator>
  <cp:revision>3</cp:revision>
  <dcterms:created xsi:type="dcterms:W3CDTF">2022-07-21T15:14:31Z</dcterms:created>
  <dcterms:modified xsi:type="dcterms:W3CDTF">2022-08-05T18:22:56Z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0x01010050CB845C9E8BC6448BFEA9925F6F6CD7</vt:lpwstr>
  </property>
</Properties>
</file>