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94"/>
  </p:normalViewPr>
  <p:slideViewPr>
    <p:cSldViewPr snapToGrid="0">
      <p:cViewPr>
        <p:scale>
          <a:sx n="118" d="100"/>
          <a:sy n="118" d="100"/>
        </p:scale>
        <p:origin x="53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E58D-30E7-7E4B-9F53-E7F10F52FFAA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1258-A39C-DF40-9DD0-8910FE9D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07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E58D-30E7-7E4B-9F53-E7F10F52FFAA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1258-A39C-DF40-9DD0-8910FE9D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3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E58D-30E7-7E4B-9F53-E7F10F52FFAA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1258-A39C-DF40-9DD0-8910FE9D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46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E58D-30E7-7E4B-9F53-E7F10F52FFAA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1258-A39C-DF40-9DD0-8910FE9D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271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E58D-30E7-7E4B-9F53-E7F10F52FFAA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1258-A39C-DF40-9DD0-8910FE9D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16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E58D-30E7-7E4B-9F53-E7F10F52FFAA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1258-A39C-DF40-9DD0-8910FE9D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3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E58D-30E7-7E4B-9F53-E7F10F52FFAA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1258-A39C-DF40-9DD0-8910FE9D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33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E58D-30E7-7E4B-9F53-E7F10F52FFAA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1258-A39C-DF40-9DD0-8910FE9D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16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E58D-30E7-7E4B-9F53-E7F10F52FFAA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1258-A39C-DF40-9DD0-8910FE9D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66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E58D-30E7-7E4B-9F53-E7F10F52FFAA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1258-A39C-DF40-9DD0-8910FE9D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40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E58D-30E7-7E4B-9F53-E7F10F52FFAA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E1258-A39C-DF40-9DD0-8910FE9D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37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E58D-30E7-7E4B-9F53-E7F10F52FFAA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1258-A39C-DF40-9DD0-8910FE9DCF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849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436E633-7C5E-E9F3-4371-DD7849F55CDD}"/>
              </a:ext>
            </a:extLst>
          </p:cNvPr>
          <p:cNvSpPr/>
          <p:nvPr/>
        </p:nvSpPr>
        <p:spPr>
          <a:xfrm rot="2312160">
            <a:off x="2856630" y="2525149"/>
            <a:ext cx="3871698" cy="1774793"/>
          </a:xfrm>
          <a:prstGeom prst="rect">
            <a:avLst/>
          </a:prstGeom>
          <a:pattFill prst="wdDn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77949C-CDA6-3747-9BF4-C19D48EDB560}"/>
              </a:ext>
            </a:extLst>
          </p:cNvPr>
          <p:cNvSpPr/>
          <p:nvPr/>
        </p:nvSpPr>
        <p:spPr>
          <a:xfrm rot="2024278">
            <a:off x="2625590" y="3038290"/>
            <a:ext cx="3871698" cy="1774793"/>
          </a:xfrm>
          <a:prstGeom prst="rect">
            <a:avLst/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DE25D207-F594-B2E8-BAB0-E71DFCA8F078}"/>
              </a:ext>
            </a:extLst>
          </p:cNvPr>
          <p:cNvCxnSpPr>
            <a:cxnSpLocks/>
          </p:cNvCxnSpPr>
          <p:nvPr/>
        </p:nvCxnSpPr>
        <p:spPr>
          <a:xfrm>
            <a:off x="3810655" y="1527929"/>
            <a:ext cx="3048932" cy="2397757"/>
          </a:xfrm>
          <a:prstGeom prst="line">
            <a:avLst/>
          </a:prstGeom>
          <a:ln w="2222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6200EE-5609-200E-7D37-1749ECFA4920}"/>
              </a:ext>
            </a:extLst>
          </p:cNvPr>
          <p:cNvCxnSpPr/>
          <p:nvPr/>
        </p:nvCxnSpPr>
        <p:spPr>
          <a:xfrm>
            <a:off x="3484179" y="2117835"/>
            <a:ext cx="3184635" cy="212309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108EFA0-D298-2C57-FC57-124B60378712}"/>
              </a:ext>
            </a:extLst>
          </p:cNvPr>
          <p:cNvCxnSpPr>
            <a:cxnSpLocks/>
          </p:cNvCxnSpPr>
          <p:nvPr/>
        </p:nvCxnSpPr>
        <p:spPr>
          <a:xfrm flipH="1">
            <a:off x="3270006" y="1615834"/>
            <a:ext cx="859269" cy="124297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97FDD4B-A6BB-FD76-4FE6-CD244356A4D4}"/>
              </a:ext>
            </a:extLst>
          </p:cNvPr>
          <p:cNvCxnSpPr>
            <a:cxnSpLocks/>
          </p:cNvCxnSpPr>
          <p:nvPr/>
        </p:nvCxnSpPr>
        <p:spPr>
          <a:xfrm flipH="1">
            <a:off x="3710150" y="1903491"/>
            <a:ext cx="859269" cy="124297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C0F2C261-6FA7-7B17-89E9-7272BF883FD2}"/>
              </a:ext>
            </a:extLst>
          </p:cNvPr>
          <p:cNvCxnSpPr>
            <a:cxnSpLocks/>
          </p:cNvCxnSpPr>
          <p:nvPr/>
        </p:nvCxnSpPr>
        <p:spPr>
          <a:xfrm flipH="1">
            <a:off x="4146327" y="2224057"/>
            <a:ext cx="859269" cy="124297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4C8653C7-82C2-D132-8951-51E173720E12}"/>
              </a:ext>
            </a:extLst>
          </p:cNvPr>
          <p:cNvCxnSpPr>
            <a:cxnSpLocks/>
          </p:cNvCxnSpPr>
          <p:nvPr/>
        </p:nvCxnSpPr>
        <p:spPr>
          <a:xfrm flipH="1">
            <a:off x="4591164" y="2524979"/>
            <a:ext cx="859269" cy="124297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51DA3DB5-5F9D-B21F-A357-8A571F06CB78}"/>
              </a:ext>
            </a:extLst>
          </p:cNvPr>
          <p:cNvCxnSpPr>
            <a:cxnSpLocks/>
          </p:cNvCxnSpPr>
          <p:nvPr/>
        </p:nvCxnSpPr>
        <p:spPr>
          <a:xfrm flipH="1">
            <a:off x="5051150" y="2825901"/>
            <a:ext cx="859269" cy="124297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01DC82D2-093B-8EE4-C532-20C37BFBC972}"/>
              </a:ext>
            </a:extLst>
          </p:cNvPr>
          <p:cNvCxnSpPr>
            <a:cxnSpLocks/>
          </p:cNvCxnSpPr>
          <p:nvPr/>
        </p:nvCxnSpPr>
        <p:spPr>
          <a:xfrm flipH="1">
            <a:off x="5511136" y="3125395"/>
            <a:ext cx="859269" cy="124297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9A4788D-3A05-C232-B87C-F455BCD2A9BB}"/>
              </a:ext>
            </a:extLst>
          </p:cNvPr>
          <p:cNvCxnSpPr>
            <a:cxnSpLocks/>
          </p:cNvCxnSpPr>
          <p:nvPr/>
        </p:nvCxnSpPr>
        <p:spPr>
          <a:xfrm flipH="1">
            <a:off x="5955973" y="3412546"/>
            <a:ext cx="859269" cy="124297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F1E38F3E-7B75-60C2-BF50-D8EBF12B4328}"/>
              </a:ext>
            </a:extLst>
          </p:cNvPr>
          <p:cNvSpPr/>
          <p:nvPr/>
        </p:nvSpPr>
        <p:spPr>
          <a:xfrm>
            <a:off x="3615802" y="2166936"/>
            <a:ext cx="151121" cy="1407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AFD80131-B835-8BC4-7A91-09CBED73BFE9}"/>
              </a:ext>
            </a:extLst>
          </p:cNvPr>
          <p:cNvSpPr/>
          <p:nvPr/>
        </p:nvSpPr>
        <p:spPr>
          <a:xfrm>
            <a:off x="4051980" y="2466476"/>
            <a:ext cx="151121" cy="1407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5169819-8D19-FC39-309B-9B9F8BAD0FBF}"/>
              </a:ext>
            </a:extLst>
          </p:cNvPr>
          <p:cNvSpPr/>
          <p:nvPr/>
        </p:nvSpPr>
        <p:spPr>
          <a:xfrm>
            <a:off x="4493414" y="2760769"/>
            <a:ext cx="151121" cy="1407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FD1BE1E8-66CF-FD87-3D00-CD3585D1937E}"/>
              </a:ext>
            </a:extLst>
          </p:cNvPr>
          <p:cNvSpPr/>
          <p:nvPr/>
        </p:nvSpPr>
        <p:spPr>
          <a:xfrm>
            <a:off x="4950613" y="3081329"/>
            <a:ext cx="151121" cy="1407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B64587AB-B38F-DC86-C19B-19FF819C9C5D}"/>
              </a:ext>
            </a:extLst>
          </p:cNvPr>
          <p:cNvSpPr/>
          <p:nvPr/>
        </p:nvSpPr>
        <p:spPr>
          <a:xfrm>
            <a:off x="5407809" y="3370359"/>
            <a:ext cx="151121" cy="1407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91C6716-92B3-AA95-5ED9-960C2C6CD22D}"/>
              </a:ext>
            </a:extLst>
          </p:cNvPr>
          <p:cNvSpPr/>
          <p:nvPr/>
        </p:nvSpPr>
        <p:spPr>
          <a:xfrm>
            <a:off x="5854496" y="3680410"/>
            <a:ext cx="151121" cy="1407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59822E3D-D4D2-A4BC-8017-1DD7637F446E}"/>
              </a:ext>
            </a:extLst>
          </p:cNvPr>
          <p:cNvSpPr/>
          <p:nvPr/>
        </p:nvSpPr>
        <p:spPr>
          <a:xfrm>
            <a:off x="6301182" y="3969440"/>
            <a:ext cx="151121" cy="14077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9A671D18-5B36-B349-542A-EAA6CCEBD77D}"/>
              </a:ext>
            </a:extLst>
          </p:cNvPr>
          <p:cNvCxnSpPr>
            <a:cxnSpLocks/>
          </p:cNvCxnSpPr>
          <p:nvPr/>
        </p:nvCxnSpPr>
        <p:spPr>
          <a:xfrm>
            <a:off x="6815242" y="3412545"/>
            <a:ext cx="770645" cy="5131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99C78DFA-1255-9771-46B1-57F0F41ECE2D}"/>
              </a:ext>
            </a:extLst>
          </p:cNvPr>
          <p:cNvCxnSpPr>
            <a:cxnSpLocks/>
          </p:cNvCxnSpPr>
          <p:nvPr/>
        </p:nvCxnSpPr>
        <p:spPr>
          <a:xfrm>
            <a:off x="6664121" y="4240925"/>
            <a:ext cx="536443" cy="3368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C866100E-105C-6A6F-6684-42A711A86816}"/>
              </a:ext>
            </a:extLst>
          </p:cNvPr>
          <p:cNvCxnSpPr>
            <a:cxnSpLocks/>
          </p:cNvCxnSpPr>
          <p:nvPr/>
        </p:nvCxnSpPr>
        <p:spPr>
          <a:xfrm flipH="1">
            <a:off x="7073760" y="3885725"/>
            <a:ext cx="403630" cy="621539"/>
          </a:xfrm>
          <a:prstGeom prst="line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A8FE0F1A-1597-A9EC-B719-E0BEA8978877}"/>
              </a:ext>
            </a:extLst>
          </p:cNvPr>
          <p:cNvSpPr txBox="1"/>
          <p:nvPr/>
        </p:nvSpPr>
        <p:spPr>
          <a:xfrm>
            <a:off x="7145615" y="4007776"/>
            <a:ext cx="93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</a:t>
            </a:r>
          </a:p>
          <a:p>
            <a:pPr algn="ctr"/>
            <a:r>
              <a:rPr lang="fr-FR" dirty="0"/>
              <a:t>range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E524C86-9371-6A07-21C5-1EE3FBD1DCEE}"/>
              </a:ext>
            </a:extLst>
          </p:cNvPr>
          <p:cNvCxnSpPr>
            <a:cxnSpLocks/>
          </p:cNvCxnSpPr>
          <p:nvPr/>
        </p:nvCxnSpPr>
        <p:spPr>
          <a:xfrm flipV="1">
            <a:off x="5910006" y="2519204"/>
            <a:ext cx="207573" cy="304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E1EF5E86-64DA-7CF7-0996-713BCADE764F}"/>
              </a:ext>
            </a:extLst>
          </p:cNvPr>
          <p:cNvSpPr txBox="1"/>
          <p:nvPr/>
        </p:nvSpPr>
        <p:spPr>
          <a:xfrm>
            <a:off x="5959857" y="1832937"/>
            <a:ext cx="930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</a:t>
            </a:r>
          </a:p>
          <a:p>
            <a:pPr algn="ctr"/>
            <a:r>
              <a:rPr lang="fr-FR" dirty="0" err="1"/>
              <a:t>sample</a:t>
            </a:r>
            <a:endParaRPr lang="fr-FR" dirty="0"/>
          </a:p>
          <a:p>
            <a:pPr algn="ctr"/>
            <a:r>
              <a:rPr lang="fr-FR" dirty="0" err="1"/>
              <a:t>step</a:t>
            </a:r>
            <a:endParaRPr lang="fr-FR" dirty="0"/>
          </a:p>
        </p:txBody>
      </p: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E21EE184-0AF5-975B-AC3E-CF3CCC2286EF}"/>
              </a:ext>
            </a:extLst>
          </p:cNvPr>
          <p:cNvCxnSpPr>
            <a:cxnSpLocks/>
          </p:cNvCxnSpPr>
          <p:nvPr/>
        </p:nvCxnSpPr>
        <p:spPr>
          <a:xfrm flipH="1" flipV="1">
            <a:off x="6046469" y="2638708"/>
            <a:ext cx="444754" cy="293678"/>
          </a:xfrm>
          <a:prstGeom prst="line">
            <a:avLst/>
          </a:prstGeom>
          <a:ln w="127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23BC4BF5-3601-E2A2-AE3F-3F07005E49E9}"/>
              </a:ext>
            </a:extLst>
          </p:cNvPr>
          <p:cNvCxnSpPr>
            <a:cxnSpLocks/>
          </p:cNvCxnSpPr>
          <p:nvPr/>
        </p:nvCxnSpPr>
        <p:spPr>
          <a:xfrm flipV="1">
            <a:off x="6369992" y="2823730"/>
            <a:ext cx="197997" cy="29384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7848F6B0-0AB4-3565-F69F-59925A269AEF}"/>
              </a:ext>
            </a:extLst>
          </p:cNvPr>
          <p:cNvSpPr txBox="1"/>
          <p:nvPr/>
        </p:nvSpPr>
        <p:spPr>
          <a:xfrm rot="2045846">
            <a:off x="3033222" y="4139640"/>
            <a:ext cx="246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object</a:t>
            </a:r>
            <a:r>
              <a:rPr lang="fr-FR" dirty="0"/>
              <a:t> position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73476BFD-E616-8A59-57B6-3D40B438200B}"/>
              </a:ext>
            </a:extLst>
          </p:cNvPr>
          <p:cNvSpPr txBox="1"/>
          <p:nvPr/>
        </p:nvSpPr>
        <p:spPr>
          <a:xfrm rot="2190450">
            <a:off x="3629958" y="2438976"/>
            <a:ext cx="246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70C0"/>
                </a:solidFill>
              </a:rPr>
              <a:t>Current</a:t>
            </a:r>
            <a:r>
              <a:rPr lang="fr-FR" dirty="0">
                <a:solidFill>
                  <a:srgbClr val="0070C0"/>
                </a:solidFill>
              </a:rPr>
              <a:t> </a:t>
            </a:r>
            <a:r>
              <a:rPr lang="fr-FR" dirty="0" err="1">
                <a:solidFill>
                  <a:srgbClr val="0070C0"/>
                </a:solidFill>
              </a:rPr>
              <a:t>object</a:t>
            </a:r>
            <a:r>
              <a:rPr lang="fr-FR" dirty="0">
                <a:solidFill>
                  <a:srgbClr val="0070C0"/>
                </a:solidFill>
              </a:rPr>
              <a:t> position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B9513A1-B157-000D-A4E6-F27F4E55E4BD}"/>
              </a:ext>
            </a:extLst>
          </p:cNvPr>
          <p:cNvSpPr txBox="1"/>
          <p:nvPr/>
        </p:nvSpPr>
        <p:spPr>
          <a:xfrm>
            <a:off x="1066800" y="2019790"/>
            <a:ext cx="1628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Previous</a:t>
            </a:r>
            <a:r>
              <a:rPr lang="fr-FR" dirty="0"/>
              <a:t> ME</a:t>
            </a:r>
          </a:p>
          <a:p>
            <a:pPr algn="ctr"/>
            <a:r>
              <a:rPr lang="fr-FR" dirty="0"/>
              <a:t>(Moving-Edge)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F59C4B31-95E4-9BD4-B29C-BD7CD0041E53}"/>
              </a:ext>
            </a:extLst>
          </p:cNvPr>
          <p:cNvCxnSpPr>
            <a:cxnSpLocks/>
            <a:stCxn id="79" idx="3"/>
          </p:cNvCxnSpPr>
          <p:nvPr/>
        </p:nvCxnSpPr>
        <p:spPr>
          <a:xfrm flipV="1">
            <a:off x="2694866" y="2236283"/>
            <a:ext cx="910797" cy="106673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lipse 83">
            <a:extLst>
              <a:ext uri="{FF2B5EF4-FFF2-40B4-BE49-F238E27FC236}">
                <a16:creationId xmlns:a16="http://schemas.microsoft.com/office/drawing/2014/main" id="{A49F3E9B-6E85-AC05-8DFE-6F2D6A7D8DF0}"/>
              </a:ext>
            </a:extLst>
          </p:cNvPr>
          <p:cNvSpPr/>
          <p:nvPr/>
        </p:nvSpPr>
        <p:spPr>
          <a:xfrm>
            <a:off x="3975029" y="1644422"/>
            <a:ext cx="151121" cy="1407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B037FE96-F57C-4BCC-A4BC-B902226AEC0D}"/>
              </a:ext>
            </a:extLst>
          </p:cNvPr>
          <p:cNvSpPr/>
          <p:nvPr/>
        </p:nvSpPr>
        <p:spPr>
          <a:xfrm>
            <a:off x="4399573" y="1981883"/>
            <a:ext cx="151121" cy="1407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819BB7F9-2E08-71FA-AB99-FD58D7A894E8}"/>
              </a:ext>
            </a:extLst>
          </p:cNvPr>
          <p:cNvSpPr/>
          <p:nvPr/>
        </p:nvSpPr>
        <p:spPr>
          <a:xfrm>
            <a:off x="4824120" y="2308459"/>
            <a:ext cx="151121" cy="1407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072BE4AE-3DD1-DAA3-C89E-AACEFF11C65F}"/>
              </a:ext>
            </a:extLst>
          </p:cNvPr>
          <p:cNvSpPr/>
          <p:nvPr/>
        </p:nvSpPr>
        <p:spPr>
          <a:xfrm>
            <a:off x="5248662" y="2635035"/>
            <a:ext cx="151121" cy="1407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EA505F29-5A3F-C88A-82C1-B552ECD0E691}"/>
              </a:ext>
            </a:extLst>
          </p:cNvPr>
          <p:cNvSpPr/>
          <p:nvPr/>
        </p:nvSpPr>
        <p:spPr>
          <a:xfrm>
            <a:off x="5684091" y="2972497"/>
            <a:ext cx="151121" cy="1407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CE27468B-4870-7854-417C-982FAE562E6F}"/>
              </a:ext>
            </a:extLst>
          </p:cNvPr>
          <p:cNvSpPr/>
          <p:nvPr/>
        </p:nvSpPr>
        <p:spPr>
          <a:xfrm>
            <a:off x="6119519" y="3309954"/>
            <a:ext cx="151121" cy="1407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698E9EB6-1A12-1E2D-4D32-8D95EF9ACDED}"/>
              </a:ext>
            </a:extLst>
          </p:cNvPr>
          <p:cNvSpPr/>
          <p:nvPr/>
        </p:nvSpPr>
        <p:spPr>
          <a:xfrm>
            <a:off x="6522291" y="3636530"/>
            <a:ext cx="151121" cy="14077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D44F9244-555D-9BDC-3E2E-DB5837466CCC}"/>
              </a:ext>
            </a:extLst>
          </p:cNvPr>
          <p:cNvSpPr txBox="1"/>
          <p:nvPr/>
        </p:nvSpPr>
        <p:spPr>
          <a:xfrm>
            <a:off x="4126150" y="1002034"/>
            <a:ext cx="162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Tracked</a:t>
            </a:r>
            <a:r>
              <a:rPr lang="fr-FR" dirty="0"/>
              <a:t> ME</a:t>
            </a:r>
          </a:p>
        </p:txBody>
      </p: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6F40155B-CE3E-DF65-4434-09747A322916}"/>
              </a:ext>
            </a:extLst>
          </p:cNvPr>
          <p:cNvCxnSpPr>
            <a:cxnSpLocks/>
          </p:cNvCxnSpPr>
          <p:nvPr/>
        </p:nvCxnSpPr>
        <p:spPr>
          <a:xfrm flipH="1">
            <a:off x="4126150" y="1395193"/>
            <a:ext cx="824463" cy="324114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1545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949</TotalTime>
  <Words>18</Words>
  <Application>Microsoft Macintosh PowerPoint</Application>
  <PresentationFormat>Format A4 (210 x 297 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2</cp:revision>
  <cp:lastPrinted>2025-03-28T17:07:19Z</cp:lastPrinted>
  <dcterms:created xsi:type="dcterms:W3CDTF">2025-03-28T16:46:52Z</dcterms:created>
  <dcterms:modified xsi:type="dcterms:W3CDTF">2025-03-29T08:36:39Z</dcterms:modified>
</cp:coreProperties>
</file>