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5AA698-5F60-4AD6-8B5D-A380ECFD62E8}"/>
              </a:ext>
            </a:extLst>
          </p:cNvPr>
          <p:cNvSpPr txBox="1"/>
          <p:nvPr/>
        </p:nvSpPr>
        <p:spPr>
          <a:xfrm>
            <a:off x="1148080" y="7416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随机森林回归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911E6F-9679-4071-992F-C978C389186E}"/>
              </a:ext>
            </a:extLst>
          </p:cNvPr>
          <p:cNvSpPr txBox="1"/>
          <p:nvPr/>
        </p:nvSpPr>
        <p:spPr>
          <a:xfrm>
            <a:off x="1280160" y="1422401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、对爬取的数据先进行预处理，将地理位置转换为经纬度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F2474-F0BC-4E8B-9763-DF1E2324961D}"/>
              </a:ext>
            </a:extLst>
          </p:cNvPr>
          <p:cNvSpPr txBox="1"/>
          <p:nvPr/>
        </p:nvSpPr>
        <p:spPr>
          <a:xfrm>
            <a:off x="1280160" y="2103123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、进行特征工程，计算相关系数矩阵，绘制热力图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AA801C-5EBB-4CEB-B46E-7D6286856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83845"/>
            <a:ext cx="4985130" cy="35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6F937-EB21-43B1-8258-C09C60F3220E}"/>
              </a:ext>
            </a:extLst>
          </p:cNvPr>
          <p:cNvSpPr txBox="1"/>
          <p:nvPr/>
        </p:nvSpPr>
        <p:spPr>
          <a:xfrm>
            <a:off x="1137920" y="863601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、使用随机回归森林算法模型进行训练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11664D-1E27-429E-85F3-C515E1A7E249}"/>
              </a:ext>
            </a:extLst>
          </p:cNvPr>
          <p:cNvSpPr txBox="1"/>
          <p:nvPr/>
        </p:nvSpPr>
        <p:spPr>
          <a:xfrm>
            <a:off x="1137920" y="1605281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、对模型评估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0CB34B-8C30-4E4E-AE84-6CEFF383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9" y="1974613"/>
            <a:ext cx="7822701" cy="43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3C8430-D8D6-46FD-BFF8-4E776D155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30" y="1228662"/>
            <a:ext cx="6487420" cy="44209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9CC200-6598-4BC0-8BDB-AB89DA6E5520}"/>
              </a:ext>
            </a:extLst>
          </p:cNvPr>
          <p:cNvSpPr txBox="1"/>
          <p:nvPr/>
        </p:nvSpPr>
        <p:spPr>
          <a:xfrm>
            <a:off x="1442720" y="747566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、使用多种模型，并用</a:t>
            </a:r>
            <a:r>
              <a:rPr lang="en-US" altLang="zh-CN" dirty="0"/>
              <a:t>R</a:t>
            </a:r>
            <a:r>
              <a:rPr lang="zh-CN" altLang="en-US" dirty="0"/>
              <a:t>方进行评估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CE9E56-2825-4D19-9619-530D3A5AF1A1}"/>
              </a:ext>
            </a:extLst>
          </p:cNvPr>
          <p:cNvSpPr txBox="1"/>
          <p:nvPr/>
        </p:nvSpPr>
        <p:spPr>
          <a:xfrm>
            <a:off x="1595120" y="5741102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集成模型的性能是比较好的</a:t>
            </a:r>
          </a:p>
        </p:txBody>
      </p:sp>
    </p:spTree>
    <p:extLst>
      <p:ext uri="{BB962C8B-B14F-4D97-AF65-F5344CB8AC3E}">
        <p14:creationId xmlns:p14="http://schemas.microsoft.com/office/powerpoint/2010/main" val="31918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D2A45F-0532-400E-BE42-99907A0F293E}"/>
              </a:ext>
            </a:extLst>
          </p:cNvPr>
          <p:cNvSpPr txBox="1"/>
          <p:nvPr/>
        </p:nvSpPr>
        <p:spPr>
          <a:xfrm>
            <a:off x="1148080" y="737406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、随机森林回归算法的优点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409E52-8971-4EEE-9DC5-CEBB604DC6D0}"/>
              </a:ext>
            </a:extLst>
          </p:cNvPr>
          <p:cNvSpPr txBox="1"/>
          <p:nvPr/>
        </p:nvSpPr>
        <p:spPr>
          <a:xfrm>
            <a:off x="1249680" y="1457514"/>
            <a:ext cx="1000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随机森林对多元共线性不敏感，结果对缺失数据和非平衡的数据比较稳健，可以很好地预测多达几千个解释变量的作用（</a:t>
            </a:r>
            <a:r>
              <a:rPr lang="en-US" altLang="zh-CN" dirty="0" err="1"/>
              <a:t>Breiman</a:t>
            </a:r>
            <a:r>
              <a:rPr lang="en-US" altLang="zh-CN" dirty="0"/>
              <a:t> 2001b</a:t>
            </a:r>
            <a:r>
              <a:rPr lang="zh-CN" altLang="en-US" dirty="0"/>
              <a:t>），被誉为当前最好的算法之一（</a:t>
            </a:r>
            <a:r>
              <a:rPr lang="en-US" altLang="zh-CN" dirty="0"/>
              <a:t>Iverson et al. 2008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随机森林不易产生对数据的过度拟合（</a:t>
            </a:r>
            <a:r>
              <a:rPr lang="en-US" altLang="zh-CN" dirty="0"/>
              <a:t>overfit</a:t>
            </a:r>
            <a:r>
              <a:rPr lang="zh-CN" altLang="en-US" dirty="0"/>
              <a:t>）（</a:t>
            </a:r>
            <a:r>
              <a:rPr lang="en-US" altLang="zh-CN" dirty="0" err="1"/>
              <a:t>Breiman</a:t>
            </a:r>
            <a:r>
              <a:rPr lang="zh-CN" altLang="en-US" dirty="0"/>
              <a:t>，</a:t>
            </a:r>
            <a:r>
              <a:rPr lang="en-US" altLang="zh-CN" dirty="0"/>
              <a:t>2001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回归分析中，当自变量之间出现多重共线性现象时，常会严重影响到参数估计，扩大模型误差，并破坏模型的稳健性，因此消除多重共线性成为回归分析中参数估计的一个重要环节。现在常用的解决多元线性回归中多重共线性的回归模型有岭回归、主成分回归和偏最小二乘回归。 </a:t>
            </a:r>
            <a:r>
              <a:rPr lang="en-US" altLang="zh-CN" dirty="0"/>
              <a:t>Logistics</a:t>
            </a:r>
            <a:r>
              <a:rPr lang="zh-CN" altLang="en-US" dirty="0"/>
              <a:t>回归对自变量的多元共线性非常敏感，要求自变量之间相互独立。随机森林则完全不需要这个前提条件。</a:t>
            </a:r>
          </a:p>
        </p:txBody>
      </p:sp>
    </p:spTree>
    <p:extLst>
      <p:ext uri="{BB962C8B-B14F-4D97-AF65-F5344CB8AC3E}">
        <p14:creationId xmlns:p14="http://schemas.microsoft.com/office/powerpoint/2010/main" val="339537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231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hecho</dc:creator>
  <cp:lastModifiedBy> </cp:lastModifiedBy>
  <cp:revision>3</cp:revision>
  <dcterms:created xsi:type="dcterms:W3CDTF">2019-03-25T13:51:30Z</dcterms:created>
  <dcterms:modified xsi:type="dcterms:W3CDTF">2019-03-25T14:11:44Z</dcterms:modified>
</cp:coreProperties>
</file>