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50FCBE-0D27-4481-8B7E-38E281E416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339471"/>
            <a:ext cx="12192000" cy="6600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8B6C59-9149-420B-899A-50A593973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339470"/>
            <a:ext cx="121920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hecho</dc:creator>
  <cp:lastModifiedBy> </cp:lastModifiedBy>
  <cp:revision>1</cp:revision>
  <dcterms:created xsi:type="dcterms:W3CDTF">2019-03-27T07:01:04Z</dcterms:created>
  <dcterms:modified xsi:type="dcterms:W3CDTF">2019-03-27T07:06:52Z</dcterms:modified>
</cp:coreProperties>
</file>