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E698BB-F30D-08DB-3C2D-3B1BA91F16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16DE542-1DB8-529F-4775-A1045172B9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4CE96B-424F-99CA-8DDC-23F2D670B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FA5B5-02BF-4654-8F84-EF47201EE952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61999C-674E-FB25-C451-269DE204A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192451-495F-F263-A6AC-C56C2A04E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BD19B-8654-411C-8727-39C7D612E8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010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0B9C8F-B668-62C5-56BC-5E4D6285F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C2EC883-D4EC-DFD0-5283-5FEC777D1B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2A7167-19E8-C3A2-88C9-1D717386A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FA5B5-02BF-4654-8F84-EF47201EE952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F6F8B3-4281-5DAF-A22F-B7458072C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6E1081-9D2D-D6BB-CBA3-E4E0ECFAA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BD19B-8654-411C-8727-39C7D612E8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8362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50A7CCE-4AC6-FE1C-6AAD-1031D37569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078C905-BADE-40B8-E8E5-CC6283E6BA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9475E6-A64F-C59D-6987-9096734DB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FA5B5-02BF-4654-8F84-EF47201EE952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6CEF89-6DFA-7E30-531D-F3716FBC7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F0AE7B-F159-B2FD-A876-99D323252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BD19B-8654-411C-8727-39C7D612E8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9223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37CB16-7804-3D61-FD89-64C8D9557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222E6A-01BD-17B0-708D-E039E2B52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640CBC-8B89-63A1-89C8-D3CFCF3EF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FA5B5-02BF-4654-8F84-EF47201EE952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615557-7522-E1CC-69F0-12941FFFF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98EFD7-E1C1-BB1F-A3D9-2FF7DDE30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BD19B-8654-411C-8727-39C7D612E8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4793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C8AF1E-2903-A9DE-FA4A-87B69594C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D69C18-E34E-805E-F55B-1171235B0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71B8E7-5C68-BBE7-DBC5-510AA8D5E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FA5B5-02BF-4654-8F84-EF47201EE952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8C1446-2554-72D0-7A8C-E530BD678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DDEBA6-3C3A-DF27-BDEF-3FDCE0004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BD19B-8654-411C-8727-39C7D612E8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9639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41F435-89A8-484C-4CB9-4B588881E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FC87C0-9A23-464F-412F-D4538567D1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B3ED67-BD52-3046-1127-D9F329AEC0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69B643-6CC0-4BF7-F5F9-0408B02A1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FA5B5-02BF-4654-8F84-EF47201EE952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975D15-CE60-4DA7-5F61-95339FC88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04A611-8754-A558-B524-1096C73AB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BD19B-8654-411C-8727-39C7D612E8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3944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1C9678-D902-BECF-99A4-6FDAD4F04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4BFE5E-6600-EED3-9FB4-3E97E49FFD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8A0777-9308-B88A-F809-0074C5215E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3E62095-36BE-F4E7-63E6-6D7DFB297E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85BE337-009D-43C7-6BB9-773299E925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B0054DB-26C9-FBE6-E413-62066A83A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FA5B5-02BF-4654-8F84-EF47201EE952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6B260C3-278D-0DD7-AF74-BC2EF8726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E8D0EA4-1E80-F44D-04E2-F9D7F74A8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BD19B-8654-411C-8727-39C7D612E8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3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DADDEB-B468-6C0B-125B-9D89A0937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DDA2E58-C2F7-1CB5-97CE-01EAB517A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FA5B5-02BF-4654-8F84-EF47201EE952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E7CB00A-0EE5-8D61-F312-6A21216F8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7AA8C71-D0AB-1E6B-A6FF-712B2284C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BD19B-8654-411C-8727-39C7D612E8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089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99DFF83-7E86-0FBF-AF3C-A8DE4629C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FA5B5-02BF-4654-8F84-EF47201EE952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D1E40FA-8AE5-D3B6-C025-136E71DD2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6E66018-E137-5D27-1ED1-8666D92FB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BD19B-8654-411C-8727-39C7D612E8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902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328499-E889-08A9-D8EF-B5BB6BD15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85798A-26BC-BE9A-7123-6E95229B5C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32F6DB-4A63-178C-CE36-150BA22DA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19ED75-73CA-9828-D2F9-8B97ACE52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FA5B5-02BF-4654-8F84-EF47201EE952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1047C0-1746-2091-645E-3AA4635F3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7B1E40-3E57-6B66-1698-D42EA994F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BD19B-8654-411C-8727-39C7D612E8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1073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D2F451-6C8D-C603-B47F-62476ABB5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CAD1679-35A0-CAA3-9997-0D482F0C1D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232308-DE26-74FB-C2BC-4CC0371E1E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2BB6E4-E2C9-EE61-5D69-7EA6C8796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FA5B5-02BF-4654-8F84-EF47201EE952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EFAF95-29E5-4B1D-3969-C8ED2A585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04DCF5-6DE1-607A-6E44-A26FCE531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BD19B-8654-411C-8727-39C7D612E8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855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25E0A40-A19D-2B0C-8B4B-E4B05EF6C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F9A476-D5D8-3927-B106-A285D0824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B9D31D-66B1-234D-4093-CA53C81FC5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FA5B5-02BF-4654-8F84-EF47201EE952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D210F1-4160-C442-F87E-AD0F465FD0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DFF5CF-B473-6877-B8E7-0B04D7843A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BD19B-8654-411C-8727-39C7D612E8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4920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EDD2AB-B9E0-D79A-4A8E-AB1F690A81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9E5C8C-A55E-9902-BB22-ADB3DD4D77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162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황 유진</dc:creator>
  <cp:lastModifiedBy>황 유진</cp:lastModifiedBy>
  <cp:revision>1</cp:revision>
  <dcterms:created xsi:type="dcterms:W3CDTF">2023-05-23T02:01:55Z</dcterms:created>
  <dcterms:modified xsi:type="dcterms:W3CDTF">2023-05-23T02:02:09Z</dcterms:modified>
</cp:coreProperties>
</file>