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3"/>
  </p:notesMasterIdLst>
  <p:sldIdLst>
    <p:sldId id="275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779"/>
    <a:srgbClr val="F4F7FA"/>
    <a:srgbClr val="1D6AAD"/>
    <a:srgbClr val="3475AB"/>
    <a:srgbClr val="3686C8"/>
    <a:srgbClr val="5F809C"/>
    <a:srgbClr val="FEA11F"/>
    <a:srgbClr val="FEB450"/>
    <a:srgbClr val="FFCC66"/>
    <a:srgbClr val="E9E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4"/>
    <p:restoredTop sz="94430" autoAdjust="0"/>
  </p:normalViewPr>
  <p:slideViewPr>
    <p:cSldViewPr snapToGrid="0">
      <p:cViewPr varScale="1">
        <p:scale>
          <a:sx n="189" d="100"/>
          <a:sy n="189" d="100"/>
        </p:scale>
        <p:origin x="-125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859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410"/>
            <a:ext cx="9171237" cy="100093"/>
          </a:xfrm>
          <a:prstGeom prst="rect">
            <a:avLst/>
          </a:prstGeom>
          <a:solidFill>
            <a:srgbClr val="5A6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3" y="474611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bg1"/>
                </a:solidFill>
                <a:latin typeface="SolexMedium" panose="02000606040000020004" pitchFamily="2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451842" y="113430"/>
            <a:ext cx="7668619" cy="52478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defRPr sz="2800">
                <a:solidFill>
                  <a:srgbClr val="1D6AAD"/>
                </a:solidFill>
                <a:latin typeface="SolexMedium" panose="02000606040000020004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pic>
        <p:nvPicPr>
          <p:cNvPr id="4" name="Picture 3" descr="enablix_logo_with_text@2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" y="225338"/>
            <a:ext cx="1319101" cy="28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89244"/>
            <a:ext cx="9144000" cy="126772"/>
          </a:xfrm>
          <a:prstGeom prst="rect">
            <a:avLst/>
          </a:prstGeom>
          <a:solidFill>
            <a:srgbClr val="5A6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6"/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4855669"/>
            <a:ext cx="13163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Confidential &amp; Proprietary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193759"/>
                </a:solidFill>
                <a:latin typeface="Montserrat" charset="0"/>
                <a:ea typeface="Montserrat" charset="0"/>
                <a:cs typeface="Montserrat" charset="0"/>
              </a:rPr>
              <a:t>AI using Bayesian Networks</a:t>
            </a:r>
            <a:endParaRPr lang="en" sz="2400" dirty="0">
              <a:solidFill>
                <a:srgbClr val="19375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55975" y="1084840"/>
            <a:ext cx="1086339" cy="3519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Employee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5408" y="1346012"/>
            <a:ext cx="1086339" cy="3519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 Added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16172" y="2445798"/>
            <a:ext cx="1086339" cy="3519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Mapped Content Type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05772" y="3901291"/>
            <a:ext cx="1086339" cy="3519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Matching Dimensions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589428" y="3697969"/>
            <a:ext cx="1301154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Accessed Same Content Recently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44671" y="3035762"/>
            <a:ext cx="1301154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 Shared Recently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49189" y="3504885"/>
            <a:ext cx="1086339" cy="351937"/>
          </a:xfrm>
          <a:prstGeom prst="roundRect">
            <a:avLst/>
          </a:prstGeom>
          <a:solidFill>
            <a:srgbClr val="D99694"/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Repetitive Content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66076" y="4320363"/>
            <a:ext cx="1301154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Accessed Similar Content Recently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97707" y="978143"/>
            <a:ext cx="1432423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Peer Users Accessed Content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115373" y="997978"/>
            <a:ext cx="1432423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Peer Users Accessed Type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53192" y="1873834"/>
            <a:ext cx="1086339" cy="351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Popular Among Peers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45894" y="3950867"/>
            <a:ext cx="1301154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Relevant to Active Opportunity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76546" y="862549"/>
            <a:ext cx="1086339" cy="3519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 Updated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64511" y="2918126"/>
            <a:ext cx="1086339" cy="3519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Relevant Content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393633" y="3331674"/>
            <a:ext cx="1086339" cy="3519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Irrelevant Content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172471" y="2512721"/>
            <a:ext cx="1086339" cy="351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Popular Content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064183" y="838680"/>
            <a:ext cx="1203108" cy="3519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Responsibilities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57955" y="1867292"/>
            <a:ext cx="1203108" cy="351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Hungry For Content</a:t>
            </a:r>
          </a:p>
        </p:txBody>
      </p:sp>
      <p:cxnSp>
        <p:nvCxnSpPr>
          <p:cNvPr id="45" name="Straight Arrow Connector 44"/>
          <p:cNvCxnSpPr>
            <a:stCxn id="27" idx="2"/>
            <a:endCxn id="29" idx="0"/>
          </p:cNvCxnSpPr>
          <p:nvPr/>
        </p:nvCxnSpPr>
        <p:spPr>
          <a:xfrm>
            <a:off x="6213919" y="1425588"/>
            <a:ext cx="682443" cy="448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2"/>
            <a:endCxn id="29" idx="0"/>
          </p:cNvCxnSpPr>
          <p:nvPr/>
        </p:nvCxnSpPr>
        <p:spPr>
          <a:xfrm flipH="1">
            <a:off x="6896362" y="1445423"/>
            <a:ext cx="935223" cy="428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44" idx="0"/>
          </p:cNvCxnSpPr>
          <p:nvPr/>
        </p:nvCxnSpPr>
        <p:spPr>
          <a:xfrm>
            <a:off x="3665737" y="1190617"/>
            <a:ext cx="793772" cy="676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2"/>
            <a:endCxn id="44" idx="0"/>
          </p:cNvCxnSpPr>
          <p:nvPr/>
        </p:nvCxnSpPr>
        <p:spPr>
          <a:xfrm flipH="1">
            <a:off x="4459509" y="1436777"/>
            <a:ext cx="439636" cy="430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401747" y="2144071"/>
            <a:ext cx="1203108" cy="351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Recent Content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19" idx="2"/>
            <a:endCxn id="49" idx="0"/>
          </p:cNvCxnSpPr>
          <p:nvPr/>
        </p:nvCxnSpPr>
        <p:spPr>
          <a:xfrm>
            <a:off x="858578" y="1697949"/>
            <a:ext cx="1144723" cy="446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2"/>
            <a:endCxn id="49" idx="0"/>
          </p:cNvCxnSpPr>
          <p:nvPr/>
        </p:nvCxnSpPr>
        <p:spPr>
          <a:xfrm>
            <a:off x="1919716" y="1214486"/>
            <a:ext cx="83585" cy="929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1"/>
            <a:endCxn id="25" idx="0"/>
          </p:cNvCxnSpPr>
          <p:nvPr/>
        </p:nvCxnSpPr>
        <p:spPr>
          <a:xfrm flipH="1">
            <a:off x="6692359" y="3259485"/>
            <a:ext cx="852312" cy="24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3" idx="1"/>
            <a:endCxn id="25" idx="2"/>
          </p:cNvCxnSpPr>
          <p:nvPr/>
        </p:nvCxnSpPr>
        <p:spPr>
          <a:xfrm flipH="1" flipV="1">
            <a:off x="6692359" y="3856822"/>
            <a:ext cx="897069" cy="64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9" idx="2"/>
            <a:endCxn id="34" idx="0"/>
          </p:cNvCxnSpPr>
          <p:nvPr/>
        </p:nvCxnSpPr>
        <p:spPr>
          <a:xfrm flipH="1">
            <a:off x="5715641" y="2225771"/>
            <a:ext cx="1180721" cy="286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1"/>
            <a:endCxn id="34" idx="3"/>
          </p:cNvCxnSpPr>
          <p:nvPr/>
        </p:nvCxnSpPr>
        <p:spPr>
          <a:xfrm flipH="1">
            <a:off x="6258810" y="2621767"/>
            <a:ext cx="1057362" cy="6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7394499" y="4358974"/>
            <a:ext cx="1301154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Shared as part of an Opportunity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  <a:endCxn id="25" idx="2"/>
          </p:cNvCxnSpPr>
          <p:nvPr/>
        </p:nvCxnSpPr>
        <p:spPr>
          <a:xfrm flipH="1" flipV="1">
            <a:off x="6692359" y="3856822"/>
            <a:ext cx="1352717" cy="502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995722" y="4399771"/>
            <a:ext cx="1301154" cy="4474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Accessed As Part of an Opportunity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58" idx="0"/>
            <a:endCxn id="25" idx="2"/>
          </p:cNvCxnSpPr>
          <p:nvPr/>
        </p:nvCxnSpPr>
        <p:spPr>
          <a:xfrm flipV="1">
            <a:off x="6646299" y="3856822"/>
            <a:ext cx="46060" cy="54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5" idx="1"/>
            <a:endCxn id="33" idx="3"/>
          </p:cNvCxnSpPr>
          <p:nvPr/>
        </p:nvCxnSpPr>
        <p:spPr>
          <a:xfrm flipH="1" flipV="1">
            <a:off x="5479972" y="3507643"/>
            <a:ext cx="669217" cy="173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9" idx="2"/>
            <a:endCxn id="32" idx="0"/>
          </p:cNvCxnSpPr>
          <p:nvPr/>
        </p:nvCxnSpPr>
        <p:spPr>
          <a:xfrm>
            <a:off x="2003301" y="2496008"/>
            <a:ext cx="1004380" cy="42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0"/>
            <a:endCxn id="32" idx="2"/>
          </p:cNvCxnSpPr>
          <p:nvPr/>
        </p:nvCxnSpPr>
        <p:spPr>
          <a:xfrm flipV="1">
            <a:off x="1448942" y="3270063"/>
            <a:ext cx="1558739" cy="631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0"/>
            <a:endCxn id="32" idx="2"/>
          </p:cNvCxnSpPr>
          <p:nvPr/>
        </p:nvCxnSpPr>
        <p:spPr>
          <a:xfrm flipV="1">
            <a:off x="2616653" y="3270063"/>
            <a:ext cx="391028" cy="1050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0"/>
            <a:endCxn id="32" idx="2"/>
          </p:cNvCxnSpPr>
          <p:nvPr/>
        </p:nvCxnSpPr>
        <p:spPr>
          <a:xfrm flipH="1" flipV="1">
            <a:off x="3007681" y="3270063"/>
            <a:ext cx="988790" cy="680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1"/>
            <a:endCxn id="32" idx="3"/>
          </p:cNvCxnSpPr>
          <p:nvPr/>
        </p:nvCxnSpPr>
        <p:spPr>
          <a:xfrm flipH="1" flipV="1">
            <a:off x="3550850" y="3094095"/>
            <a:ext cx="842783" cy="413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2"/>
            <a:endCxn id="32" idx="0"/>
          </p:cNvCxnSpPr>
          <p:nvPr/>
        </p:nvCxnSpPr>
        <p:spPr>
          <a:xfrm flipH="1">
            <a:off x="3007681" y="2219229"/>
            <a:ext cx="1451828" cy="698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4" idx="1"/>
            <a:endCxn id="32" idx="0"/>
          </p:cNvCxnSpPr>
          <p:nvPr/>
        </p:nvCxnSpPr>
        <p:spPr>
          <a:xfrm flipH="1">
            <a:off x="3007681" y="2688690"/>
            <a:ext cx="2164790" cy="229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167489" y="1361752"/>
            <a:ext cx="1452796" cy="4319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 cap="rnd"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 Updated after Recent Access</a:t>
            </a:r>
          </a:p>
        </p:txBody>
      </p:sp>
      <p:cxnSp>
        <p:nvCxnSpPr>
          <p:cNvPr id="70" name="Straight Arrow Connector 69"/>
          <p:cNvCxnSpPr>
            <a:stCxn id="69" idx="2"/>
            <a:endCxn id="49" idx="0"/>
          </p:cNvCxnSpPr>
          <p:nvPr/>
        </p:nvCxnSpPr>
        <p:spPr>
          <a:xfrm flipH="1">
            <a:off x="2003301" y="1793669"/>
            <a:ext cx="890586" cy="350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538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20248</TotalTime>
  <Words>73</Words>
  <Application>Microsoft Macintosh PowerPoint</Application>
  <PresentationFormat>On-screen Show (16:9)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</vt:lpstr>
      <vt:lpstr>AI using Bayesian Networks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Enablix</dc:title>
  <cp:lastModifiedBy>Gaurav Harode</cp:lastModifiedBy>
  <cp:revision>135</cp:revision>
  <cp:lastPrinted>2017-05-12T19:21:25Z</cp:lastPrinted>
  <dcterms:modified xsi:type="dcterms:W3CDTF">2018-03-19T14:10:10Z</dcterms:modified>
</cp:coreProperties>
</file>