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779"/>
    <a:srgbClr val="F4F7FA"/>
    <a:srgbClr val="1D6AAD"/>
    <a:srgbClr val="3475AB"/>
    <a:srgbClr val="3686C8"/>
    <a:srgbClr val="5F809C"/>
    <a:srgbClr val="FEA11F"/>
    <a:srgbClr val="FEB450"/>
    <a:srgbClr val="FFCC66"/>
    <a:srgbClr val="E9E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4"/>
    <p:restoredTop sz="94430" autoAdjust="0"/>
  </p:normalViewPr>
  <p:slideViewPr>
    <p:cSldViewPr snapToGrid="0">
      <p:cViewPr varScale="1">
        <p:scale>
          <a:sx n="189" d="100"/>
          <a:sy n="189" d="100"/>
        </p:scale>
        <p:origin x="-125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5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410"/>
            <a:ext cx="9171237" cy="100093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474611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bg1"/>
                </a:solidFill>
                <a:latin typeface="SolexMedium" panose="02000606040000020004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51842" y="113430"/>
            <a:ext cx="7668619" cy="5247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defRPr sz="2800">
                <a:solidFill>
                  <a:srgbClr val="1D6AAD"/>
                </a:solidFill>
                <a:latin typeface="SolexMedium" panose="02000606040000020004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4" name="Picture 3" descr="enablix_logo_with_text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" y="225338"/>
            <a:ext cx="1319101" cy="28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89243"/>
            <a:ext cx="9144000" cy="146015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4855669"/>
            <a:ext cx="13163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Confidential &amp;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Marketing Content Insights</a:t>
            </a:r>
            <a:endParaRPr lang="en-US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8" y="1263646"/>
            <a:ext cx="6615068" cy="217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645" y="767763"/>
            <a:ext cx="355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Track and measure your content coverage</a:t>
            </a:r>
            <a:endParaRPr lang="en-US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3521" y="3838393"/>
            <a:ext cx="2335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and track coverage of content spread across multiple systems. These include your website, CRM,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Sharepoint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other content management systems. 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926016" y="3838393"/>
            <a:ext cx="215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content gaps that will highlight content investment opportunities to increase and accelerate the pipeline.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3459" y="3838393"/>
            <a:ext cx="2069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and measure content coverage across your products, industries, solutions, markets, partners and other key business dimensions. </a:t>
            </a:r>
          </a:p>
        </p:txBody>
      </p:sp>
      <p:pic>
        <p:nvPicPr>
          <p:cNvPr id="9" name="Picture 8" descr="sales_fun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97" y="3557029"/>
            <a:ext cx="335349" cy="335349"/>
          </a:xfrm>
          <a:prstGeom prst="rect">
            <a:avLst/>
          </a:prstGeom>
        </p:spPr>
      </p:pic>
      <p:pic>
        <p:nvPicPr>
          <p:cNvPr id="10" name="Picture 9" descr="integra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70" y="3557030"/>
            <a:ext cx="338328" cy="338328"/>
          </a:xfrm>
          <a:prstGeom prst="rect">
            <a:avLst/>
          </a:prstGeom>
        </p:spPr>
      </p:pic>
      <p:pic>
        <p:nvPicPr>
          <p:cNvPr id="11" name="Picture 10" descr="quality_contro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92" y="3557030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20257</TotalTime>
  <Words>72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Marketing Content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Enablix</dc:title>
  <cp:lastModifiedBy>Gaurav Harode</cp:lastModifiedBy>
  <cp:revision>136</cp:revision>
  <cp:lastPrinted>2017-05-12T19:21:25Z</cp:lastPrinted>
  <dcterms:modified xsi:type="dcterms:W3CDTF">2018-03-19T14:21:19Z</dcterms:modified>
</cp:coreProperties>
</file>