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4F3"/>
    <a:srgbClr val="193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319" autoAdjust="0"/>
  </p:normalViewPr>
  <p:slideViewPr>
    <p:cSldViewPr snapToGrid="0">
      <p:cViewPr varScale="1">
        <p:scale>
          <a:sx n="201" d="100"/>
          <a:sy n="201" d="100"/>
        </p:scale>
        <p:origin x="-44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859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732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410"/>
            <a:ext cx="9171237" cy="100093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3" y="474611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>
                <a:solidFill>
                  <a:schemeClr val="bg1"/>
                </a:solidFill>
                <a:latin typeface="SolexMedium" panose="02000606040000020004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1451842" y="113430"/>
            <a:ext cx="7668619" cy="524783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defRPr sz="2800">
                <a:solidFill>
                  <a:srgbClr val="32C4F3"/>
                </a:solidFill>
                <a:latin typeface="SolexMedium" panose="02000606040000020004" pitchFamily="2" charset="0"/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pic>
        <p:nvPicPr>
          <p:cNvPr id="4" name="Picture 3" descr="enablix_logo_with_text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5" y="235054"/>
            <a:ext cx="1180554" cy="2561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959669" y="2543059"/>
            <a:ext cx="6058367" cy="543302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>
              <a:spcBef>
                <a:spcPts val="0"/>
              </a:spcBef>
              <a:buSzPct val="100000"/>
              <a:defRPr sz="3500">
                <a:solidFill>
                  <a:srgbClr val="32C4F3"/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245636" y="2933045"/>
            <a:ext cx="7772400" cy="45583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>
              <a:spcBef>
                <a:spcPts val="0"/>
              </a:spcBef>
              <a:buClr>
                <a:schemeClr val="dk2"/>
              </a:buClr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olexMedium" panose="02000606040000020004" pitchFamily="2" charset="0"/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 descr="enablix_logo_big@2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78" y="1377790"/>
            <a:ext cx="1345971" cy="93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0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889243"/>
            <a:ext cx="9144000" cy="12531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6"/>
          </a:p>
        </p:txBody>
      </p:sp>
      <p:sp>
        <p:nvSpPr>
          <p:cNvPr id="21" name="TextBox 20"/>
          <p:cNvSpPr txBox="1"/>
          <p:nvPr userDrawn="1"/>
        </p:nvSpPr>
        <p:spPr>
          <a:xfrm>
            <a:off x="0" y="4855669"/>
            <a:ext cx="12057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</a:rPr>
              <a:t>Confidential &amp; Proprietary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smtClean="0">
                <a:solidFill>
                  <a:srgbClr val="193759"/>
                </a:solidFill>
              </a:rPr>
              <a:t>Salesforce Integration</a:t>
            </a:r>
            <a:endParaRPr lang="en" sz="3200" dirty="0">
              <a:solidFill>
                <a:srgbClr val="193759"/>
              </a:solidFill>
            </a:endParaRPr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1245636" y="3027830"/>
            <a:ext cx="7772400" cy="45583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Leverage your investment in Salesforce.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33053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03" y="855812"/>
            <a:ext cx="6412791" cy="355407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2" y="113430"/>
            <a:ext cx="7236589" cy="524783"/>
          </a:xfrm>
        </p:spPr>
        <p:txBody>
          <a:bodyPr/>
          <a:lstStyle/>
          <a:p>
            <a:r>
              <a:rPr lang="en-US" dirty="0" smtClean="0">
                <a:solidFill>
                  <a:srgbClr val="193759"/>
                </a:solidFill>
              </a:rPr>
              <a:t>Prioritized &amp; Targeted Content</a:t>
            </a:r>
            <a:endParaRPr lang="en-US" dirty="0">
              <a:solidFill>
                <a:srgbClr val="19375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703082" y="2527421"/>
            <a:ext cx="91440" cy="914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3323" y="2334062"/>
            <a:ext cx="91440" cy="914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74486" y="2521915"/>
            <a:ext cx="91440" cy="914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7113" y="2335144"/>
            <a:ext cx="91440" cy="9144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15312" y="1547541"/>
            <a:ext cx="137160" cy="13716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908492" y="1487275"/>
            <a:ext cx="1671565" cy="782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" dirty="0" smtClean="0"/>
              <a:t>Account, Opportunity Stage, Solution &amp; Competitor help identify the context to make recommendations. These factors are configurable. 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908492" y="958032"/>
            <a:ext cx="1671565" cy="5186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" dirty="0" smtClean="0"/>
              <a:t>Prioritized content for sales reps to accelerate opportunity. </a:t>
            </a:r>
            <a:endParaRPr lang="en-US" sz="900" dirty="0"/>
          </a:p>
        </p:txBody>
      </p:sp>
      <p:sp>
        <p:nvSpPr>
          <p:cNvPr id="22" name="5-Point Star 21"/>
          <p:cNvSpPr/>
          <p:nvPr/>
        </p:nvSpPr>
        <p:spPr>
          <a:xfrm>
            <a:off x="6815312" y="1011532"/>
            <a:ext cx="137160" cy="13716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1197528" y="3339643"/>
            <a:ext cx="137160" cy="137160"/>
          </a:xfrm>
          <a:prstGeom prst="star5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6815312" y="2451303"/>
            <a:ext cx="137160" cy="13716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08492" y="2390423"/>
            <a:ext cx="1671565" cy="8925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" dirty="0" smtClean="0"/>
              <a:t>Reps can search content without leaving Salesforce application. </a:t>
            </a:r>
            <a:endParaRPr lang="en-US" sz="900" dirty="0"/>
          </a:p>
        </p:txBody>
      </p:sp>
      <p:sp>
        <p:nvSpPr>
          <p:cNvPr id="16" name="Isosceles Triangle 15"/>
          <p:cNvSpPr/>
          <p:nvPr/>
        </p:nvSpPr>
        <p:spPr>
          <a:xfrm>
            <a:off x="5314035" y="3074849"/>
            <a:ext cx="137160" cy="13716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3" y="1238782"/>
            <a:ext cx="5281110" cy="283322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87" y="662563"/>
            <a:ext cx="5018095" cy="2705257"/>
          </a:xfrm>
          <a:prstGeom prst="rect">
            <a:avLst/>
          </a:prstGeom>
          <a:ln>
            <a:solidFill>
              <a:srgbClr val="85B4D9"/>
            </a:solidFill>
          </a:ln>
        </p:spPr>
      </p:pic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404" y="113430"/>
            <a:ext cx="7387058" cy="524783"/>
          </a:xfrm>
        </p:spPr>
        <p:txBody>
          <a:bodyPr/>
          <a:lstStyle/>
          <a:p>
            <a:r>
              <a:rPr lang="en-US" dirty="0" smtClean="0">
                <a:solidFill>
                  <a:srgbClr val="193759"/>
                </a:solidFill>
              </a:rPr>
              <a:t>Solution Collateral &amp; Competitive Intelligence</a:t>
            </a:r>
            <a:endParaRPr lang="en-US" dirty="0">
              <a:solidFill>
                <a:srgbClr val="19375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5913" y="4148267"/>
            <a:ext cx="3744712" cy="2879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Filtered and prioritized solution collateral for easy access.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1817665" y="3912552"/>
            <a:ext cx="409276" cy="294946"/>
          </a:xfrm>
          <a:prstGeom prst="upArrow">
            <a:avLst/>
          </a:prstGeom>
          <a:solidFill>
            <a:srgbClr val="1D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935383" y="3482039"/>
            <a:ext cx="2382542" cy="2800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Competitive intelligence one click away.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Up Arrow 27"/>
          <p:cNvSpPr/>
          <p:nvPr/>
        </p:nvSpPr>
        <p:spPr>
          <a:xfrm>
            <a:off x="6851279" y="3216227"/>
            <a:ext cx="409276" cy="294946"/>
          </a:xfrm>
          <a:prstGeom prst="upArrow">
            <a:avLst/>
          </a:prstGeom>
          <a:solidFill>
            <a:srgbClr val="1D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960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1" y="697073"/>
            <a:ext cx="5630294" cy="2903674"/>
          </a:xfrm>
          <a:prstGeom prst="rect">
            <a:avLst/>
          </a:prstGeom>
          <a:ln>
            <a:solidFill>
              <a:srgbClr val="85B4D9"/>
            </a:solidFill>
          </a:ln>
        </p:spPr>
      </p:pic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570738" y="3793127"/>
            <a:ext cx="3744712" cy="3722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Ensure sales process compliance. Sales reps receive targeted corporate documents for every stage of the sales process.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Up Arrow 9"/>
          <p:cNvSpPr/>
          <p:nvPr/>
        </p:nvSpPr>
        <p:spPr>
          <a:xfrm>
            <a:off x="2082490" y="3557412"/>
            <a:ext cx="409276" cy="294946"/>
          </a:xfrm>
          <a:prstGeom prst="upArrow">
            <a:avLst/>
          </a:prstGeom>
          <a:solidFill>
            <a:srgbClr val="1D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196" y="939012"/>
            <a:ext cx="2683860" cy="27147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574258" y="3795044"/>
            <a:ext cx="3489993" cy="43051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Sales reps receive targeted email notifications informing them about opportunity specific collateral and sales tips. 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33404" y="113430"/>
            <a:ext cx="7387058" cy="524783"/>
          </a:xfrm>
        </p:spPr>
        <p:txBody>
          <a:bodyPr/>
          <a:lstStyle/>
          <a:p>
            <a:r>
              <a:rPr lang="en-US" dirty="0" smtClean="0">
                <a:solidFill>
                  <a:srgbClr val="193759"/>
                </a:solidFill>
              </a:rPr>
              <a:t>Process Compliance &amp; Email Notifications</a:t>
            </a:r>
            <a:endParaRPr lang="en-US" dirty="0">
              <a:solidFill>
                <a:srgbClr val="1937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7550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114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</vt:lpstr>
      <vt:lpstr>Salesforce Integration</vt:lpstr>
      <vt:lpstr>Prioritized &amp; Targeted Content</vt:lpstr>
      <vt:lpstr>Solution Collateral &amp; Competitive Intelligence</vt:lpstr>
      <vt:lpstr>Process Compliance &amp; Email Notifications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Enablix</dc:title>
  <cp:lastModifiedBy>Gaurav Harode</cp:lastModifiedBy>
  <cp:revision>85</cp:revision>
  <cp:lastPrinted>2016-10-20T01:46:33Z</cp:lastPrinted>
  <dcterms:modified xsi:type="dcterms:W3CDTF">2018-03-19T16:01:52Z</dcterms:modified>
</cp:coreProperties>
</file>