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4" r:id="rId1"/>
  </p:sldMasterIdLst>
  <p:notesMasterIdLst>
    <p:notesMasterId r:id="rId21"/>
  </p:notesMasterIdLst>
  <p:sldIdLst>
    <p:sldId id="256" r:id="rId2"/>
    <p:sldId id="257" r:id="rId3"/>
    <p:sldId id="350" r:id="rId4"/>
    <p:sldId id="408" r:id="rId5"/>
    <p:sldId id="409" r:id="rId6"/>
    <p:sldId id="405" r:id="rId7"/>
    <p:sldId id="407" r:id="rId8"/>
    <p:sldId id="406" r:id="rId9"/>
    <p:sldId id="410" r:id="rId10"/>
    <p:sldId id="316" r:id="rId11"/>
    <p:sldId id="411" r:id="rId12"/>
    <p:sldId id="412" r:id="rId13"/>
    <p:sldId id="398" r:id="rId14"/>
    <p:sldId id="413" r:id="rId15"/>
    <p:sldId id="415" r:id="rId16"/>
    <p:sldId id="416" r:id="rId17"/>
    <p:sldId id="402" r:id="rId18"/>
    <p:sldId id="418" r:id="rId19"/>
    <p:sldId id="283" r:id="rId20"/>
  </p:sldIdLst>
  <p:sldSz cx="9144000" cy="5143500" type="screen16x9"/>
  <p:notesSz cx="6858000" cy="9144000"/>
  <p:embeddedFontLst>
    <p:embeddedFont>
      <p:font typeface="Bebas Neue" panose="020B0606020202050201" pitchFamily="34" charset="0"/>
      <p:regular r:id="rId22"/>
    </p:embeddedFont>
    <p:embeddedFont>
      <p:font typeface="Montserrat" panose="00000500000000000000" pitchFamily="2" charset="0"/>
      <p:regular r:id="rId23"/>
      <p:bold r:id="rId24"/>
      <p:italic r:id="rId25"/>
      <p:boldItalic r:id="rId26"/>
    </p:embeddedFont>
    <p:embeddedFont>
      <p:font typeface="Montserrat Black" panose="00000A00000000000000" pitchFamily="2" charset="0"/>
      <p:bold r:id="rId27"/>
      <p:boldItalic r:id="rId28"/>
    </p:embeddedFont>
    <p:embeddedFont>
      <p:font typeface="Open Sans" panose="020B06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6374" autoAdjust="0"/>
  </p:normalViewPr>
  <p:slideViewPr>
    <p:cSldViewPr snapToGrid="0">
      <p:cViewPr varScale="1">
        <p:scale>
          <a:sx n="146" d="100"/>
          <a:sy n="146" d="100"/>
        </p:scale>
        <p:origin x="79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05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65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698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3895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273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487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078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183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484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a6f01f463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a6f01f463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a6f01f463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6f01f463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0328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023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263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00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704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363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6f01f463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6f01f463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059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7941850" y="431700"/>
            <a:ext cx="544750" cy="108300"/>
            <a:chOff x="8059250" y="431700"/>
            <a:chExt cx="544750" cy="108300"/>
          </a:xfrm>
        </p:grpSpPr>
        <p:sp>
          <p:nvSpPr>
            <p:cNvPr id="12" name="Google Shape;12;p2"/>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5251050" y="1045900"/>
            <a:ext cx="3353100" cy="26421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6304000" y="3702375"/>
            <a:ext cx="2300100" cy="579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8"/>
        <p:cNvGrpSpPr/>
        <p:nvPr/>
      </p:nvGrpSpPr>
      <p:grpSpPr>
        <a:xfrm>
          <a:off x="0" y="0"/>
          <a:ext cx="0" cy="0"/>
          <a:chOff x="0" y="0"/>
          <a:chExt cx="0" cy="0"/>
        </a:xfrm>
      </p:grpSpPr>
      <p:sp>
        <p:nvSpPr>
          <p:cNvPr id="139" name="Google Shape;139;p11"/>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11"/>
          <p:cNvGrpSpPr/>
          <p:nvPr/>
        </p:nvGrpSpPr>
        <p:grpSpPr>
          <a:xfrm>
            <a:off x="7941850" y="431700"/>
            <a:ext cx="544750" cy="108300"/>
            <a:chOff x="8059250" y="431700"/>
            <a:chExt cx="544750" cy="108300"/>
          </a:xfrm>
        </p:grpSpPr>
        <p:sp>
          <p:nvSpPr>
            <p:cNvPr id="142" name="Google Shape;142;p11"/>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1"/>
          <p:cNvSpPr txBox="1">
            <a:spLocks noGrp="1"/>
          </p:cNvSpPr>
          <p:nvPr>
            <p:ph type="title" hasCustomPrompt="1"/>
          </p:nvPr>
        </p:nvSpPr>
        <p:spPr>
          <a:xfrm>
            <a:off x="1037275" y="1664450"/>
            <a:ext cx="4869900" cy="14280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46" name="Google Shape;146;p11"/>
          <p:cNvSpPr txBox="1">
            <a:spLocks noGrp="1"/>
          </p:cNvSpPr>
          <p:nvPr>
            <p:ph type="body" idx="1"/>
          </p:nvPr>
        </p:nvSpPr>
        <p:spPr>
          <a:xfrm>
            <a:off x="1074375" y="3173225"/>
            <a:ext cx="4832700" cy="391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CUSTOM">
    <p:spTree>
      <p:nvGrpSpPr>
        <p:cNvPr id="1" name="Shape 148"/>
        <p:cNvGrpSpPr/>
        <p:nvPr/>
      </p:nvGrpSpPr>
      <p:grpSpPr>
        <a:xfrm>
          <a:off x="0" y="0"/>
          <a:ext cx="0" cy="0"/>
          <a:chOff x="0" y="0"/>
          <a:chExt cx="0" cy="0"/>
        </a:xfrm>
      </p:grpSpPr>
      <p:sp>
        <p:nvSpPr>
          <p:cNvPr id="149" name="Google Shape;149;p13"/>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3"/>
          <p:cNvGrpSpPr/>
          <p:nvPr/>
        </p:nvGrpSpPr>
        <p:grpSpPr>
          <a:xfrm>
            <a:off x="7941850" y="431700"/>
            <a:ext cx="544750" cy="108300"/>
            <a:chOff x="8059250" y="431700"/>
            <a:chExt cx="544750" cy="108300"/>
          </a:xfrm>
        </p:grpSpPr>
        <p:sp>
          <p:nvSpPr>
            <p:cNvPr id="152" name="Google Shape;152;p13"/>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13"/>
          <p:cNvSpPr txBox="1">
            <a:spLocks noGrp="1"/>
          </p:cNvSpPr>
          <p:nvPr>
            <p:ph type="title"/>
          </p:nvPr>
        </p:nvSpPr>
        <p:spPr>
          <a:xfrm>
            <a:off x="540000" y="445025"/>
            <a:ext cx="23412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atin typeface="Montserrat"/>
                <a:ea typeface="Montserrat"/>
                <a:cs typeface="Montserrat"/>
                <a:sym typeface="Montserrat"/>
              </a:defRPr>
            </a:lvl2pPr>
            <a:lvl3pPr lvl="2">
              <a:spcBef>
                <a:spcPts val="0"/>
              </a:spcBef>
              <a:spcAft>
                <a:spcPts val="0"/>
              </a:spcAft>
              <a:buSzPts val="3500"/>
              <a:buNone/>
              <a:defRPr>
                <a:latin typeface="Montserrat"/>
                <a:ea typeface="Montserrat"/>
                <a:cs typeface="Montserrat"/>
                <a:sym typeface="Montserrat"/>
              </a:defRPr>
            </a:lvl3pPr>
            <a:lvl4pPr lvl="3">
              <a:spcBef>
                <a:spcPts val="0"/>
              </a:spcBef>
              <a:spcAft>
                <a:spcPts val="0"/>
              </a:spcAft>
              <a:buSzPts val="3500"/>
              <a:buNone/>
              <a:defRPr>
                <a:latin typeface="Montserrat"/>
                <a:ea typeface="Montserrat"/>
                <a:cs typeface="Montserrat"/>
                <a:sym typeface="Montserrat"/>
              </a:defRPr>
            </a:lvl4pPr>
            <a:lvl5pPr lvl="4">
              <a:spcBef>
                <a:spcPts val="0"/>
              </a:spcBef>
              <a:spcAft>
                <a:spcPts val="0"/>
              </a:spcAft>
              <a:buSzPts val="3500"/>
              <a:buNone/>
              <a:defRPr>
                <a:latin typeface="Montserrat"/>
                <a:ea typeface="Montserrat"/>
                <a:cs typeface="Montserrat"/>
                <a:sym typeface="Montserrat"/>
              </a:defRPr>
            </a:lvl5pPr>
            <a:lvl6pPr lvl="5">
              <a:spcBef>
                <a:spcPts val="0"/>
              </a:spcBef>
              <a:spcAft>
                <a:spcPts val="0"/>
              </a:spcAft>
              <a:buSzPts val="3500"/>
              <a:buNone/>
              <a:defRPr>
                <a:latin typeface="Montserrat"/>
                <a:ea typeface="Montserrat"/>
                <a:cs typeface="Montserrat"/>
                <a:sym typeface="Montserrat"/>
              </a:defRPr>
            </a:lvl6pPr>
            <a:lvl7pPr lvl="6">
              <a:spcBef>
                <a:spcPts val="0"/>
              </a:spcBef>
              <a:spcAft>
                <a:spcPts val="0"/>
              </a:spcAft>
              <a:buSzPts val="3500"/>
              <a:buNone/>
              <a:defRPr>
                <a:latin typeface="Montserrat"/>
                <a:ea typeface="Montserrat"/>
                <a:cs typeface="Montserrat"/>
                <a:sym typeface="Montserrat"/>
              </a:defRPr>
            </a:lvl7pPr>
            <a:lvl8pPr lvl="7">
              <a:spcBef>
                <a:spcPts val="0"/>
              </a:spcBef>
              <a:spcAft>
                <a:spcPts val="0"/>
              </a:spcAft>
              <a:buSzPts val="3500"/>
              <a:buNone/>
              <a:defRPr>
                <a:latin typeface="Montserrat"/>
                <a:ea typeface="Montserrat"/>
                <a:cs typeface="Montserrat"/>
                <a:sym typeface="Montserrat"/>
              </a:defRPr>
            </a:lvl8pPr>
            <a:lvl9pPr lvl="8">
              <a:spcBef>
                <a:spcPts val="0"/>
              </a:spcBef>
              <a:spcAft>
                <a:spcPts val="0"/>
              </a:spcAft>
              <a:buSzPts val="3500"/>
              <a:buNone/>
              <a:defRPr>
                <a:latin typeface="Montserrat"/>
                <a:ea typeface="Montserrat"/>
                <a:cs typeface="Montserrat"/>
                <a:sym typeface="Montserrat"/>
              </a:defRPr>
            </a:lvl9pPr>
          </a:lstStyle>
          <a:p>
            <a:endParaRPr/>
          </a:p>
        </p:txBody>
      </p:sp>
      <p:sp>
        <p:nvSpPr>
          <p:cNvPr id="156" name="Google Shape;156;p13"/>
          <p:cNvSpPr txBox="1">
            <a:spLocks noGrp="1"/>
          </p:cNvSpPr>
          <p:nvPr>
            <p:ph type="subTitle" idx="1"/>
          </p:nvPr>
        </p:nvSpPr>
        <p:spPr>
          <a:xfrm>
            <a:off x="1674738" y="1977350"/>
            <a:ext cx="2380800" cy="5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57" name="Google Shape;157;p13"/>
          <p:cNvSpPr txBox="1">
            <a:spLocks noGrp="1"/>
          </p:cNvSpPr>
          <p:nvPr>
            <p:ph type="subTitle" idx="2"/>
          </p:nvPr>
        </p:nvSpPr>
        <p:spPr>
          <a:xfrm>
            <a:off x="1674738" y="1541725"/>
            <a:ext cx="2823600" cy="3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158" name="Google Shape;158;p13"/>
          <p:cNvSpPr txBox="1">
            <a:spLocks noGrp="1"/>
          </p:cNvSpPr>
          <p:nvPr>
            <p:ph type="title" idx="3" hasCustomPrompt="1"/>
          </p:nvPr>
        </p:nvSpPr>
        <p:spPr>
          <a:xfrm>
            <a:off x="1119431" y="1742125"/>
            <a:ext cx="634800" cy="699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500"/>
              <a:buFont typeface="Montserrat Black"/>
              <a:buNone/>
              <a:defRPr sz="4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59" name="Google Shape;159;p13"/>
          <p:cNvSpPr txBox="1">
            <a:spLocks noGrp="1"/>
          </p:cNvSpPr>
          <p:nvPr>
            <p:ph type="subTitle" idx="4"/>
          </p:nvPr>
        </p:nvSpPr>
        <p:spPr>
          <a:xfrm>
            <a:off x="5200963" y="1977350"/>
            <a:ext cx="2380800" cy="5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0" name="Google Shape;160;p13"/>
          <p:cNvSpPr txBox="1">
            <a:spLocks noGrp="1"/>
          </p:cNvSpPr>
          <p:nvPr>
            <p:ph type="title" idx="5" hasCustomPrompt="1"/>
          </p:nvPr>
        </p:nvSpPr>
        <p:spPr>
          <a:xfrm>
            <a:off x="4645656" y="1742125"/>
            <a:ext cx="634800" cy="699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500"/>
              <a:buFont typeface="Montserrat Black"/>
              <a:buNone/>
              <a:defRPr sz="4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61" name="Google Shape;161;p13"/>
          <p:cNvSpPr txBox="1">
            <a:spLocks noGrp="1"/>
          </p:cNvSpPr>
          <p:nvPr>
            <p:ph type="subTitle" idx="6"/>
          </p:nvPr>
        </p:nvSpPr>
        <p:spPr>
          <a:xfrm>
            <a:off x="1674738" y="3628550"/>
            <a:ext cx="2380800" cy="5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2" name="Google Shape;162;p13"/>
          <p:cNvSpPr txBox="1">
            <a:spLocks noGrp="1"/>
          </p:cNvSpPr>
          <p:nvPr>
            <p:ph type="subTitle" idx="7"/>
          </p:nvPr>
        </p:nvSpPr>
        <p:spPr>
          <a:xfrm>
            <a:off x="1674738" y="3192925"/>
            <a:ext cx="2823600" cy="3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163" name="Google Shape;163;p13"/>
          <p:cNvSpPr txBox="1">
            <a:spLocks noGrp="1"/>
          </p:cNvSpPr>
          <p:nvPr>
            <p:ph type="title" idx="8" hasCustomPrompt="1"/>
          </p:nvPr>
        </p:nvSpPr>
        <p:spPr>
          <a:xfrm>
            <a:off x="1119431" y="3393325"/>
            <a:ext cx="634800" cy="699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500"/>
              <a:buFont typeface="Montserrat Black"/>
              <a:buNone/>
              <a:defRPr sz="4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64" name="Google Shape;164;p13"/>
          <p:cNvSpPr txBox="1">
            <a:spLocks noGrp="1"/>
          </p:cNvSpPr>
          <p:nvPr>
            <p:ph type="subTitle" idx="9"/>
          </p:nvPr>
        </p:nvSpPr>
        <p:spPr>
          <a:xfrm>
            <a:off x="5200963" y="3628550"/>
            <a:ext cx="2380800" cy="5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5" name="Google Shape;165;p13"/>
          <p:cNvSpPr txBox="1">
            <a:spLocks noGrp="1"/>
          </p:cNvSpPr>
          <p:nvPr>
            <p:ph type="subTitle" idx="13"/>
          </p:nvPr>
        </p:nvSpPr>
        <p:spPr>
          <a:xfrm>
            <a:off x="5200963" y="3192925"/>
            <a:ext cx="2823600" cy="3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166" name="Google Shape;166;p13"/>
          <p:cNvSpPr txBox="1">
            <a:spLocks noGrp="1"/>
          </p:cNvSpPr>
          <p:nvPr>
            <p:ph type="title" idx="14" hasCustomPrompt="1"/>
          </p:nvPr>
        </p:nvSpPr>
        <p:spPr>
          <a:xfrm>
            <a:off x="4645656" y="3393325"/>
            <a:ext cx="634800" cy="699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500"/>
              <a:buFont typeface="Montserrat Black"/>
              <a:buNone/>
              <a:defRPr sz="4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67" name="Google Shape;167;p13"/>
          <p:cNvSpPr txBox="1">
            <a:spLocks noGrp="1"/>
          </p:cNvSpPr>
          <p:nvPr>
            <p:ph type="subTitle" idx="15"/>
          </p:nvPr>
        </p:nvSpPr>
        <p:spPr>
          <a:xfrm>
            <a:off x="5200963" y="1541725"/>
            <a:ext cx="2823600" cy="3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grpSp>
        <p:nvGrpSpPr>
          <p:cNvPr id="168" name="Google Shape;168;p13"/>
          <p:cNvGrpSpPr/>
          <p:nvPr/>
        </p:nvGrpSpPr>
        <p:grpSpPr>
          <a:xfrm rot="3622897">
            <a:off x="7545177" y="3916117"/>
            <a:ext cx="2423568" cy="1959368"/>
            <a:chOff x="246130" y="1921450"/>
            <a:chExt cx="2423670" cy="1959450"/>
          </a:xfrm>
        </p:grpSpPr>
        <p:sp>
          <p:nvSpPr>
            <p:cNvPr id="169" name="Google Shape;169;p13"/>
            <p:cNvSpPr/>
            <p:nvPr/>
          </p:nvSpPr>
          <p:spPr>
            <a:xfrm>
              <a:off x="246130" y="1936952"/>
              <a:ext cx="1487250" cy="1665775"/>
            </a:xfrm>
            <a:custGeom>
              <a:avLst/>
              <a:gdLst/>
              <a:ahLst/>
              <a:cxnLst/>
              <a:rect l="l" t="t" r="r" b="b"/>
              <a:pathLst>
                <a:path w="59490" h="66631" extrusionOk="0">
                  <a:moveTo>
                    <a:pt x="11981" y="0"/>
                  </a:moveTo>
                  <a:cubicBezTo>
                    <a:pt x="7804" y="0"/>
                    <a:pt x="3652" y="1079"/>
                    <a:pt x="0" y="3108"/>
                  </a:cubicBezTo>
                  <a:cubicBezTo>
                    <a:pt x="0" y="3108"/>
                    <a:pt x="269" y="3377"/>
                    <a:pt x="672" y="3847"/>
                  </a:cubicBezTo>
                  <a:lnTo>
                    <a:pt x="874" y="4116"/>
                  </a:lnTo>
                  <a:cubicBezTo>
                    <a:pt x="3966" y="7612"/>
                    <a:pt x="6386" y="11578"/>
                    <a:pt x="8134" y="15880"/>
                  </a:cubicBezTo>
                  <a:cubicBezTo>
                    <a:pt x="9545" y="16031"/>
                    <a:pt x="10919" y="16107"/>
                    <a:pt x="12312" y="16107"/>
                  </a:cubicBezTo>
                  <a:cubicBezTo>
                    <a:pt x="12776" y="16107"/>
                    <a:pt x="13242" y="16098"/>
                    <a:pt x="13713" y="16081"/>
                  </a:cubicBezTo>
                  <a:lnTo>
                    <a:pt x="13713" y="16081"/>
                  </a:lnTo>
                  <a:cubicBezTo>
                    <a:pt x="12100" y="16686"/>
                    <a:pt x="10419" y="17157"/>
                    <a:pt x="8739" y="17560"/>
                  </a:cubicBezTo>
                  <a:cubicBezTo>
                    <a:pt x="9478" y="19644"/>
                    <a:pt x="9814" y="21862"/>
                    <a:pt x="9814" y="24080"/>
                  </a:cubicBezTo>
                  <a:lnTo>
                    <a:pt x="9814" y="24887"/>
                  </a:lnTo>
                  <a:cubicBezTo>
                    <a:pt x="12973" y="24148"/>
                    <a:pt x="17007" y="23072"/>
                    <a:pt x="18620" y="22064"/>
                  </a:cubicBezTo>
                  <a:lnTo>
                    <a:pt x="18620" y="22064"/>
                  </a:lnTo>
                  <a:cubicBezTo>
                    <a:pt x="16402" y="24820"/>
                    <a:pt x="13511" y="26971"/>
                    <a:pt x="10285" y="28315"/>
                  </a:cubicBezTo>
                  <a:cubicBezTo>
                    <a:pt x="10553" y="29794"/>
                    <a:pt x="11024" y="31273"/>
                    <a:pt x="11562" y="32684"/>
                  </a:cubicBezTo>
                  <a:cubicBezTo>
                    <a:pt x="13796" y="32922"/>
                    <a:pt x="16567" y="33160"/>
                    <a:pt x="18689" y="33160"/>
                  </a:cubicBezTo>
                  <a:cubicBezTo>
                    <a:pt x="19567" y="33160"/>
                    <a:pt x="20334" y="33119"/>
                    <a:pt x="20905" y="33021"/>
                  </a:cubicBezTo>
                  <a:lnTo>
                    <a:pt x="20905" y="33021"/>
                  </a:lnTo>
                  <a:cubicBezTo>
                    <a:pt x="18284" y="34163"/>
                    <a:pt x="15460" y="34903"/>
                    <a:pt x="12637" y="35172"/>
                  </a:cubicBezTo>
                  <a:cubicBezTo>
                    <a:pt x="13780" y="37659"/>
                    <a:pt x="15192" y="40079"/>
                    <a:pt x="16805" y="42364"/>
                  </a:cubicBezTo>
                  <a:cubicBezTo>
                    <a:pt x="19695" y="40885"/>
                    <a:pt x="23594" y="38734"/>
                    <a:pt x="25073" y="37323"/>
                  </a:cubicBezTo>
                  <a:lnTo>
                    <a:pt x="25073" y="37323"/>
                  </a:lnTo>
                  <a:cubicBezTo>
                    <a:pt x="23325" y="40079"/>
                    <a:pt x="21040" y="42498"/>
                    <a:pt x="18351" y="44381"/>
                  </a:cubicBezTo>
                  <a:cubicBezTo>
                    <a:pt x="19763" y="46196"/>
                    <a:pt x="21309" y="47876"/>
                    <a:pt x="22922" y="49489"/>
                  </a:cubicBezTo>
                  <a:cubicBezTo>
                    <a:pt x="24938" y="47002"/>
                    <a:pt x="28232" y="42835"/>
                    <a:pt x="29039" y="40751"/>
                  </a:cubicBezTo>
                  <a:lnTo>
                    <a:pt x="29039" y="40751"/>
                  </a:lnTo>
                  <a:cubicBezTo>
                    <a:pt x="28434" y="44582"/>
                    <a:pt x="27022" y="48212"/>
                    <a:pt x="24871" y="51439"/>
                  </a:cubicBezTo>
                  <a:cubicBezTo>
                    <a:pt x="26484" y="52917"/>
                    <a:pt x="28165" y="54329"/>
                    <a:pt x="29913" y="55606"/>
                  </a:cubicBezTo>
                  <a:cubicBezTo>
                    <a:pt x="33072" y="55136"/>
                    <a:pt x="37777" y="54396"/>
                    <a:pt x="39659" y="53590"/>
                  </a:cubicBezTo>
                  <a:lnTo>
                    <a:pt x="39659" y="53590"/>
                  </a:lnTo>
                  <a:cubicBezTo>
                    <a:pt x="37508" y="55203"/>
                    <a:pt x="35089" y="56547"/>
                    <a:pt x="32534" y="57488"/>
                  </a:cubicBezTo>
                  <a:cubicBezTo>
                    <a:pt x="35021" y="59169"/>
                    <a:pt x="37643" y="60648"/>
                    <a:pt x="40332" y="61992"/>
                  </a:cubicBezTo>
                  <a:cubicBezTo>
                    <a:pt x="42617" y="61656"/>
                    <a:pt x="44835" y="61118"/>
                    <a:pt x="46986" y="60379"/>
                  </a:cubicBezTo>
                  <a:lnTo>
                    <a:pt x="46986" y="60379"/>
                  </a:lnTo>
                  <a:cubicBezTo>
                    <a:pt x="45709" y="61387"/>
                    <a:pt x="44298" y="62328"/>
                    <a:pt x="42819" y="63068"/>
                  </a:cubicBezTo>
                  <a:cubicBezTo>
                    <a:pt x="47860" y="65219"/>
                    <a:pt x="53372" y="66428"/>
                    <a:pt x="58884" y="66630"/>
                  </a:cubicBezTo>
                  <a:lnTo>
                    <a:pt x="59489" y="66630"/>
                  </a:lnTo>
                  <a:cubicBezTo>
                    <a:pt x="59489" y="66630"/>
                    <a:pt x="58615" y="63068"/>
                    <a:pt x="56868" y="57488"/>
                  </a:cubicBezTo>
                  <a:cubicBezTo>
                    <a:pt x="54649" y="56749"/>
                    <a:pt x="52498" y="55673"/>
                    <a:pt x="50616" y="54329"/>
                  </a:cubicBezTo>
                  <a:lnTo>
                    <a:pt x="50616" y="54329"/>
                  </a:lnTo>
                  <a:cubicBezTo>
                    <a:pt x="52364" y="54800"/>
                    <a:pt x="54246" y="55001"/>
                    <a:pt x="56061" y="55001"/>
                  </a:cubicBezTo>
                  <a:cubicBezTo>
                    <a:pt x="55456" y="53186"/>
                    <a:pt x="54717" y="51103"/>
                    <a:pt x="53977" y="48951"/>
                  </a:cubicBezTo>
                  <a:cubicBezTo>
                    <a:pt x="50616" y="48347"/>
                    <a:pt x="47390" y="46935"/>
                    <a:pt x="44634" y="44986"/>
                  </a:cubicBezTo>
                  <a:lnTo>
                    <a:pt x="44634" y="44986"/>
                  </a:lnTo>
                  <a:cubicBezTo>
                    <a:pt x="46247" y="45523"/>
                    <a:pt x="49675" y="45725"/>
                    <a:pt x="52767" y="45725"/>
                  </a:cubicBezTo>
                  <a:cubicBezTo>
                    <a:pt x="51961" y="43776"/>
                    <a:pt x="51154" y="41759"/>
                    <a:pt x="50280" y="39675"/>
                  </a:cubicBezTo>
                  <a:cubicBezTo>
                    <a:pt x="49143" y="39903"/>
                    <a:pt x="47990" y="40020"/>
                    <a:pt x="46837" y="40020"/>
                  </a:cubicBezTo>
                  <a:cubicBezTo>
                    <a:pt x="45604" y="40020"/>
                    <a:pt x="44371" y="39886"/>
                    <a:pt x="43155" y="39608"/>
                  </a:cubicBezTo>
                  <a:cubicBezTo>
                    <a:pt x="44567" y="39339"/>
                    <a:pt x="46718" y="38062"/>
                    <a:pt x="48936" y="36650"/>
                  </a:cubicBezTo>
                  <a:cubicBezTo>
                    <a:pt x="47726" y="33894"/>
                    <a:pt x="46381" y="31206"/>
                    <a:pt x="44970" y="28517"/>
                  </a:cubicBezTo>
                  <a:cubicBezTo>
                    <a:pt x="41474" y="28181"/>
                    <a:pt x="38046" y="27374"/>
                    <a:pt x="34752" y="26164"/>
                  </a:cubicBezTo>
                  <a:lnTo>
                    <a:pt x="34752" y="26164"/>
                  </a:lnTo>
                  <a:cubicBezTo>
                    <a:pt x="35044" y="26171"/>
                    <a:pt x="35336" y="26174"/>
                    <a:pt x="35628" y="26174"/>
                  </a:cubicBezTo>
                  <a:cubicBezTo>
                    <a:pt x="38226" y="26174"/>
                    <a:pt x="40819" y="25908"/>
                    <a:pt x="43357" y="25425"/>
                  </a:cubicBezTo>
                  <a:cubicBezTo>
                    <a:pt x="42012" y="23005"/>
                    <a:pt x="40533" y="20652"/>
                    <a:pt x="38987" y="18367"/>
                  </a:cubicBezTo>
                  <a:cubicBezTo>
                    <a:pt x="36943" y="18865"/>
                    <a:pt x="34825" y="19142"/>
                    <a:pt x="32688" y="19142"/>
                  </a:cubicBezTo>
                  <a:cubicBezTo>
                    <a:pt x="31944" y="19142"/>
                    <a:pt x="31197" y="19108"/>
                    <a:pt x="30450" y="19039"/>
                  </a:cubicBezTo>
                  <a:cubicBezTo>
                    <a:pt x="32064" y="18501"/>
                    <a:pt x="34282" y="16955"/>
                    <a:pt x="36567" y="15073"/>
                  </a:cubicBezTo>
                  <a:cubicBezTo>
                    <a:pt x="34551" y="12384"/>
                    <a:pt x="32333" y="9964"/>
                    <a:pt x="29845" y="7746"/>
                  </a:cubicBezTo>
                  <a:cubicBezTo>
                    <a:pt x="29375" y="10099"/>
                    <a:pt x="28635" y="12384"/>
                    <a:pt x="27560" y="14535"/>
                  </a:cubicBezTo>
                  <a:cubicBezTo>
                    <a:pt x="27694" y="12183"/>
                    <a:pt x="26417" y="8015"/>
                    <a:pt x="24938" y="3982"/>
                  </a:cubicBezTo>
                  <a:cubicBezTo>
                    <a:pt x="22653" y="2503"/>
                    <a:pt x="20233" y="1428"/>
                    <a:pt x="17679" y="688"/>
                  </a:cubicBezTo>
                  <a:lnTo>
                    <a:pt x="17679" y="688"/>
                  </a:lnTo>
                  <a:cubicBezTo>
                    <a:pt x="18284" y="3713"/>
                    <a:pt x="18553" y="6805"/>
                    <a:pt x="18553" y="9897"/>
                  </a:cubicBezTo>
                  <a:cubicBezTo>
                    <a:pt x="17948" y="7612"/>
                    <a:pt x="16065" y="3780"/>
                    <a:pt x="13982" y="83"/>
                  </a:cubicBezTo>
                  <a:cubicBezTo>
                    <a:pt x="13315" y="28"/>
                    <a:pt x="12648" y="0"/>
                    <a:pt x="11981" y="0"/>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254925" y="1921450"/>
              <a:ext cx="2414875" cy="1959450"/>
            </a:xfrm>
            <a:custGeom>
              <a:avLst/>
              <a:gdLst/>
              <a:ahLst/>
              <a:cxnLst/>
              <a:rect l="l" t="t" r="r" b="b"/>
              <a:pathLst>
                <a:path w="96595" h="78378" extrusionOk="0">
                  <a:moveTo>
                    <a:pt x="0" y="0"/>
                  </a:moveTo>
                  <a:lnTo>
                    <a:pt x="202" y="269"/>
                  </a:lnTo>
                  <a:cubicBezTo>
                    <a:pt x="3227" y="941"/>
                    <a:pt x="6117" y="2017"/>
                    <a:pt x="8806" y="3496"/>
                  </a:cubicBezTo>
                  <a:cubicBezTo>
                    <a:pt x="22048" y="10419"/>
                    <a:pt x="29980" y="24267"/>
                    <a:pt x="34349" y="34618"/>
                  </a:cubicBezTo>
                  <a:cubicBezTo>
                    <a:pt x="38046" y="43155"/>
                    <a:pt x="43558" y="50751"/>
                    <a:pt x="50616" y="56801"/>
                  </a:cubicBezTo>
                  <a:cubicBezTo>
                    <a:pt x="53036" y="58952"/>
                    <a:pt x="55591" y="60968"/>
                    <a:pt x="58212" y="62783"/>
                  </a:cubicBezTo>
                  <a:cubicBezTo>
                    <a:pt x="62380" y="65539"/>
                    <a:pt x="66749" y="68026"/>
                    <a:pt x="71253" y="70177"/>
                  </a:cubicBezTo>
                  <a:cubicBezTo>
                    <a:pt x="79319" y="73942"/>
                    <a:pt x="87789" y="76698"/>
                    <a:pt x="96595" y="78378"/>
                  </a:cubicBezTo>
                  <a:lnTo>
                    <a:pt x="96595" y="78109"/>
                  </a:lnTo>
                  <a:cubicBezTo>
                    <a:pt x="87856" y="76496"/>
                    <a:pt x="79386" y="73740"/>
                    <a:pt x="71320" y="69976"/>
                  </a:cubicBezTo>
                  <a:cubicBezTo>
                    <a:pt x="66951" y="67892"/>
                    <a:pt x="62649" y="65472"/>
                    <a:pt x="58616" y="62783"/>
                  </a:cubicBezTo>
                  <a:cubicBezTo>
                    <a:pt x="55860" y="60901"/>
                    <a:pt x="53238" y="58884"/>
                    <a:pt x="50751" y="56666"/>
                  </a:cubicBezTo>
                  <a:cubicBezTo>
                    <a:pt x="43760" y="50549"/>
                    <a:pt x="38248" y="43021"/>
                    <a:pt x="34618" y="34484"/>
                  </a:cubicBezTo>
                  <a:cubicBezTo>
                    <a:pt x="31526" y="26888"/>
                    <a:pt x="27224" y="19830"/>
                    <a:pt x="21847" y="13646"/>
                  </a:cubicBezTo>
                  <a:cubicBezTo>
                    <a:pt x="18217" y="9478"/>
                    <a:pt x="13847" y="5916"/>
                    <a:pt x="8940" y="3294"/>
                  </a:cubicBezTo>
                  <a:cubicBezTo>
                    <a:pt x="6117" y="1748"/>
                    <a:pt x="3092" y="673"/>
                    <a:pt x="0" y="0"/>
                  </a:cubicBez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13"/>
          <p:cNvGrpSpPr/>
          <p:nvPr/>
        </p:nvGrpSpPr>
        <p:grpSpPr>
          <a:xfrm rot="3604625">
            <a:off x="6998954" y="2773773"/>
            <a:ext cx="2321715" cy="2102546"/>
            <a:chOff x="448175" y="3361625"/>
            <a:chExt cx="1767900" cy="1567900"/>
          </a:xfrm>
        </p:grpSpPr>
        <p:sp>
          <p:nvSpPr>
            <p:cNvPr id="172" name="Google Shape;172;p13"/>
            <p:cNvSpPr/>
            <p:nvPr/>
          </p:nvSpPr>
          <p:spPr>
            <a:xfrm>
              <a:off x="448175" y="4136175"/>
              <a:ext cx="1764525" cy="593375"/>
            </a:xfrm>
            <a:custGeom>
              <a:avLst/>
              <a:gdLst/>
              <a:ahLst/>
              <a:cxnLst/>
              <a:rect l="l" t="t" r="r" b="b"/>
              <a:pathLst>
                <a:path w="70581" h="23735" extrusionOk="0">
                  <a:moveTo>
                    <a:pt x="17283" y="1"/>
                  </a:moveTo>
                  <a:cubicBezTo>
                    <a:pt x="11684" y="1"/>
                    <a:pt x="5882" y="858"/>
                    <a:pt x="0" y="2897"/>
                  </a:cubicBezTo>
                  <a:cubicBezTo>
                    <a:pt x="0" y="2897"/>
                    <a:pt x="2018" y="2556"/>
                    <a:pt x="5800" y="2556"/>
                  </a:cubicBezTo>
                  <a:cubicBezTo>
                    <a:pt x="16067" y="2556"/>
                    <a:pt x="39339" y="5068"/>
                    <a:pt x="70581" y="23735"/>
                  </a:cubicBezTo>
                  <a:lnTo>
                    <a:pt x="70581" y="23735"/>
                  </a:lnTo>
                  <a:cubicBezTo>
                    <a:pt x="70581" y="23735"/>
                    <a:pt x="46752" y="1"/>
                    <a:pt x="17283"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448175" y="4136750"/>
              <a:ext cx="1764525" cy="592800"/>
            </a:xfrm>
            <a:custGeom>
              <a:avLst/>
              <a:gdLst/>
              <a:ahLst/>
              <a:cxnLst/>
              <a:rect l="l" t="t" r="r" b="b"/>
              <a:pathLst>
                <a:path w="70581" h="23712" extrusionOk="0">
                  <a:moveTo>
                    <a:pt x="17215" y="1"/>
                  </a:moveTo>
                  <a:cubicBezTo>
                    <a:pt x="11635" y="1"/>
                    <a:pt x="5855" y="851"/>
                    <a:pt x="0" y="2874"/>
                  </a:cubicBezTo>
                  <a:cubicBezTo>
                    <a:pt x="1278" y="2672"/>
                    <a:pt x="2622" y="2605"/>
                    <a:pt x="3966" y="2538"/>
                  </a:cubicBezTo>
                  <a:cubicBezTo>
                    <a:pt x="8434" y="1392"/>
                    <a:pt x="12838" y="892"/>
                    <a:pt x="17121" y="892"/>
                  </a:cubicBezTo>
                  <a:cubicBezTo>
                    <a:pt x="40485" y="892"/>
                    <a:pt x="60285" y="15772"/>
                    <a:pt x="67556" y="21964"/>
                  </a:cubicBezTo>
                  <a:cubicBezTo>
                    <a:pt x="68564" y="22502"/>
                    <a:pt x="69573" y="23107"/>
                    <a:pt x="70581" y="23712"/>
                  </a:cubicBezTo>
                  <a:cubicBezTo>
                    <a:pt x="70581" y="23712"/>
                    <a:pt x="46680" y="1"/>
                    <a:pt x="17215"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957350" y="3830475"/>
              <a:ext cx="1248650" cy="971350"/>
            </a:xfrm>
            <a:custGeom>
              <a:avLst/>
              <a:gdLst/>
              <a:ahLst/>
              <a:cxnLst/>
              <a:rect l="l" t="t" r="r" b="b"/>
              <a:pathLst>
                <a:path w="49946" h="38854" extrusionOk="0">
                  <a:moveTo>
                    <a:pt x="1" y="0"/>
                  </a:moveTo>
                  <a:cubicBezTo>
                    <a:pt x="1" y="0"/>
                    <a:pt x="23797" y="4908"/>
                    <a:pt x="49945" y="38853"/>
                  </a:cubicBezTo>
                  <a:cubicBezTo>
                    <a:pt x="49945" y="38853"/>
                    <a:pt x="33476" y="1345"/>
                    <a:pt x="1"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957350" y="3830475"/>
              <a:ext cx="1248650" cy="971350"/>
            </a:xfrm>
            <a:custGeom>
              <a:avLst/>
              <a:gdLst/>
              <a:ahLst/>
              <a:cxnLst/>
              <a:rect l="l" t="t" r="r" b="b"/>
              <a:pathLst>
                <a:path w="49946" h="38854" extrusionOk="0">
                  <a:moveTo>
                    <a:pt x="1" y="0"/>
                  </a:moveTo>
                  <a:lnTo>
                    <a:pt x="1" y="0"/>
                  </a:lnTo>
                  <a:cubicBezTo>
                    <a:pt x="1076" y="269"/>
                    <a:pt x="2219" y="538"/>
                    <a:pt x="3295" y="942"/>
                  </a:cubicBezTo>
                  <a:cubicBezTo>
                    <a:pt x="28704" y="4034"/>
                    <a:pt x="43559" y="27896"/>
                    <a:pt x="48130" y="36433"/>
                  </a:cubicBezTo>
                  <a:cubicBezTo>
                    <a:pt x="48735" y="37240"/>
                    <a:pt x="49340" y="37979"/>
                    <a:pt x="49945" y="38853"/>
                  </a:cubicBezTo>
                  <a:cubicBezTo>
                    <a:pt x="49945" y="38853"/>
                    <a:pt x="33476" y="1345"/>
                    <a:pt x="1"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1" y="2731"/>
                    <a:pt x="2527" y="2086"/>
                    <a:pt x="7217" y="2086"/>
                  </a:cubicBezTo>
                  <a:cubicBezTo>
                    <a:pt x="14550" y="2086"/>
                    <a:pt x="27171" y="3662"/>
                    <a:pt x="43693" y="11738"/>
                  </a:cubicBezTo>
                  <a:cubicBezTo>
                    <a:pt x="43693" y="11738"/>
                    <a:pt x="29702" y="1"/>
                    <a:pt x="13119"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807" y="2529"/>
                    <a:pt x="1614" y="2462"/>
                    <a:pt x="2421" y="2327"/>
                  </a:cubicBezTo>
                  <a:cubicBezTo>
                    <a:pt x="6036" y="1070"/>
                    <a:pt x="9643" y="550"/>
                    <a:pt x="13134" y="550"/>
                  </a:cubicBezTo>
                  <a:cubicBezTo>
                    <a:pt x="26065" y="550"/>
                    <a:pt x="37418" y="7674"/>
                    <a:pt x="41811" y="10797"/>
                  </a:cubicBezTo>
                  <a:lnTo>
                    <a:pt x="43693" y="11738"/>
                  </a:lnTo>
                  <a:cubicBezTo>
                    <a:pt x="43693" y="11738"/>
                    <a:pt x="29702" y="1"/>
                    <a:pt x="1311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891825" y="3361625"/>
              <a:ext cx="1304075" cy="1567900"/>
            </a:xfrm>
            <a:custGeom>
              <a:avLst/>
              <a:gdLst/>
              <a:ahLst/>
              <a:cxnLst/>
              <a:rect l="l" t="t" r="r" b="b"/>
              <a:pathLst>
                <a:path w="52163" h="62716" extrusionOk="0">
                  <a:moveTo>
                    <a:pt x="0" y="0"/>
                  </a:moveTo>
                  <a:cubicBezTo>
                    <a:pt x="1" y="0"/>
                    <a:pt x="28569" y="12772"/>
                    <a:pt x="52163" y="62716"/>
                  </a:cubicBezTo>
                  <a:cubicBezTo>
                    <a:pt x="52163" y="62716"/>
                    <a:pt x="41744" y="10957"/>
                    <a:pt x="0" y="0"/>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891825" y="3361625"/>
              <a:ext cx="1304075" cy="1567900"/>
            </a:xfrm>
            <a:custGeom>
              <a:avLst/>
              <a:gdLst/>
              <a:ahLst/>
              <a:cxnLst/>
              <a:rect l="l" t="t" r="r" b="b"/>
              <a:pathLst>
                <a:path w="52163" h="62716" extrusionOk="0">
                  <a:moveTo>
                    <a:pt x="0" y="0"/>
                  </a:moveTo>
                  <a:lnTo>
                    <a:pt x="0" y="0"/>
                  </a:lnTo>
                  <a:cubicBezTo>
                    <a:pt x="1345" y="605"/>
                    <a:pt x="2622" y="1345"/>
                    <a:pt x="3832" y="2151"/>
                  </a:cubicBezTo>
                  <a:cubicBezTo>
                    <a:pt x="34955" y="13041"/>
                    <a:pt x="47121" y="47188"/>
                    <a:pt x="50482" y="59220"/>
                  </a:cubicBezTo>
                  <a:cubicBezTo>
                    <a:pt x="51020" y="60363"/>
                    <a:pt x="51625" y="61573"/>
                    <a:pt x="52163" y="62716"/>
                  </a:cubicBezTo>
                  <a:cubicBezTo>
                    <a:pt x="52163" y="62716"/>
                    <a:pt x="41744" y="10957"/>
                    <a:pt x="0"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7">
    <p:spTree>
      <p:nvGrpSpPr>
        <p:cNvPr id="1" name="Shape 180"/>
        <p:cNvGrpSpPr/>
        <p:nvPr/>
      </p:nvGrpSpPr>
      <p:grpSpPr>
        <a:xfrm>
          <a:off x="0" y="0"/>
          <a:ext cx="0" cy="0"/>
          <a:chOff x="0" y="0"/>
          <a:chExt cx="0" cy="0"/>
        </a:xfrm>
      </p:grpSpPr>
      <p:sp>
        <p:nvSpPr>
          <p:cNvPr id="181" name="Google Shape;181;p14"/>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4"/>
          <p:cNvGrpSpPr/>
          <p:nvPr/>
        </p:nvGrpSpPr>
        <p:grpSpPr>
          <a:xfrm>
            <a:off x="7941850" y="431700"/>
            <a:ext cx="544750" cy="108300"/>
            <a:chOff x="8059250" y="431700"/>
            <a:chExt cx="544750" cy="108300"/>
          </a:xfrm>
        </p:grpSpPr>
        <p:sp>
          <p:nvSpPr>
            <p:cNvPr id="184" name="Google Shape;184;p14"/>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4"/>
          <p:cNvSpPr txBox="1">
            <a:spLocks noGrp="1"/>
          </p:cNvSpPr>
          <p:nvPr>
            <p:ph type="title"/>
          </p:nvPr>
        </p:nvSpPr>
        <p:spPr>
          <a:xfrm>
            <a:off x="540000" y="445025"/>
            <a:ext cx="31494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atin typeface="Montserrat"/>
                <a:ea typeface="Montserrat"/>
                <a:cs typeface="Montserrat"/>
                <a:sym typeface="Montserrat"/>
              </a:defRPr>
            </a:lvl2pPr>
            <a:lvl3pPr lvl="2">
              <a:spcBef>
                <a:spcPts val="0"/>
              </a:spcBef>
              <a:spcAft>
                <a:spcPts val="0"/>
              </a:spcAft>
              <a:buSzPts val="3500"/>
              <a:buNone/>
              <a:defRPr>
                <a:latin typeface="Montserrat"/>
                <a:ea typeface="Montserrat"/>
                <a:cs typeface="Montserrat"/>
                <a:sym typeface="Montserrat"/>
              </a:defRPr>
            </a:lvl3pPr>
            <a:lvl4pPr lvl="3">
              <a:spcBef>
                <a:spcPts val="0"/>
              </a:spcBef>
              <a:spcAft>
                <a:spcPts val="0"/>
              </a:spcAft>
              <a:buSzPts val="3500"/>
              <a:buNone/>
              <a:defRPr>
                <a:latin typeface="Montserrat"/>
                <a:ea typeface="Montserrat"/>
                <a:cs typeface="Montserrat"/>
                <a:sym typeface="Montserrat"/>
              </a:defRPr>
            </a:lvl4pPr>
            <a:lvl5pPr lvl="4">
              <a:spcBef>
                <a:spcPts val="0"/>
              </a:spcBef>
              <a:spcAft>
                <a:spcPts val="0"/>
              </a:spcAft>
              <a:buSzPts val="3500"/>
              <a:buNone/>
              <a:defRPr>
                <a:latin typeface="Montserrat"/>
                <a:ea typeface="Montserrat"/>
                <a:cs typeface="Montserrat"/>
                <a:sym typeface="Montserrat"/>
              </a:defRPr>
            </a:lvl5pPr>
            <a:lvl6pPr lvl="5">
              <a:spcBef>
                <a:spcPts val="0"/>
              </a:spcBef>
              <a:spcAft>
                <a:spcPts val="0"/>
              </a:spcAft>
              <a:buSzPts val="3500"/>
              <a:buNone/>
              <a:defRPr>
                <a:latin typeface="Montserrat"/>
                <a:ea typeface="Montserrat"/>
                <a:cs typeface="Montserrat"/>
                <a:sym typeface="Montserrat"/>
              </a:defRPr>
            </a:lvl6pPr>
            <a:lvl7pPr lvl="6">
              <a:spcBef>
                <a:spcPts val="0"/>
              </a:spcBef>
              <a:spcAft>
                <a:spcPts val="0"/>
              </a:spcAft>
              <a:buSzPts val="3500"/>
              <a:buNone/>
              <a:defRPr>
                <a:latin typeface="Montserrat"/>
                <a:ea typeface="Montserrat"/>
                <a:cs typeface="Montserrat"/>
                <a:sym typeface="Montserrat"/>
              </a:defRPr>
            </a:lvl7pPr>
            <a:lvl8pPr lvl="7">
              <a:spcBef>
                <a:spcPts val="0"/>
              </a:spcBef>
              <a:spcAft>
                <a:spcPts val="0"/>
              </a:spcAft>
              <a:buSzPts val="3500"/>
              <a:buNone/>
              <a:defRPr>
                <a:latin typeface="Montserrat"/>
                <a:ea typeface="Montserrat"/>
                <a:cs typeface="Montserrat"/>
                <a:sym typeface="Montserrat"/>
              </a:defRPr>
            </a:lvl8pPr>
            <a:lvl9pPr lvl="8">
              <a:spcBef>
                <a:spcPts val="0"/>
              </a:spcBef>
              <a:spcAft>
                <a:spcPts val="0"/>
              </a:spcAft>
              <a:buSzPts val="3500"/>
              <a:buNone/>
              <a:defRPr>
                <a:latin typeface="Montserrat"/>
                <a:ea typeface="Montserrat"/>
                <a:cs typeface="Montserrat"/>
                <a:sym typeface="Montserrat"/>
              </a:defRPr>
            </a:lvl9pPr>
          </a:lstStyle>
          <a:p>
            <a:endParaRPr/>
          </a:p>
        </p:txBody>
      </p:sp>
      <p:sp>
        <p:nvSpPr>
          <p:cNvPr id="188" name="Google Shape;188;p14"/>
          <p:cNvSpPr txBox="1">
            <a:spLocks noGrp="1"/>
          </p:cNvSpPr>
          <p:nvPr>
            <p:ph type="subTitle" idx="1"/>
          </p:nvPr>
        </p:nvSpPr>
        <p:spPr>
          <a:xfrm>
            <a:off x="425800" y="1538325"/>
            <a:ext cx="3987300" cy="2878200"/>
          </a:xfrm>
          <a:prstGeom prst="rect">
            <a:avLst/>
          </a:prstGeom>
        </p:spPr>
        <p:txBody>
          <a:bodyPr spcFirstLastPara="1" wrap="square" lIns="91425" tIns="91425" rIns="91425" bIns="91425" anchor="t" anchorCtr="0">
            <a:noAutofit/>
          </a:bodyPr>
          <a:lstStyle>
            <a:lvl1pPr marR="38100" lvl="0">
              <a:lnSpc>
                <a:spcPct val="128571"/>
              </a:lnSpc>
              <a:spcBef>
                <a:spcPts val="0"/>
              </a:spcBef>
              <a:spcAft>
                <a:spcPts val="0"/>
              </a:spcAft>
              <a:buClr>
                <a:schemeClr val="accent1"/>
              </a:buClr>
              <a:buSzPts val="1400"/>
              <a:buChar char="●"/>
              <a:defRPr/>
            </a:lvl1pPr>
            <a:lvl2pPr lvl="1">
              <a:spcBef>
                <a:spcPts val="10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2">
    <p:spTree>
      <p:nvGrpSpPr>
        <p:cNvPr id="1" name="Shape 189"/>
        <p:cNvGrpSpPr/>
        <p:nvPr/>
      </p:nvGrpSpPr>
      <p:grpSpPr>
        <a:xfrm>
          <a:off x="0" y="0"/>
          <a:ext cx="0" cy="0"/>
          <a:chOff x="0" y="0"/>
          <a:chExt cx="0" cy="0"/>
        </a:xfrm>
      </p:grpSpPr>
      <p:sp>
        <p:nvSpPr>
          <p:cNvPr id="190" name="Google Shape;190;p15"/>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15"/>
          <p:cNvGrpSpPr/>
          <p:nvPr/>
        </p:nvGrpSpPr>
        <p:grpSpPr>
          <a:xfrm>
            <a:off x="7941850" y="431700"/>
            <a:ext cx="544750" cy="108300"/>
            <a:chOff x="8059250" y="431700"/>
            <a:chExt cx="544750" cy="108300"/>
          </a:xfrm>
        </p:grpSpPr>
        <p:sp>
          <p:nvSpPr>
            <p:cNvPr id="193" name="Google Shape;193;p15"/>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5"/>
          <p:cNvSpPr txBox="1">
            <a:spLocks noGrp="1"/>
          </p:cNvSpPr>
          <p:nvPr>
            <p:ph type="title"/>
          </p:nvPr>
        </p:nvSpPr>
        <p:spPr>
          <a:xfrm>
            <a:off x="540000" y="445025"/>
            <a:ext cx="2807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atin typeface="Montserrat"/>
                <a:ea typeface="Montserrat"/>
                <a:cs typeface="Montserrat"/>
                <a:sym typeface="Montserrat"/>
              </a:defRPr>
            </a:lvl2pPr>
            <a:lvl3pPr lvl="2">
              <a:spcBef>
                <a:spcPts val="0"/>
              </a:spcBef>
              <a:spcAft>
                <a:spcPts val="0"/>
              </a:spcAft>
              <a:buSzPts val="3500"/>
              <a:buNone/>
              <a:defRPr>
                <a:latin typeface="Montserrat"/>
                <a:ea typeface="Montserrat"/>
                <a:cs typeface="Montserrat"/>
                <a:sym typeface="Montserrat"/>
              </a:defRPr>
            </a:lvl3pPr>
            <a:lvl4pPr lvl="3">
              <a:spcBef>
                <a:spcPts val="0"/>
              </a:spcBef>
              <a:spcAft>
                <a:spcPts val="0"/>
              </a:spcAft>
              <a:buSzPts val="3500"/>
              <a:buNone/>
              <a:defRPr>
                <a:latin typeface="Montserrat"/>
                <a:ea typeface="Montserrat"/>
                <a:cs typeface="Montserrat"/>
                <a:sym typeface="Montserrat"/>
              </a:defRPr>
            </a:lvl4pPr>
            <a:lvl5pPr lvl="4">
              <a:spcBef>
                <a:spcPts val="0"/>
              </a:spcBef>
              <a:spcAft>
                <a:spcPts val="0"/>
              </a:spcAft>
              <a:buSzPts val="3500"/>
              <a:buNone/>
              <a:defRPr>
                <a:latin typeface="Montserrat"/>
                <a:ea typeface="Montserrat"/>
                <a:cs typeface="Montserrat"/>
                <a:sym typeface="Montserrat"/>
              </a:defRPr>
            </a:lvl5pPr>
            <a:lvl6pPr lvl="5">
              <a:spcBef>
                <a:spcPts val="0"/>
              </a:spcBef>
              <a:spcAft>
                <a:spcPts val="0"/>
              </a:spcAft>
              <a:buSzPts val="3500"/>
              <a:buNone/>
              <a:defRPr>
                <a:latin typeface="Montserrat"/>
                <a:ea typeface="Montserrat"/>
                <a:cs typeface="Montserrat"/>
                <a:sym typeface="Montserrat"/>
              </a:defRPr>
            </a:lvl6pPr>
            <a:lvl7pPr lvl="6">
              <a:spcBef>
                <a:spcPts val="0"/>
              </a:spcBef>
              <a:spcAft>
                <a:spcPts val="0"/>
              </a:spcAft>
              <a:buSzPts val="3500"/>
              <a:buNone/>
              <a:defRPr>
                <a:latin typeface="Montserrat"/>
                <a:ea typeface="Montserrat"/>
                <a:cs typeface="Montserrat"/>
                <a:sym typeface="Montserrat"/>
              </a:defRPr>
            </a:lvl7pPr>
            <a:lvl8pPr lvl="7">
              <a:spcBef>
                <a:spcPts val="0"/>
              </a:spcBef>
              <a:spcAft>
                <a:spcPts val="0"/>
              </a:spcAft>
              <a:buSzPts val="3500"/>
              <a:buNone/>
              <a:defRPr>
                <a:latin typeface="Montserrat"/>
                <a:ea typeface="Montserrat"/>
                <a:cs typeface="Montserrat"/>
                <a:sym typeface="Montserrat"/>
              </a:defRPr>
            </a:lvl8pPr>
            <a:lvl9pPr lvl="8">
              <a:spcBef>
                <a:spcPts val="0"/>
              </a:spcBef>
              <a:spcAft>
                <a:spcPts val="0"/>
              </a:spcAft>
              <a:buSzPts val="3500"/>
              <a:buNone/>
              <a:defRPr>
                <a:latin typeface="Montserrat"/>
                <a:ea typeface="Montserrat"/>
                <a:cs typeface="Montserrat"/>
                <a:sym typeface="Montserrat"/>
              </a:defRPr>
            </a:lvl9pPr>
          </a:lstStyle>
          <a:p>
            <a:endParaRPr/>
          </a:p>
        </p:txBody>
      </p:sp>
      <p:sp>
        <p:nvSpPr>
          <p:cNvPr id="197" name="Google Shape;197;p15"/>
          <p:cNvSpPr txBox="1">
            <a:spLocks noGrp="1"/>
          </p:cNvSpPr>
          <p:nvPr>
            <p:ph type="subTitle" idx="1"/>
          </p:nvPr>
        </p:nvSpPr>
        <p:spPr>
          <a:xfrm>
            <a:off x="5023113" y="2304688"/>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98" name="Google Shape;198;p15"/>
          <p:cNvSpPr txBox="1">
            <a:spLocks noGrp="1"/>
          </p:cNvSpPr>
          <p:nvPr>
            <p:ph type="subTitle" idx="2"/>
          </p:nvPr>
        </p:nvSpPr>
        <p:spPr>
          <a:xfrm>
            <a:off x="5161413" y="1869063"/>
            <a:ext cx="1449300" cy="3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199" name="Google Shape;199;p15"/>
          <p:cNvSpPr txBox="1">
            <a:spLocks noGrp="1"/>
          </p:cNvSpPr>
          <p:nvPr>
            <p:ph type="subTitle" idx="3"/>
          </p:nvPr>
        </p:nvSpPr>
        <p:spPr>
          <a:xfrm>
            <a:off x="2402975" y="2304688"/>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00" name="Google Shape;200;p15"/>
          <p:cNvSpPr txBox="1">
            <a:spLocks noGrp="1"/>
          </p:cNvSpPr>
          <p:nvPr>
            <p:ph type="subTitle" idx="4"/>
          </p:nvPr>
        </p:nvSpPr>
        <p:spPr>
          <a:xfrm>
            <a:off x="2541213" y="1869063"/>
            <a:ext cx="1449300" cy="3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201" name="Google Shape;201;p15"/>
          <p:cNvSpPr txBox="1">
            <a:spLocks noGrp="1"/>
          </p:cNvSpPr>
          <p:nvPr>
            <p:ph type="subTitle" idx="5"/>
          </p:nvPr>
        </p:nvSpPr>
        <p:spPr>
          <a:xfrm>
            <a:off x="5023113" y="3950988"/>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02" name="Google Shape;202;p15"/>
          <p:cNvSpPr txBox="1">
            <a:spLocks noGrp="1"/>
          </p:cNvSpPr>
          <p:nvPr>
            <p:ph type="subTitle" idx="6"/>
          </p:nvPr>
        </p:nvSpPr>
        <p:spPr>
          <a:xfrm>
            <a:off x="5161400" y="3515363"/>
            <a:ext cx="1449300" cy="3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203" name="Google Shape;203;p15"/>
          <p:cNvSpPr txBox="1">
            <a:spLocks noGrp="1"/>
          </p:cNvSpPr>
          <p:nvPr>
            <p:ph type="subTitle" idx="7"/>
          </p:nvPr>
        </p:nvSpPr>
        <p:spPr>
          <a:xfrm>
            <a:off x="2394963" y="3950988"/>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04" name="Google Shape;204;p15"/>
          <p:cNvSpPr txBox="1">
            <a:spLocks noGrp="1"/>
          </p:cNvSpPr>
          <p:nvPr>
            <p:ph type="subTitle" idx="8"/>
          </p:nvPr>
        </p:nvSpPr>
        <p:spPr>
          <a:xfrm>
            <a:off x="2533250" y="3515363"/>
            <a:ext cx="1449300" cy="3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grpSp>
        <p:nvGrpSpPr>
          <p:cNvPr id="205" name="Google Shape;205;p15"/>
          <p:cNvGrpSpPr/>
          <p:nvPr/>
        </p:nvGrpSpPr>
        <p:grpSpPr>
          <a:xfrm rot="-1375756">
            <a:off x="158207" y="2155889"/>
            <a:ext cx="2431735" cy="2055105"/>
            <a:chOff x="4923300" y="1825825"/>
            <a:chExt cx="2431700" cy="2055075"/>
          </a:xfrm>
        </p:grpSpPr>
        <p:sp>
          <p:nvSpPr>
            <p:cNvPr id="206" name="Google Shape;206;p15"/>
            <p:cNvSpPr/>
            <p:nvPr/>
          </p:nvSpPr>
          <p:spPr>
            <a:xfrm>
              <a:off x="5867750" y="1825825"/>
              <a:ext cx="1487250" cy="1665225"/>
            </a:xfrm>
            <a:custGeom>
              <a:avLst/>
              <a:gdLst/>
              <a:ahLst/>
              <a:cxnLst/>
              <a:rect l="l" t="t" r="r" b="b"/>
              <a:pathLst>
                <a:path w="59490" h="66609" extrusionOk="0">
                  <a:moveTo>
                    <a:pt x="47245" y="1"/>
                  </a:moveTo>
                  <a:cubicBezTo>
                    <a:pt x="46667" y="1"/>
                    <a:pt x="46087" y="21"/>
                    <a:pt x="45508" y="61"/>
                  </a:cubicBezTo>
                  <a:cubicBezTo>
                    <a:pt x="43424" y="3825"/>
                    <a:pt x="41542" y="7657"/>
                    <a:pt x="40937" y="9875"/>
                  </a:cubicBezTo>
                  <a:cubicBezTo>
                    <a:pt x="40870" y="6850"/>
                    <a:pt x="41206" y="3758"/>
                    <a:pt x="41878" y="733"/>
                  </a:cubicBezTo>
                  <a:lnTo>
                    <a:pt x="41878" y="733"/>
                  </a:lnTo>
                  <a:cubicBezTo>
                    <a:pt x="39256" y="1406"/>
                    <a:pt x="36837" y="2548"/>
                    <a:pt x="34618" y="3960"/>
                  </a:cubicBezTo>
                  <a:cubicBezTo>
                    <a:pt x="33072" y="8060"/>
                    <a:pt x="31862" y="12228"/>
                    <a:pt x="31997" y="14513"/>
                  </a:cubicBezTo>
                  <a:cubicBezTo>
                    <a:pt x="30921" y="12362"/>
                    <a:pt x="30115" y="10077"/>
                    <a:pt x="29644" y="7724"/>
                  </a:cubicBezTo>
                  <a:cubicBezTo>
                    <a:pt x="27224" y="9942"/>
                    <a:pt x="24939" y="12429"/>
                    <a:pt x="22922" y="15051"/>
                  </a:cubicBezTo>
                  <a:cubicBezTo>
                    <a:pt x="25275" y="17000"/>
                    <a:pt x="27493" y="18546"/>
                    <a:pt x="29039" y="19084"/>
                  </a:cubicBezTo>
                  <a:cubicBezTo>
                    <a:pt x="28347" y="19134"/>
                    <a:pt x="27652" y="19159"/>
                    <a:pt x="26954" y="19159"/>
                  </a:cubicBezTo>
                  <a:cubicBezTo>
                    <a:pt x="24804" y="19159"/>
                    <a:pt x="22634" y="18919"/>
                    <a:pt x="20502" y="18412"/>
                  </a:cubicBezTo>
                  <a:cubicBezTo>
                    <a:pt x="18956" y="20630"/>
                    <a:pt x="17477" y="23050"/>
                    <a:pt x="16133" y="25470"/>
                  </a:cubicBezTo>
                  <a:cubicBezTo>
                    <a:pt x="18609" y="25942"/>
                    <a:pt x="21136" y="26155"/>
                    <a:pt x="23670" y="26155"/>
                  </a:cubicBezTo>
                  <a:cubicBezTo>
                    <a:pt x="24025" y="26155"/>
                    <a:pt x="24381" y="26150"/>
                    <a:pt x="24737" y="26142"/>
                  </a:cubicBezTo>
                  <a:lnTo>
                    <a:pt x="24737" y="26142"/>
                  </a:lnTo>
                  <a:cubicBezTo>
                    <a:pt x="21443" y="27352"/>
                    <a:pt x="17948" y="28159"/>
                    <a:pt x="14452" y="28495"/>
                  </a:cubicBezTo>
                  <a:cubicBezTo>
                    <a:pt x="13041" y="31184"/>
                    <a:pt x="11764" y="33872"/>
                    <a:pt x="10554" y="36628"/>
                  </a:cubicBezTo>
                  <a:cubicBezTo>
                    <a:pt x="12705" y="38107"/>
                    <a:pt x="14923" y="39384"/>
                    <a:pt x="16335" y="39653"/>
                  </a:cubicBezTo>
                  <a:cubicBezTo>
                    <a:pt x="15075" y="39905"/>
                    <a:pt x="13795" y="40042"/>
                    <a:pt x="12507" y="40042"/>
                  </a:cubicBezTo>
                  <a:cubicBezTo>
                    <a:pt x="11390" y="40042"/>
                    <a:pt x="10266" y="39939"/>
                    <a:pt x="9142" y="39720"/>
                  </a:cubicBezTo>
                  <a:cubicBezTo>
                    <a:pt x="8335" y="41804"/>
                    <a:pt x="7462" y="43821"/>
                    <a:pt x="6722" y="45770"/>
                  </a:cubicBezTo>
                  <a:cubicBezTo>
                    <a:pt x="9814" y="45770"/>
                    <a:pt x="13175" y="45569"/>
                    <a:pt x="14789" y="44964"/>
                  </a:cubicBezTo>
                  <a:lnTo>
                    <a:pt x="14789" y="44964"/>
                  </a:lnTo>
                  <a:cubicBezTo>
                    <a:pt x="12033" y="46980"/>
                    <a:pt x="8873" y="48325"/>
                    <a:pt x="5512" y="48997"/>
                  </a:cubicBezTo>
                  <a:cubicBezTo>
                    <a:pt x="4706" y="51148"/>
                    <a:pt x="4033" y="53232"/>
                    <a:pt x="3428" y="55046"/>
                  </a:cubicBezTo>
                  <a:cubicBezTo>
                    <a:pt x="5243" y="55046"/>
                    <a:pt x="7058" y="54778"/>
                    <a:pt x="8806" y="54374"/>
                  </a:cubicBezTo>
                  <a:lnTo>
                    <a:pt x="8806" y="54374"/>
                  </a:lnTo>
                  <a:cubicBezTo>
                    <a:pt x="6924" y="55719"/>
                    <a:pt x="4840" y="56794"/>
                    <a:pt x="2622" y="57534"/>
                  </a:cubicBezTo>
                  <a:cubicBezTo>
                    <a:pt x="874" y="63046"/>
                    <a:pt x="0" y="66608"/>
                    <a:pt x="0" y="66608"/>
                  </a:cubicBezTo>
                  <a:lnTo>
                    <a:pt x="605" y="66608"/>
                  </a:lnTo>
                  <a:cubicBezTo>
                    <a:pt x="6117" y="66406"/>
                    <a:pt x="11562" y="65197"/>
                    <a:pt x="16671" y="63046"/>
                  </a:cubicBezTo>
                  <a:cubicBezTo>
                    <a:pt x="15192" y="62306"/>
                    <a:pt x="13780" y="61365"/>
                    <a:pt x="12436" y="60357"/>
                  </a:cubicBezTo>
                  <a:lnTo>
                    <a:pt x="12436" y="60357"/>
                  </a:lnTo>
                  <a:cubicBezTo>
                    <a:pt x="14587" y="61096"/>
                    <a:pt x="16805" y="61634"/>
                    <a:pt x="19091" y="61970"/>
                  </a:cubicBezTo>
                  <a:cubicBezTo>
                    <a:pt x="21779" y="60626"/>
                    <a:pt x="24401" y="59147"/>
                    <a:pt x="26888" y="57466"/>
                  </a:cubicBezTo>
                  <a:cubicBezTo>
                    <a:pt x="24334" y="56525"/>
                    <a:pt x="21914" y="55248"/>
                    <a:pt x="19763" y="53568"/>
                  </a:cubicBezTo>
                  <a:lnTo>
                    <a:pt x="19763" y="53568"/>
                  </a:lnTo>
                  <a:cubicBezTo>
                    <a:pt x="21645" y="54374"/>
                    <a:pt x="26350" y="55114"/>
                    <a:pt x="29510" y="55584"/>
                  </a:cubicBezTo>
                  <a:cubicBezTo>
                    <a:pt x="31257" y="54307"/>
                    <a:pt x="32938" y="52895"/>
                    <a:pt x="34551" y="51417"/>
                  </a:cubicBezTo>
                  <a:cubicBezTo>
                    <a:pt x="32400" y="48190"/>
                    <a:pt x="30988" y="44560"/>
                    <a:pt x="30383" y="40729"/>
                  </a:cubicBezTo>
                  <a:lnTo>
                    <a:pt x="30383" y="40729"/>
                  </a:lnTo>
                  <a:cubicBezTo>
                    <a:pt x="31190" y="42813"/>
                    <a:pt x="34484" y="46980"/>
                    <a:pt x="36500" y="49467"/>
                  </a:cubicBezTo>
                  <a:cubicBezTo>
                    <a:pt x="38114" y="47854"/>
                    <a:pt x="39660" y="46174"/>
                    <a:pt x="41004" y="44359"/>
                  </a:cubicBezTo>
                  <a:cubicBezTo>
                    <a:pt x="38383" y="42476"/>
                    <a:pt x="36097" y="40057"/>
                    <a:pt x="34282" y="37301"/>
                  </a:cubicBezTo>
                  <a:lnTo>
                    <a:pt x="34282" y="37301"/>
                  </a:lnTo>
                  <a:cubicBezTo>
                    <a:pt x="35761" y="38712"/>
                    <a:pt x="39727" y="40863"/>
                    <a:pt x="42617" y="42342"/>
                  </a:cubicBezTo>
                  <a:cubicBezTo>
                    <a:pt x="44231" y="40057"/>
                    <a:pt x="45642" y="37637"/>
                    <a:pt x="46852" y="35150"/>
                  </a:cubicBezTo>
                  <a:cubicBezTo>
                    <a:pt x="43962" y="34881"/>
                    <a:pt x="41206" y="34141"/>
                    <a:pt x="38517" y="32999"/>
                  </a:cubicBezTo>
                  <a:lnTo>
                    <a:pt x="38517" y="32999"/>
                  </a:lnTo>
                  <a:cubicBezTo>
                    <a:pt x="39100" y="33099"/>
                    <a:pt x="39888" y="33139"/>
                    <a:pt x="40791" y="33139"/>
                  </a:cubicBezTo>
                  <a:cubicBezTo>
                    <a:pt x="42905" y="33139"/>
                    <a:pt x="45647" y="32918"/>
                    <a:pt x="47861" y="32730"/>
                  </a:cubicBezTo>
                  <a:cubicBezTo>
                    <a:pt x="48466" y="31251"/>
                    <a:pt x="48869" y="29772"/>
                    <a:pt x="49205" y="28293"/>
                  </a:cubicBezTo>
                  <a:cubicBezTo>
                    <a:pt x="45911" y="26949"/>
                    <a:pt x="43021" y="24798"/>
                    <a:pt x="40870" y="22042"/>
                  </a:cubicBezTo>
                  <a:lnTo>
                    <a:pt x="40870" y="22042"/>
                  </a:lnTo>
                  <a:cubicBezTo>
                    <a:pt x="42416" y="23117"/>
                    <a:pt x="46449" y="24126"/>
                    <a:pt x="49608" y="24865"/>
                  </a:cubicBezTo>
                  <a:lnTo>
                    <a:pt x="49608" y="24058"/>
                  </a:lnTo>
                  <a:cubicBezTo>
                    <a:pt x="49608" y="21840"/>
                    <a:pt x="50012" y="19622"/>
                    <a:pt x="50684" y="17538"/>
                  </a:cubicBezTo>
                  <a:cubicBezTo>
                    <a:pt x="49003" y="17135"/>
                    <a:pt x="47390" y="16664"/>
                    <a:pt x="45777" y="16059"/>
                  </a:cubicBezTo>
                  <a:lnTo>
                    <a:pt x="45777" y="16059"/>
                  </a:lnTo>
                  <a:cubicBezTo>
                    <a:pt x="46247" y="16076"/>
                    <a:pt x="46714" y="16085"/>
                    <a:pt x="47178" y="16085"/>
                  </a:cubicBezTo>
                  <a:cubicBezTo>
                    <a:pt x="48571" y="16085"/>
                    <a:pt x="49944" y="16009"/>
                    <a:pt x="51356" y="15858"/>
                  </a:cubicBezTo>
                  <a:cubicBezTo>
                    <a:pt x="53104" y="11556"/>
                    <a:pt x="55524" y="7590"/>
                    <a:pt x="58616" y="4161"/>
                  </a:cubicBezTo>
                  <a:lnTo>
                    <a:pt x="58817" y="3825"/>
                  </a:lnTo>
                  <a:cubicBezTo>
                    <a:pt x="59221" y="3355"/>
                    <a:pt x="59490" y="3153"/>
                    <a:pt x="59490" y="3153"/>
                  </a:cubicBezTo>
                  <a:cubicBezTo>
                    <a:pt x="55703" y="1082"/>
                    <a:pt x="51499" y="1"/>
                    <a:pt x="47245" y="1"/>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4923300" y="1921450"/>
              <a:ext cx="2414900" cy="1959450"/>
            </a:xfrm>
            <a:custGeom>
              <a:avLst/>
              <a:gdLst/>
              <a:ahLst/>
              <a:cxnLst/>
              <a:rect l="l" t="t" r="r" b="b"/>
              <a:pathLst>
                <a:path w="96596" h="78378" extrusionOk="0">
                  <a:moveTo>
                    <a:pt x="96595" y="0"/>
                  </a:moveTo>
                  <a:lnTo>
                    <a:pt x="96595" y="0"/>
                  </a:lnTo>
                  <a:cubicBezTo>
                    <a:pt x="93503" y="673"/>
                    <a:pt x="90478" y="1815"/>
                    <a:pt x="87655" y="3294"/>
                  </a:cubicBezTo>
                  <a:cubicBezTo>
                    <a:pt x="82748" y="5916"/>
                    <a:pt x="78379" y="9478"/>
                    <a:pt x="74749" y="13646"/>
                  </a:cubicBezTo>
                  <a:cubicBezTo>
                    <a:pt x="69439" y="19897"/>
                    <a:pt x="65137" y="26888"/>
                    <a:pt x="62044" y="34484"/>
                  </a:cubicBezTo>
                  <a:cubicBezTo>
                    <a:pt x="58347" y="43021"/>
                    <a:pt x="52835" y="50549"/>
                    <a:pt x="45845" y="56666"/>
                  </a:cubicBezTo>
                  <a:cubicBezTo>
                    <a:pt x="43357" y="58884"/>
                    <a:pt x="40736" y="60901"/>
                    <a:pt x="37980" y="62783"/>
                  </a:cubicBezTo>
                  <a:cubicBezTo>
                    <a:pt x="33947" y="65472"/>
                    <a:pt x="29712" y="67892"/>
                    <a:pt x="25275" y="69976"/>
                  </a:cubicBezTo>
                  <a:cubicBezTo>
                    <a:pt x="17209" y="73740"/>
                    <a:pt x="8739" y="76496"/>
                    <a:pt x="1" y="78109"/>
                  </a:cubicBezTo>
                  <a:lnTo>
                    <a:pt x="1" y="78378"/>
                  </a:lnTo>
                  <a:cubicBezTo>
                    <a:pt x="8739" y="76698"/>
                    <a:pt x="17276" y="73942"/>
                    <a:pt x="25343" y="70177"/>
                  </a:cubicBezTo>
                  <a:cubicBezTo>
                    <a:pt x="29846" y="68026"/>
                    <a:pt x="34216" y="65539"/>
                    <a:pt x="38316" y="62783"/>
                  </a:cubicBezTo>
                  <a:cubicBezTo>
                    <a:pt x="41005" y="60968"/>
                    <a:pt x="43559" y="58952"/>
                    <a:pt x="45979" y="56801"/>
                  </a:cubicBezTo>
                  <a:cubicBezTo>
                    <a:pt x="52970" y="50751"/>
                    <a:pt x="58549" y="43155"/>
                    <a:pt x="62246" y="34618"/>
                  </a:cubicBezTo>
                  <a:cubicBezTo>
                    <a:pt x="66615" y="24267"/>
                    <a:pt x="74615" y="10419"/>
                    <a:pt x="87790" y="3496"/>
                  </a:cubicBezTo>
                  <a:cubicBezTo>
                    <a:pt x="90478" y="2084"/>
                    <a:pt x="93369" y="941"/>
                    <a:pt x="96394" y="269"/>
                  </a:cubicBezTo>
                  <a:lnTo>
                    <a:pt x="96595" y="0"/>
                  </a:ln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5"/>
          <p:cNvGrpSpPr/>
          <p:nvPr/>
        </p:nvGrpSpPr>
        <p:grpSpPr>
          <a:xfrm rot="5400000" flipH="1">
            <a:off x="23370" y="2821323"/>
            <a:ext cx="2184469" cy="1151199"/>
            <a:chOff x="5143450" y="3614450"/>
            <a:chExt cx="1902350" cy="1002525"/>
          </a:xfrm>
        </p:grpSpPr>
        <p:sp>
          <p:nvSpPr>
            <p:cNvPr id="209" name="Google Shape;209;p15"/>
            <p:cNvSpPr/>
            <p:nvPr/>
          </p:nvSpPr>
          <p:spPr>
            <a:xfrm>
              <a:off x="5227475" y="4144000"/>
              <a:ext cx="1794825" cy="472975"/>
            </a:xfrm>
            <a:custGeom>
              <a:avLst/>
              <a:gdLst/>
              <a:ahLst/>
              <a:cxnLst/>
              <a:rect l="l" t="t" r="r" b="b"/>
              <a:pathLst>
                <a:path w="71793" h="18919" extrusionOk="0">
                  <a:moveTo>
                    <a:pt x="23804" y="0"/>
                  </a:moveTo>
                  <a:cubicBezTo>
                    <a:pt x="10250" y="0"/>
                    <a:pt x="1" y="2920"/>
                    <a:pt x="1" y="2920"/>
                  </a:cubicBezTo>
                  <a:cubicBezTo>
                    <a:pt x="2266" y="2843"/>
                    <a:pt x="4473" y="2807"/>
                    <a:pt x="6624" y="2807"/>
                  </a:cubicBezTo>
                  <a:cubicBezTo>
                    <a:pt x="50812" y="2807"/>
                    <a:pt x="71042" y="18221"/>
                    <a:pt x="71771" y="18895"/>
                  </a:cubicBezTo>
                  <a:lnTo>
                    <a:pt x="71771" y="18895"/>
                  </a:lnTo>
                  <a:cubicBezTo>
                    <a:pt x="58067" y="3616"/>
                    <a:pt x="38889" y="0"/>
                    <a:pt x="23804" y="0"/>
                  </a:cubicBezTo>
                  <a:close/>
                  <a:moveTo>
                    <a:pt x="71771" y="18895"/>
                  </a:moveTo>
                  <a:cubicBezTo>
                    <a:pt x="71778" y="18903"/>
                    <a:pt x="71784" y="18910"/>
                    <a:pt x="71791" y="18918"/>
                  </a:cubicBezTo>
                  <a:cubicBezTo>
                    <a:pt x="71792" y="18917"/>
                    <a:pt x="71786" y="18909"/>
                    <a:pt x="71771" y="18895"/>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5225800" y="4143825"/>
              <a:ext cx="1796475" cy="471450"/>
            </a:xfrm>
            <a:custGeom>
              <a:avLst/>
              <a:gdLst/>
              <a:ahLst/>
              <a:cxnLst/>
              <a:rect l="l" t="t" r="r" b="b"/>
              <a:pathLst>
                <a:path w="71859" h="18858" extrusionOk="0">
                  <a:moveTo>
                    <a:pt x="23861" y="0"/>
                  </a:moveTo>
                  <a:cubicBezTo>
                    <a:pt x="10274" y="0"/>
                    <a:pt x="0" y="2927"/>
                    <a:pt x="0" y="2927"/>
                  </a:cubicBezTo>
                  <a:cubicBezTo>
                    <a:pt x="1210" y="2927"/>
                    <a:pt x="2353" y="2860"/>
                    <a:pt x="3496" y="2792"/>
                  </a:cubicBezTo>
                  <a:cubicBezTo>
                    <a:pt x="7677" y="1956"/>
                    <a:pt x="14886" y="814"/>
                    <a:pt x="23402" y="814"/>
                  </a:cubicBezTo>
                  <a:cubicBezTo>
                    <a:pt x="37476" y="814"/>
                    <a:pt x="55121" y="3933"/>
                    <a:pt x="68564" y="16707"/>
                  </a:cubicBezTo>
                  <a:cubicBezTo>
                    <a:pt x="69707" y="17312"/>
                    <a:pt x="70783" y="18051"/>
                    <a:pt x="71858" y="18858"/>
                  </a:cubicBezTo>
                  <a:cubicBezTo>
                    <a:pt x="58133" y="3612"/>
                    <a:pt x="38953" y="0"/>
                    <a:pt x="23861"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5197225" y="3916825"/>
              <a:ext cx="1562875" cy="365725"/>
            </a:xfrm>
            <a:custGeom>
              <a:avLst/>
              <a:gdLst/>
              <a:ahLst/>
              <a:cxnLst/>
              <a:rect l="l" t="t" r="r" b="b"/>
              <a:pathLst>
                <a:path w="62515" h="14629" extrusionOk="0">
                  <a:moveTo>
                    <a:pt x="41698" y="0"/>
                  </a:moveTo>
                  <a:cubicBezTo>
                    <a:pt x="19227" y="0"/>
                    <a:pt x="1" y="14628"/>
                    <a:pt x="1" y="14628"/>
                  </a:cubicBezTo>
                  <a:cubicBezTo>
                    <a:pt x="21304" y="5415"/>
                    <a:pt x="37873" y="3304"/>
                    <a:pt x="48585" y="3304"/>
                  </a:cubicBezTo>
                  <a:cubicBezTo>
                    <a:pt x="57645" y="3304"/>
                    <a:pt x="62515" y="4814"/>
                    <a:pt x="62515" y="4814"/>
                  </a:cubicBezTo>
                  <a:cubicBezTo>
                    <a:pt x="55574" y="1336"/>
                    <a:pt x="48488" y="0"/>
                    <a:pt x="41698"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5197225" y="3916825"/>
              <a:ext cx="1564550" cy="365725"/>
            </a:xfrm>
            <a:custGeom>
              <a:avLst/>
              <a:gdLst/>
              <a:ahLst/>
              <a:cxnLst/>
              <a:rect l="l" t="t" r="r" b="b"/>
              <a:pathLst>
                <a:path w="62582" h="14629" extrusionOk="0">
                  <a:moveTo>
                    <a:pt x="41728" y="0"/>
                  </a:moveTo>
                  <a:cubicBezTo>
                    <a:pt x="19227" y="0"/>
                    <a:pt x="1" y="14628"/>
                    <a:pt x="1" y="14628"/>
                  </a:cubicBezTo>
                  <a:cubicBezTo>
                    <a:pt x="942" y="14225"/>
                    <a:pt x="1883" y="13822"/>
                    <a:pt x="2824" y="13418"/>
                  </a:cubicBezTo>
                  <a:cubicBezTo>
                    <a:pt x="8884" y="9480"/>
                    <a:pt x="24275" y="799"/>
                    <a:pt x="41618" y="799"/>
                  </a:cubicBezTo>
                  <a:cubicBezTo>
                    <a:pt x="47361" y="799"/>
                    <a:pt x="53318" y="1751"/>
                    <a:pt x="59221" y="4142"/>
                  </a:cubicBezTo>
                  <a:cubicBezTo>
                    <a:pt x="60297" y="4277"/>
                    <a:pt x="61439" y="4546"/>
                    <a:pt x="62582" y="4814"/>
                  </a:cubicBezTo>
                  <a:cubicBezTo>
                    <a:pt x="55625" y="1336"/>
                    <a:pt x="48527" y="0"/>
                    <a:pt x="41728"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5219075" y="4204375"/>
              <a:ext cx="1063775" cy="350425"/>
            </a:xfrm>
            <a:custGeom>
              <a:avLst/>
              <a:gdLst/>
              <a:ahLst/>
              <a:cxnLst/>
              <a:rect l="l" t="t" r="r" b="b"/>
              <a:pathLst>
                <a:path w="42551" h="14017" extrusionOk="0">
                  <a:moveTo>
                    <a:pt x="9578" y="1"/>
                  </a:moveTo>
                  <a:cubicBezTo>
                    <a:pt x="3921" y="1"/>
                    <a:pt x="1" y="774"/>
                    <a:pt x="1" y="774"/>
                  </a:cubicBezTo>
                  <a:cubicBezTo>
                    <a:pt x="30096" y="2315"/>
                    <a:pt x="42480" y="14016"/>
                    <a:pt x="42550" y="14016"/>
                  </a:cubicBezTo>
                  <a:cubicBezTo>
                    <a:pt x="42550" y="14016"/>
                    <a:pt x="42550" y="14016"/>
                    <a:pt x="42550" y="14016"/>
                  </a:cubicBezTo>
                  <a:cubicBezTo>
                    <a:pt x="33604" y="2200"/>
                    <a:pt x="19120" y="1"/>
                    <a:pt x="9578"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5219075" y="4204900"/>
              <a:ext cx="1063775" cy="351575"/>
            </a:xfrm>
            <a:custGeom>
              <a:avLst/>
              <a:gdLst/>
              <a:ahLst/>
              <a:cxnLst/>
              <a:rect l="l" t="t" r="r" b="b"/>
              <a:pathLst>
                <a:path w="42551" h="14063" extrusionOk="0">
                  <a:moveTo>
                    <a:pt x="9449" y="1"/>
                  </a:moveTo>
                  <a:cubicBezTo>
                    <a:pt x="3862" y="1"/>
                    <a:pt x="1" y="753"/>
                    <a:pt x="1" y="753"/>
                  </a:cubicBezTo>
                  <a:cubicBezTo>
                    <a:pt x="740" y="753"/>
                    <a:pt x="1412" y="820"/>
                    <a:pt x="2084" y="887"/>
                  </a:cubicBezTo>
                  <a:cubicBezTo>
                    <a:pt x="3773" y="686"/>
                    <a:pt x="6265" y="473"/>
                    <a:pt x="9242" y="473"/>
                  </a:cubicBezTo>
                  <a:cubicBezTo>
                    <a:pt x="18228" y="473"/>
                    <a:pt x="31629" y="2417"/>
                    <a:pt x="40668" y="12516"/>
                  </a:cubicBezTo>
                  <a:cubicBezTo>
                    <a:pt x="41341" y="12987"/>
                    <a:pt x="41945" y="13524"/>
                    <a:pt x="42550" y="14062"/>
                  </a:cubicBezTo>
                  <a:cubicBezTo>
                    <a:pt x="33564" y="2193"/>
                    <a:pt x="18990" y="1"/>
                    <a:pt x="944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5143450" y="3614450"/>
              <a:ext cx="1902350" cy="785725"/>
            </a:xfrm>
            <a:custGeom>
              <a:avLst/>
              <a:gdLst/>
              <a:ahLst/>
              <a:cxnLst/>
              <a:rect l="l" t="t" r="r" b="b"/>
              <a:pathLst>
                <a:path w="76094" h="31429" extrusionOk="0">
                  <a:moveTo>
                    <a:pt x="61809" y="1"/>
                  </a:moveTo>
                  <a:cubicBezTo>
                    <a:pt x="26707" y="1"/>
                    <a:pt x="1" y="31429"/>
                    <a:pt x="1" y="31429"/>
                  </a:cubicBezTo>
                  <a:cubicBezTo>
                    <a:pt x="38627" y="3674"/>
                    <a:pt x="67105" y="1734"/>
                    <a:pt x="74313" y="1734"/>
                  </a:cubicBezTo>
                  <a:cubicBezTo>
                    <a:pt x="75484" y="1734"/>
                    <a:pt x="76093" y="1785"/>
                    <a:pt x="76093" y="1785"/>
                  </a:cubicBezTo>
                  <a:cubicBezTo>
                    <a:pt x="71214" y="548"/>
                    <a:pt x="66438" y="1"/>
                    <a:pt x="61809"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5143450" y="3614450"/>
              <a:ext cx="1902350" cy="785725"/>
            </a:xfrm>
            <a:custGeom>
              <a:avLst/>
              <a:gdLst/>
              <a:ahLst/>
              <a:cxnLst/>
              <a:rect l="l" t="t" r="r" b="b"/>
              <a:pathLst>
                <a:path w="76094" h="31429" extrusionOk="0">
                  <a:moveTo>
                    <a:pt x="61809" y="1"/>
                  </a:moveTo>
                  <a:cubicBezTo>
                    <a:pt x="26707" y="1"/>
                    <a:pt x="1" y="31429"/>
                    <a:pt x="1" y="31429"/>
                  </a:cubicBezTo>
                  <a:lnTo>
                    <a:pt x="1" y="31429"/>
                  </a:lnTo>
                  <a:cubicBezTo>
                    <a:pt x="1076" y="30689"/>
                    <a:pt x="2152" y="29950"/>
                    <a:pt x="3227" y="29211"/>
                  </a:cubicBezTo>
                  <a:cubicBezTo>
                    <a:pt x="11082" y="21174"/>
                    <a:pt x="33819" y="972"/>
                    <a:pt x="61966" y="972"/>
                  </a:cubicBezTo>
                  <a:cubicBezTo>
                    <a:pt x="65132" y="972"/>
                    <a:pt x="68367" y="1228"/>
                    <a:pt x="71657" y="1785"/>
                  </a:cubicBezTo>
                  <a:cubicBezTo>
                    <a:pt x="72396" y="1751"/>
                    <a:pt x="73135" y="1735"/>
                    <a:pt x="73875" y="1735"/>
                  </a:cubicBezTo>
                  <a:cubicBezTo>
                    <a:pt x="74614" y="1735"/>
                    <a:pt x="75354" y="1751"/>
                    <a:pt x="76093" y="1785"/>
                  </a:cubicBezTo>
                  <a:cubicBezTo>
                    <a:pt x="71214" y="548"/>
                    <a:pt x="66438" y="1"/>
                    <a:pt x="61809"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5"/>
          <p:cNvGrpSpPr/>
          <p:nvPr/>
        </p:nvGrpSpPr>
        <p:grpSpPr>
          <a:xfrm>
            <a:off x="440225" y="3878977"/>
            <a:ext cx="801909" cy="803089"/>
            <a:chOff x="540000" y="3797377"/>
            <a:chExt cx="801909" cy="803089"/>
          </a:xfrm>
        </p:grpSpPr>
        <p:sp>
          <p:nvSpPr>
            <p:cNvPr id="218" name="Google Shape;218;p15"/>
            <p:cNvSpPr/>
            <p:nvPr/>
          </p:nvSpPr>
          <p:spPr>
            <a:xfrm>
              <a:off x="678000" y="3935975"/>
              <a:ext cx="525900" cy="52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540000" y="3797377"/>
              <a:ext cx="801909" cy="803089"/>
            </a:xfrm>
            <a:custGeom>
              <a:avLst/>
              <a:gdLst/>
              <a:ahLst/>
              <a:cxnLst/>
              <a:rect l="l" t="t" r="r" b="b"/>
              <a:pathLst>
                <a:path w="39401" h="39459" extrusionOk="0">
                  <a:moveTo>
                    <a:pt x="19684" y="9262"/>
                  </a:moveTo>
                  <a:cubicBezTo>
                    <a:pt x="20625" y="9262"/>
                    <a:pt x="21582" y="9391"/>
                    <a:pt x="22532" y="9660"/>
                  </a:cubicBezTo>
                  <a:cubicBezTo>
                    <a:pt x="28077" y="11236"/>
                    <a:pt x="31317" y="17015"/>
                    <a:pt x="29741" y="22560"/>
                  </a:cubicBezTo>
                  <a:cubicBezTo>
                    <a:pt x="28446" y="27103"/>
                    <a:pt x="24308" y="30164"/>
                    <a:pt x="19704" y="30164"/>
                  </a:cubicBezTo>
                  <a:cubicBezTo>
                    <a:pt x="19221" y="30164"/>
                    <a:pt x="18733" y="30130"/>
                    <a:pt x="18242" y="30061"/>
                  </a:cubicBezTo>
                  <a:cubicBezTo>
                    <a:pt x="13076" y="29361"/>
                    <a:pt x="9253" y="24924"/>
                    <a:pt x="9253" y="19729"/>
                  </a:cubicBezTo>
                  <a:cubicBezTo>
                    <a:pt x="9253" y="18766"/>
                    <a:pt x="9369" y="17803"/>
                    <a:pt x="9632" y="16869"/>
                  </a:cubicBezTo>
                  <a:cubicBezTo>
                    <a:pt x="10938" y="12274"/>
                    <a:pt x="15130" y="9262"/>
                    <a:pt x="19684" y="9262"/>
                  </a:cubicBezTo>
                  <a:close/>
                  <a:moveTo>
                    <a:pt x="19701" y="0"/>
                  </a:moveTo>
                  <a:cubicBezTo>
                    <a:pt x="19292" y="0"/>
                    <a:pt x="18913" y="0"/>
                    <a:pt x="18533" y="29"/>
                  </a:cubicBezTo>
                  <a:lnTo>
                    <a:pt x="18679" y="2481"/>
                  </a:lnTo>
                  <a:cubicBezTo>
                    <a:pt x="16082" y="2627"/>
                    <a:pt x="13572" y="3386"/>
                    <a:pt x="11296" y="4641"/>
                  </a:cubicBezTo>
                  <a:lnTo>
                    <a:pt x="10099" y="2510"/>
                  </a:lnTo>
                  <a:cubicBezTo>
                    <a:pt x="8173" y="3561"/>
                    <a:pt x="6422" y="4962"/>
                    <a:pt x="4962" y="6625"/>
                  </a:cubicBezTo>
                  <a:lnTo>
                    <a:pt x="6772" y="8260"/>
                  </a:lnTo>
                  <a:cubicBezTo>
                    <a:pt x="5050" y="10186"/>
                    <a:pt x="3795" y="12491"/>
                    <a:pt x="3065" y="14972"/>
                  </a:cubicBezTo>
                  <a:lnTo>
                    <a:pt x="730" y="14301"/>
                  </a:lnTo>
                  <a:lnTo>
                    <a:pt x="730" y="14359"/>
                  </a:lnTo>
                  <a:cubicBezTo>
                    <a:pt x="234" y="16110"/>
                    <a:pt x="1" y="17920"/>
                    <a:pt x="1" y="19729"/>
                  </a:cubicBezTo>
                  <a:cubicBezTo>
                    <a:pt x="1" y="20109"/>
                    <a:pt x="1" y="20488"/>
                    <a:pt x="30" y="20868"/>
                  </a:cubicBezTo>
                  <a:lnTo>
                    <a:pt x="2482" y="20722"/>
                  </a:lnTo>
                  <a:cubicBezTo>
                    <a:pt x="2628" y="23319"/>
                    <a:pt x="3357" y="25829"/>
                    <a:pt x="4612" y="28106"/>
                  </a:cubicBezTo>
                  <a:lnTo>
                    <a:pt x="2482" y="29302"/>
                  </a:lnTo>
                  <a:cubicBezTo>
                    <a:pt x="3561" y="31228"/>
                    <a:pt x="4962" y="32979"/>
                    <a:pt x="6597" y="34439"/>
                  </a:cubicBezTo>
                  <a:lnTo>
                    <a:pt x="8231" y="32629"/>
                  </a:lnTo>
                  <a:cubicBezTo>
                    <a:pt x="10157" y="34351"/>
                    <a:pt x="12463" y="35606"/>
                    <a:pt x="14944" y="36336"/>
                  </a:cubicBezTo>
                  <a:lnTo>
                    <a:pt x="14272" y="38671"/>
                  </a:lnTo>
                  <a:lnTo>
                    <a:pt x="14331" y="38700"/>
                  </a:lnTo>
                  <a:cubicBezTo>
                    <a:pt x="16082" y="39196"/>
                    <a:pt x="17862" y="39429"/>
                    <a:pt x="19701" y="39459"/>
                  </a:cubicBezTo>
                  <a:cubicBezTo>
                    <a:pt x="20080" y="39459"/>
                    <a:pt x="20489" y="39459"/>
                    <a:pt x="20868" y="39400"/>
                  </a:cubicBezTo>
                  <a:lnTo>
                    <a:pt x="20722" y="36978"/>
                  </a:lnTo>
                  <a:cubicBezTo>
                    <a:pt x="23320" y="36803"/>
                    <a:pt x="25830" y="36073"/>
                    <a:pt x="28106" y="34789"/>
                  </a:cubicBezTo>
                  <a:lnTo>
                    <a:pt x="29303" y="36949"/>
                  </a:lnTo>
                  <a:cubicBezTo>
                    <a:pt x="31229" y="35869"/>
                    <a:pt x="32980" y="34468"/>
                    <a:pt x="34439" y="32804"/>
                  </a:cubicBezTo>
                  <a:lnTo>
                    <a:pt x="32601" y="31170"/>
                  </a:lnTo>
                  <a:cubicBezTo>
                    <a:pt x="34323" y="29244"/>
                    <a:pt x="35607" y="26938"/>
                    <a:pt x="36307" y="24457"/>
                  </a:cubicBezTo>
                  <a:lnTo>
                    <a:pt x="38671" y="25129"/>
                  </a:lnTo>
                  <a:cubicBezTo>
                    <a:pt x="39138" y="23378"/>
                    <a:pt x="39401" y="21568"/>
                    <a:pt x="39401" y="19729"/>
                  </a:cubicBezTo>
                  <a:cubicBezTo>
                    <a:pt x="39401" y="19350"/>
                    <a:pt x="39401" y="18941"/>
                    <a:pt x="39372" y="18562"/>
                  </a:cubicBezTo>
                  <a:lnTo>
                    <a:pt x="36920" y="18679"/>
                  </a:lnTo>
                  <a:cubicBezTo>
                    <a:pt x="36774" y="16110"/>
                    <a:pt x="36045" y="13571"/>
                    <a:pt x="34760" y="11324"/>
                  </a:cubicBezTo>
                  <a:lnTo>
                    <a:pt x="36920" y="10127"/>
                  </a:lnTo>
                  <a:cubicBezTo>
                    <a:pt x="35840" y="8201"/>
                    <a:pt x="34439" y="6450"/>
                    <a:pt x="32776" y="4962"/>
                  </a:cubicBezTo>
                  <a:lnTo>
                    <a:pt x="31141" y="6800"/>
                  </a:lnTo>
                  <a:cubicBezTo>
                    <a:pt x="29215" y="5078"/>
                    <a:pt x="26910" y="3823"/>
                    <a:pt x="24429" y="3123"/>
                  </a:cubicBezTo>
                  <a:lnTo>
                    <a:pt x="25100" y="759"/>
                  </a:lnTo>
                  <a:lnTo>
                    <a:pt x="25071" y="759"/>
                  </a:lnTo>
                  <a:cubicBezTo>
                    <a:pt x="23320" y="263"/>
                    <a:pt x="21510" y="0"/>
                    <a:pt x="19701" y="0"/>
                  </a:cubicBezTo>
                  <a:close/>
                </a:path>
              </a:pathLst>
            </a:custGeom>
            <a:solidFill>
              <a:srgbClr val="565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5"/>
          <p:cNvGrpSpPr/>
          <p:nvPr/>
        </p:nvGrpSpPr>
        <p:grpSpPr>
          <a:xfrm rot="5400000">
            <a:off x="6557395" y="1593235"/>
            <a:ext cx="2184469" cy="1151199"/>
            <a:chOff x="5143450" y="3614450"/>
            <a:chExt cx="1902350" cy="1002525"/>
          </a:xfrm>
        </p:grpSpPr>
        <p:sp>
          <p:nvSpPr>
            <p:cNvPr id="221" name="Google Shape;221;p15"/>
            <p:cNvSpPr/>
            <p:nvPr/>
          </p:nvSpPr>
          <p:spPr>
            <a:xfrm>
              <a:off x="5227475" y="4144000"/>
              <a:ext cx="1794825" cy="472975"/>
            </a:xfrm>
            <a:custGeom>
              <a:avLst/>
              <a:gdLst/>
              <a:ahLst/>
              <a:cxnLst/>
              <a:rect l="l" t="t" r="r" b="b"/>
              <a:pathLst>
                <a:path w="71793" h="18919" extrusionOk="0">
                  <a:moveTo>
                    <a:pt x="23804" y="0"/>
                  </a:moveTo>
                  <a:cubicBezTo>
                    <a:pt x="10250" y="0"/>
                    <a:pt x="1" y="2920"/>
                    <a:pt x="1" y="2920"/>
                  </a:cubicBezTo>
                  <a:cubicBezTo>
                    <a:pt x="2266" y="2843"/>
                    <a:pt x="4473" y="2807"/>
                    <a:pt x="6624" y="2807"/>
                  </a:cubicBezTo>
                  <a:cubicBezTo>
                    <a:pt x="50812" y="2807"/>
                    <a:pt x="71042" y="18221"/>
                    <a:pt x="71771" y="18895"/>
                  </a:cubicBezTo>
                  <a:lnTo>
                    <a:pt x="71771" y="18895"/>
                  </a:lnTo>
                  <a:cubicBezTo>
                    <a:pt x="58067" y="3616"/>
                    <a:pt x="38889" y="0"/>
                    <a:pt x="23804" y="0"/>
                  </a:cubicBezTo>
                  <a:close/>
                  <a:moveTo>
                    <a:pt x="71771" y="18895"/>
                  </a:moveTo>
                  <a:cubicBezTo>
                    <a:pt x="71778" y="18903"/>
                    <a:pt x="71784" y="18910"/>
                    <a:pt x="71791" y="18918"/>
                  </a:cubicBezTo>
                  <a:cubicBezTo>
                    <a:pt x="71792" y="18917"/>
                    <a:pt x="71786" y="18909"/>
                    <a:pt x="71771" y="18895"/>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5225800" y="4143825"/>
              <a:ext cx="1796475" cy="471450"/>
            </a:xfrm>
            <a:custGeom>
              <a:avLst/>
              <a:gdLst/>
              <a:ahLst/>
              <a:cxnLst/>
              <a:rect l="l" t="t" r="r" b="b"/>
              <a:pathLst>
                <a:path w="71859" h="18858" extrusionOk="0">
                  <a:moveTo>
                    <a:pt x="23861" y="0"/>
                  </a:moveTo>
                  <a:cubicBezTo>
                    <a:pt x="10274" y="0"/>
                    <a:pt x="0" y="2927"/>
                    <a:pt x="0" y="2927"/>
                  </a:cubicBezTo>
                  <a:cubicBezTo>
                    <a:pt x="1210" y="2927"/>
                    <a:pt x="2353" y="2860"/>
                    <a:pt x="3496" y="2792"/>
                  </a:cubicBezTo>
                  <a:cubicBezTo>
                    <a:pt x="7677" y="1956"/>
                    <a:pt x="14886" y="814"/>
                    <a:pt x="23402" y="814"/>
                  </a:cubicBezTo>
                  <a:cubicBezTo>
                    <a:pt x="37476" y="814"/>
                    <a:pt x="55121" y="3933"/>
                    <a:pt x="68564" y="16707"/>
                  </a:cubicBezTo>
                  <a:cubicBezTo>
                    <a:pt x="69707" y="17312"/>
                    <a:pt x="70783" y="18051"/>
                    <a:pt x="71858" y="18858"/>
                  </a:cubicBezTo>
                  <a:cubicBezTo>
                    <a:pt x="58133" y="3612"/>
                    <a:pt x="38953" y="0"/>
                    <a:pt x="23861"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5197225" y="3916825"/>
              <a:ext cx="1562875" cy="365725"/>
            </a:xfrm>
            <a:custGeom>
              <a:avLst/>
              <a:gdLst/>
              <a:ahLst/>
              <a:cxnLst/>
              <a:rect l="l" t="t" r="r" b="b"/>
              <a:pathLst>
                <a:path w="62515" h="14629" extrusionOk="0">
                  <a:moveTo>
                    <a:pt x="41698" y="0"/>
                  </a:moveTo>
                  <a:cubicBezTo>
                    <a:pt x="19227" y="0"/>
                    <a:pt x="1" y="14628"/>
                    <a:pt x="1" y="14628"/>
                  </a:cubicBezTo>
                  <a:cubicBezTo>
                    <a:pt x="21304" y="5415"/>
                    <a:pt x="37873" y="3304"/>
                    <a:pt x="48585" y="3304"/>
                  </a:cubicBezTo>
                  <a:cubicBezTo>
                    <a:pt x="57645" y="3304"/>
                    <a:pt x="62515" y="4814"/>
                    <a:pt x="62515" y="4814"/>
                  </a:cubicBezTo>
                  <a:cubicBezTo>
                    <a:pt x="55574" y="1336"/>
                    <a:pt x="48488" y="0"/>
                    <a:pt x="41698"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5197225" y="3916825"/>
              <a:ext cx="1564550" cy="365725"/>
            </a:xfrm>
            <a:custGeom>
              <a:avLst/>
              <a:gdLst/>
              <a:ahLst/>
              <a:cxnLst/>
              <a:rect l="l" t="t" r="r" b="b"/>
              <a:pathLst>
                <a:path w="62582" h="14629" extrusionOk="0">
                  <a:moveTo>
                    <a:pt x="41728" y="0"/>
                  </a:moveTo>
                  <a:cubicBezTo>
                    <a:pt x="19227" y="0"/>
                    <a:pt x="1" y="14628"/>
                    <a:pt x="1" y="14628"/>
                  </a:cubicBezTo>
                  <a:cubicBezTo>
                    <a:pt x="942" y="14225"/>
                    <a:pt x="1883" y="13822"/>
                    <a:pt x="2824" y="13418"/>
                  </a:cubicBezTo>
                  <a:cubicBezTo>
                    <a:pt x="8884" y="9480"/>
                    <a:pt x="24275" y="799"/>
                    <a:pt x="41618" y="799"/>
                  </a:cubicBezTo>
                  <a:cubicBezTo>
                    <a:pt x="47361" y="799"/>
                    <a:pt x="53318" y="1751"/>
                    <a:pt x="59221" y="4142"/>
                  </a:cubicBezTo>
                  <a:cubicBezTo>
                    <a:pt x="60297" y="4277"/>
                    <a:pt x="61439" y="4546"/>
                    <a:pt x="62582" y="4814"/>
                  </a:cubicBezTo>
                  <a:cubicBezTo>
                    <a:pt x="55625" y="1336"/>
                    <a:pt x="48527" y="0"/>
                    <a:pt x="41728"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5219075" y="4204375"/>
              <a:ext cx="1063775" cy="350425"/>
            </a:xfrm>
            <a:custGeom>
              <a:avLst/>
              <a:gdLst/>
              <a:ahLst/>
              <a:cxnLst/>
              <a:rect l="l" t="t" r="r" b="b"/>
              <a:pathLst>
                <a:path w="42551" h="14017" extrusionOk="0">
                  <a:moveTo>
                    <a:pt x="9578" y="1"/>
                  </a:moveTo>
                  <a:cubicBezTo>
                    <a:pt x="3921" y="1"/>
                    <a:pt x="1" y="774"/>
                    <a:pt x="1" y="774"/>
                  </a:cubicBezTo>
                  <a:cubicBezTo>
                    <a:pt x="30096" y="2315"/>
                    <a:pt x="42480" y="14016"/>
                    <a:pt x="42550" y="14016"/>
                  </a:cubicBezTo>
                  <a:cubicBezTo>
                    <a:pt x="42550" y="14016"/>
                    <a:pt x="42550" y="14016"/>
                    <a:pt x="42550" y="14016"/>
                  </a:cubicBezTo>
                  <a:cubicBezTo>
                    <a:pt x="33604" y="2200"/>
                    <a:pt x="19120" y="1"/>
                    <a:pt x="9578"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5219075" y="4204900"/>
              <a:ext cx="1063775" cy="351575"/>
            </a:xfrm>
            <a:custGeom>
              <a:avLst/>
              <a:gdLst/>
              <a:ahLst/>
              <a:cxnLst/>
              <a:rect l="l" t="t" r="r" b="b"/>
              <a:pathLst>
                <a:path w="42551" h="14063" extrusionOk="0">
                  <a:moveTo>
                    <a:pt x="9449" y="1"/>
                  </a:moveTo>
                  <a:cubicBezTo>
                    <a:pt x="3862" y="1"/>
                    <a:pt x="1" y="753"/>
                    <a:pt x="1" y="753"/>
                  </a:cubicBezTo>
                  <a:cubicBezTo>
                    <a:pt x="740" y="753"/>
                    <a:pt x="1412" y="820"/>
                    <a:pt x="2084" y="887"/>
                  </a:cubicBezTo>
                  <a:cubicBezTo>
                    <a:pt x="3773" y="686"/>
                    <a:pt x="6265" y="473"/>
                    <a:pt x="9242" y="473"/>
                  </a:cubicBezTo>
                  <a:cubicBezTo>
                    <a:pt x="18228" y="473"/>
                    <a:pt x="31629" y="2417"/>
                    <a:pt x="40668" y="12516"/>
                  </a:cubicBezTo>
                  <a:cubicBezTo>
                    <a:pt x="41341" y="12987"/>
                    <a:pt x="41945" y="13524"/>
                    <a:pt x="42550" y="14062"/>
                  </a:cubicBezTo>
                  <a:cubicBezTo>
                    <a:pt x="33564" y="2193"/>
                    <a:pt x="18990" y="1"/>
                    <a:pt x="944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5143450" y="3614450"/>
              <a:ext cx="1902350" cy="785725"/>
            </a:xfrm>
            <a:custGeom>
              <a:avLst/>
              <a:gdLst/>
              <a:ahLst/>
              <a:cxnLst/>
              <a:rect l="l" t="t" r="r" b="b"/>
              <a:pathLst>
                <a:path w="76094" h="31429" extrusionOk="0">
                  <a:moveTo>
                    <a:pt x="61809" y="1"/>
                  </a:moveTo>
                  <a:cubicBezTo>
                    <a:pt x="26707" y="1"/>
                    <a:pt x="1" y="31429"/>
                    <a:pt x="1" y="31429"/>
                  </a:cubicBezTo>
                  <a:cubicBezTo>
                    <a:pt x="38627" y="3674"/>
                    <a:pt x="67105" y="1734"/>
                    <a:pt x="74313" y="1734"/>
                  </a:cubicBezTo>
                  <a:cubicBezTo>
                    <a:pt x="75484" y="1734"/>
                    <a:pt x="76093" y="1785"/>
                    <a:pt x="76093" y="1785"/>
                  </a:cubicBezTo>
                  <a:cubicBezTo>
                    <a:pt x="71214" y="548"/>
                    <a:pt x="66438" y="1"/>
                    <a:pt x="61809"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5143450" y="3614450"/>
              <a:ext cx="1902350" cy="785725"/>
            </a:xfrm>
            <a:custGeom>
              <a:avLst/>
              <a:gdLst/>
              <a:ahLst/>
              <a:cxnLst/>
              <a:rect l="l" t="t" r="r" b="b"/>
              <a:pathLst>
                <a:path w="76094" h="31429" extrusionOk="0">
                  <a:moveTo>
                    <a:pt x="61809" y="1"/>
                  </a:moveTo>
                  <a:cubicBezTo>
                    <a:pt x="26707" y="1"/>
                    <a:pt x="1" y="31429"/>
                    <a:pt x="1" y="31429"/>
                  </a:cubicBezTo>
                  <a:lnTo>
                    <a:pt x="1" y="31429"/>
                  </a:lnTo>
                  <a:cubicBezTo>
                    <a:pt x="1076" y="30689"/>
                    <a:pt x="2152" y="29950"/>
                    <a:pt x="3227" y="29211"/>
                  </a:cubicBezTo>
                  <a:cubicBezTo>
                    <a:pt x="11082" y="21174"/>
                    <a:pt x="33819" y="972"/>
                    <a:pt x="61966" y="972"/>
                  </a:cubicBezTo>
                  <a:cubicBezTo>
                    <a:pt x="65132" y="972"/>
                    <a:pt x="68367" y="1228"/>
                    <a:pt x="71657" y="1785"/>
                  </a:cubicBezTo>
                  <a:cubicBezTo>
                    <a:pt x="72396" y="1751"/>
                    <a:pt x="73135" y="1735"/>
                    <a:pt x="73875" y="1735"/>
                  </a:cubicBezTo>
                  <a:cubicBezTo>
                    <a:pt x="74614" y="1735"/>
                    <a:pt x="75354" y="1751"/>
                    <a:pt x="76093" y="1785"/>
                  </a:cubicBezTo>
                  <a:cubicBezTo>
                    <a:pt x="71214" y="548"/>
                    <a:pt x="66438" y="1"/>
                    <a:pt x="61809"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5"/>
          <p:cNvGrpSpPr/>
          <p:nvPr/>
        </p:nvGrpSpPr>
        <p:grpSpPr>
          <a:xfrm rot="-9424244" flipH="1">
            <a:off x="6692232" y="1354764"/>
            <a:ext cx="2431735" cy="2055105"/>
            <a:chOff x="4923300" y="1825825"/>
            <a:chExt cx="2431700" cy="2055075"/>
          </a:xfrm>
        </p:grpSpPr>
        <p:sp>
          <p:nvSpPr>
            <p:cNvPr id="230" name="Google Shape;230;p15"/>
            <p:cNvSpPr/>
            <p:nvPr/>
          </p:nvSpPr>
          <p:spPr>
            <a:xfrm>
              <a:off x="5867750" y="1825825"/>
              <a:ext cx="1487250" cy="1665225"/>
            </a:xfrm>
            <a:custGeom>
              <a:avLst/>
              <a:gdLst/>
              <a:ahLst/>
              <a:cxnLst/>
              <a:rect l="l" t="t" r="r" b="b"/>
              <a:pathLst>
                <a:path w="59490" h="66609" extrusionOk="0">
                  <a:moveTo>
                    <a:pt x="47245" y="1"/>
                  </a:moveTo>
                  <a:cubicBezTo>
                    <a:pt x="46667" y="1"/>
                    <a:pt x="46087" y="21"/>
                    <a:pt x="45508" y="61"/>
                  </a:cubicBezTo>
                  <a:cubicBezTo>
                    <a:pt x="43424" y="3825"/>
                    <a:pt x="41542" y="7657"/>
                    <a:pt x="40937" y="9875"/>
                  </a:cubicBezTo>
                  <a:cubicBezTo>
                    <a:pt x="40870" y="6850"/>
                    <a:pt x="41206" y="3758"/>
                    <a:pt x="41878" y="733"/>
                  </a:cubicBezTo>
                  <a:lnTo>
                    <a:pt x="41878" y="733"/>
                  </a:lnTo>
                  <a:cubicBezTo>
                    <a:pt x="39256" y="1406"/>
                    <a:pt x="36837" y="2548"/>
                    <a:pt x="34618" y="3960"/>
                  </a:cubicBezTo>
                  <a:cubicBezTo>
                    <a:pt x="33072" y="8060"/>
                    <a:pt x="31862" y="12228"/>
                    <a:pt x="31997" y="14513"/>
                  </a:cubicBezTo>
                  <a:cubicBezTo>
                    <a:pt x="30921" y="12362"/>
                    <a:pt x="30115" y="10077"/>
                    <a:pt x="29644" y="7724"/>
                  </a:cubicBezTo>
                  <a:cubicBezTo>
                    <a:pt x="27224" y="9942"/>
                    <a:pt x="24939" y="12429"/>
                    <a:pt x="22922" y="15051"/>
                  </a:cubicBezTo>
                  <a:cubicBezTo>
                    <a:pt x="25275" y="17000"/>
                    <a:pt x="27493" y="18546"/>
                    <a:pt x="29039" y="19084"/>
                  </a:cubicBezTo>
                  <a:cubicBezTo>
                    <a:pt x="28347" y="19134"/>
                    <a:pt x="27652" y="19159"/>
                    <a:pt x="26954" y="19159"/>
                  </a:cubicBezTo>
                  <a:cubicBezTo>
                    <a:pt x="24804" y="19159"/>
                    <a:pt x="22634" y="18919"/>
                    <a:pt x="20502" y="18412"/>
                  </a:cubicBezTo>
                  <a:cubicBezTo>
                    <a:pt x="18956" y="20630"/>
                    <a:pt x="17477" y="23050"/>
                    <a:pt x="16133" y="25470"/>
                  </a:cubicBezTo>
                  <a:cubicBezTo>
                    <a:pt x="18609" y="25942"/>
                    <a:pt x="21136" y="26155"/>
                    <a:pt x="23670" y="26155"/>
                  </a:cubicBezTo>
                  <a:cubicBezTo>
                    <a:pt x="24025" y="26155"/>
                    <a:pt x="24381" y="26150"/>
                    <a:pt x="24737" y="26142"/>
                  </a:cubicBezTo>
                  <a:lnTo>
                    <a:pt x="24737" y="26142"/>
                  </a:lnTo>
                  <a:cubicBezTo>
                    <a:pt x="21443" y="27352"/>
                    <a:pt x="17948" y="28159"/>
                    <a:pt x="14452" y="28495"/>
                  </a:cubicBezTo>
                  <a:cubicBezTo>
                    <a:pt x="13041" y="31184"/>
                    <a:pt x="11764" y="33872"/>
                    <a:pt x="10554" y="36628"/>
                  </a:cubicBezTo>
                  <a:cubicBezTo>
                    <a:pt x="12705" y="38107"/>
                    <a:pt x="14923" y="39384"/>
                    <a:pt x="16335" y="39653"/>
                  </a:cubicBezTo>
                  <a:cubicBezTo>
                    <a:pt x="15075" y="39905"/>
                    <a:pt x="13795" y="40042"/>
                    <a:pt x="12507" y="40042"/>
                  </a:cubicBezTo>
                  <a:cubicBezTo>
                    <a:pt x="11390" y="40042"/>
                    <a:pt x="10266" y="39939"/>
                    <a:pt x="9142" y="39720"/>
                  </a:cubicBezTo>
                  <a:cubicBezTo>
                    <a:pt x="8335" y="41804"/>
                    <a:pt x="7462" y="43821"/>
                    <a:pt x="6722" y="45770"/>
                  </a:cubicBezTo>
                  <a:cubicBezTo>
                    <a:pt x="9814" y="45770"/>
                    <a:pt x="13175" y="45569"/>
                    <a:pt x="14789" y="44964"/>
                  </a:cubicBezTo>
                  <a:lnTo>
                    <a:pt x="14789" y="44964"/>
                  </a:lnTo>
                  <a:cubicBezTo>
                    <a:pt x="12033" y="46980"/>
                    <a:pt x="8873" y="48325"/>
                    <a:pt x="5512" y="48997"/>
                  </a:cubicBezTo>
                  <a:cubicBezTo>
                    <a:pt x="4706" y="51148"/>
                    <a:pt x="4033" y="53232"/>
                    <a:pt x="3428" y="55046"/>
                  </a:cubicBezTo>
                  <a:cubicBezTo>
                    <a:pt x="5243" y="55046"/>
                    <a:pt x="7058" y="54778"/>
                    <a:pt x="8806" y="54374"/>
                  </a:cubicBezTo>
                  <a:lnTo>
                    <a:pt x="8806" y="54374"/>
                  </a:lnTo>
                  <a:cubicBezTo>
                    <a:pt x="6924" y="55719"/>
                    <a:pt x="4840" y="56794"/>
                    <a:pt x="2622" y="57534"/>
                  </a:cubicBezTo>
                  <a:cubicBezTo>
                    <a:pt x="874" y="63046"/>
                    <a:pt x="0" y="66608"/>
                    <a:pt x="0" y="66608"/>
                  </a:cubicBezTo>
                  <a:lnTo>
                    <a:pt x="605" y="66608"/>
                  </a:lnTo>
                  <a:cubicBezTo>
                    <a:pt x="6117" y="66406"/>
                    <a:pt x="11562" y="65197"/>
                    <a:pt x="16671" y="63046"/>
                  </a:cubicBezTo>
                  <a:cubicBezTo>
                    <a:pt x="15192" y="62306"/>
                    <a:pt x="13780" y="61365"/>
                    <a:pt x="12436" y="60357"/>
                  </a:cubicBezTo>
                  <a:lnTo>
                    <a:pt x="12436" y="60357"/>
                  </a:lnTo>
                  <a:cubicBezTo>
                    <a:pt x="14587" y="61096"/>
                    <a:pt x="16805" y="61634"/>
                    <a:pt x="19091" y="61970"/>
                  </a:cubicBezTo>
                  <a:cubicBezTo>
                    <a:pt x="21779" y="60626"/>
                    <a:pt x="24401" y="59147"/>
                    <a:pt x="26888" y="57466"/>
                  </a:cubicBezTo>
                  <a:cubicBezTo>
                    <a:pt x="24334" y="56525"/>
                    <a:pt x="21914" y="55248"/>
                    <a:pt x="19763" y="53568"/>
                  </a:cubicBezTo>
                  <a:lnTo>
                    <a:pt x="19763" y="53568"/>
                  </a:lnTo>
                  <a:cubicBezTo>
                    <a:pt x="21645" y="54374"/>
                    <a:pt x="26350" y="55114"/>
                    <a:pt x="29510" y="55584"/>
                  </a:cubicBezTo>
                  <a:cubicBezTo>
                    <a:pt x="31257" y="54307"/>
                    <a:pt x="32938" y="52895"/>
                    <a:pt x="34551" y="51417"/>
                  </a:cubicBezTo>
                  <a:cubicBezTo>
                    <a:pt x="32400" y="48190"/>
                    <a:pt x="30988" y="44560"/>
                    <a:pt x="30383" y="40729"/>
                  </a:cubicBezTo>
                  <a:lnTo>
                    <a:pt x="30383" y="40729"/>
                  </a:lnTo>
                  <a:cubicBezTo>
                    <a:pt x="31190" y="42813"/>
                    <a:pt x="34484" y="46980"/>
                    <a:pt x="36500" y="49467"/>
                  </a:cubicBezTo>
                  <a:cubicBezTo>
                    <a:pt x="38114" y="47854"/>
                    <a:pt x="39660" y="46174"/>
                    <a:pt x="41004" y="44359"/>
                  </a:cubicBezTo>
                  <a:cubicBezTo>
                    <a:pt x="38383" y="42476"/>
                    <a:pt x="36097" y="40057"/>
                    <a:pt x="34282" y="37301"/>
                  </a:cubicBezTo>
                  <a:lnTo>
                    <a:pt x="34282" y="37301"/>
                  </a:lnTo>
                  <a:cubicBezTo>
                    <a:pt x="35761" y="38712"/>
                    <a:pt x="39727" y="40863"/>
                    <a:pt x="42617" y="42342"/>
                  </a:cubicBezTo>
                  <a:cubicBezTo>
                    <a:pt x="44231" y="40057"/>
                    <a:pt x="45642" y="37637"/>
                    <a:pt x="46852" y="35150"/>
                  </a:cubicBezTo>
                  <a:cubicBezTo>
                    <a:pt x="43962" y="34881"/>
                    <a:pt x="41206" y="34141"/>
                    <a:pt x="38517" y="32999"/>
                  </a:cubicBezTo>
                  <a:lnTo>
                    <a:pt x="38517" y="32999"/>
                  </a:lnTo>
                  <a:cubicBezTo>
                    <a:pt x="39100" y="33099"/>
                    <a:pt x="39888" y="33139"/>
                    <a:pt x="40791" y="33139"/>
                  </a:cubicBezTo>
                  <a:cubicBezTo>
                    <a:pt x="42905" y="33139"/>
                    <a:pt x="45647" y="32918"/>
                    <a:pt x="47861" y="32730"/>
                  </a:cubicBezTo>
                  <a:cubicBezTo>
                    <a:pt x="48466" y="31251"/>
                    <a:pt x="48869" y="29772"/>
                    <a:pt x="49205" y="28293"/>
                  </a:cubicBezTo>
                  <a:cubicBezTo>
                    <a:pt x="45911" y="26949"/>
                    <a:pt x="43021" y="24798"/>
                    <a:pt x="40870" y="22042"/>
                  </a:cubicBezTo>
                  <a:lnTo>
                    <a:pt x="40870" y="22042"/>
                  </a:lnTo>
                  <a:cubicBezTo>
                    <a:pt x="42416" y="23117"/>
                    <a:pt x="46449" y="24126"/>
                    <a:pt x="49608" y="24865"/>
                  </a:cubicBezTo>
                  <a:lnTo>
                    <a:pt x="49608" y="24058"/>
                  </a:lnTo>
                  <a:cubicBezTo>
                    <a:pt x="49608" y="21840"/>
                    <a:pt x="50012" y="19622"/>
                    <a:pt x="50684" y="17538"/>
                  </a:cubicBezTo>
                  <a:cubicBezTo>
                    <a:pt x="49003" y="17135"/>
                    <a:pt x="47390" y="16664"/>
                    <a:pt x="45777" y="16059"/>
                  </a:cubicBezTo>
                  <a:lnTo>
                    <a:pt x="45777" y="16059"/>
                  </a:lnTo>
                  <a:cubicBezTo>
                    <a:pt x="46247" y="16076"/>
                    <a:pt x="46714" y="16085"/>
                    <a:pt x="47178" y="16085"/>
                  </a:cubicBezTo>
                  <a:cubicBezTo>
                    <a:pt x="48571" y="16085"/>
                    <a:pt x="49944" y="16009"/>
                    <a:pt x="51356" y="15858"/>
                  </a:cubicBezTo>
                  <a:cubicBezTo>
                    <a:pt x="53104" y="11556"/>
                    <a:pt x="55524" y="7590"/>
                    <a:pt x="58616" y="4161"/>
                  </a:cubicBezTo>
                  <a:lnTo>
                    <a:pt x="58817" y="3825"/>
                  </a:lnTo>
                  <a:cubicBezTo>
                    <a:pt x="59221" y="3355"/>
                    <a:pt x="59490" y="3153"/>
                    <a:pt x="59490" y="3153"/>
                  </a:cubicBezTo>
                  <a:cubicBezTo>
                    <a:pt x="55703" y="1082"/>
                    <a:pt x="51499" y="1"/>
                    <a:pt x="47245" y="1"/>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4923300" y="1921450"/>
              <a:ext cx="2414900" cy="1959450"/>
            </a:xfrm>
            <a:custGeom>
              <a:avLst/>
              <a:gdLst/>
              <a:ahLst/>
              <a:cxnLst/>
              <a:rect l="l" t="t" r="r" b="b"/>
              <a:pathLst>
                <a:path w="96596" h="78378" extrusionOk="0">
                  <a:moveTo>
                    <a:pt x="96595" y="0"/>
                  </a:moveTo>
                  <a:lnTo>
                    <a:pt x="96595" y="0"/>
                  </a:lnTo>
                  <a:cubicBezTo>
                    <a:pt x="93503" y="673"/>
                    <a:pt x="90478" y="1815"/>
                    <a:pt x="87655" y="3294"/>
                  </a:cubicBezTo>
                  <a:cubicBezTo>
                    <a:pt x="82748" y="5916"/>
                    <a:pt x="78379" y="9478"/>
                    <a:pt x="74749" y="13646"/>
                  </a:cubicBezTo>
                  <a:cubicBezTo>
                    <a:pt x="69439" y="19897"/>
                    <a:pt x="65137" y="26888"/>
                    <a:pt x="62044" y="34484"/>
                  </a:cubicBezTo>
                  <a:cubicBezTo>
                    <a:pt x="58347" y="43021"/>
                    <a:pt x="52835" y="50549"/>
                    <a:pt x="45845" y="56666"/>
                  </a:cubicBezTo>
                  <a:cubicBezTo>
                    <a:pt x="43357" y="58884"/>
                    <a:pt x="40736" y="60901"/>
                    <a:pt x="37980" y="62783"/>
                  </a:cubicBezTo>
                  <a:cubicBezTo>
                    <a:pt x="33947" y="65472"/>
                    <a:pt x="29712" y="67892"/>
                    <a:pt x="25275" y="69976"/>
                  </a:cubicBezTo>
                  <a:cubicBezTo>
                    <a:pt x="17209" y="73740"/>
                    <a:pt x="8739" y="76496"/>
                    <a:pt x="1" y="78109"/>
                  </a:cubicBezTo>
                  <a:lnTo>
                    <a:pt x="1" y="78378"/>
                  </a:lnTo>
                  <a:cubicBezTo>
                    <a:pt x="8739" y="76698"/>
                    <a:pt x="17276" y="73942"/>
                    <a:pt x="25343" y="70177"/>
                  </a:cubicBezTo>
                  <a:cubicBezTo>
                    <a:pt x="29846" y="68026"/>
                    <a:pt x="34216" y="65539"/>
                    <a:pt x="38316" y="62783"/>
                  </a:cubicBezTo>
                  <a:cubicBezTo>
                    <a:pt x="41005" y="60968"/>
                    <a:pt x="43559" y="58952"/>
                    <a:pt x="45979" y="56801"/>
                  </a:cubicBezTo>
                  <a:cubicBezTo>
                    <a:pt x="52970" y="50751"/>
                    <a:pt x="58549" y="43155"/>
                    <a:pt x="62246" y="34618"/>
                  </a:cubicBezTo>
                  <a:cubicBezTo>
                    <a:pt x="66615" y="24267"/>
                    <a:pt x="74615" y="10419"/>
                    <a:pt x="87790" y="3496"/>
                  </a:cubicBezTo>
                  <a:cubicBezTo>
                    <a:pt x="90478" y="2084"/>
                    <a:pt x="93369" y="941"/>
                    <a:pt x="96394" y="269"/>
                  </a:cubicBezTo>
                  <a:lnTo>
                    <a:pt x="96595" y="0"/>
                  </a:ln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15"/>
          <p:cNvSpPr/>
          <p:nvPr/>
        </p:nvSpPr>
        <p:spPr>
          <a:xfrm>
            <a:off x="7261400" y="806650"/>
            <a:ext cx="618600" cy="618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rot="4520560" flipH="1">
            <a:off x="6969363" y="734175"/>
            <a:ext cx="1049636" cy="1025083"/>
          </a:xfrm>
          <a:custGeom>
            <a:avLst/>
            <a:gdLst/>
            <a:ahLst/>
            <a:cxnLst/>
            <a:rect l="l" t="t" r="r" b="b"/>
            <a:pathLst>
              <a:path w="7524" h="7348" extrusionOk="0">
                <a:moveTo>
                  <a:pt x="4401" y="870"/>
                </a:moveTo>
                <a:cubicBezTo>
                  <a:pt x="5460" y="870"/>
                  <a:pt x="6480" y="1704"/>
                  <a:pt x="6480" y="2963"/>
                </a:cubicBezTo>
                <a:cubicBezTo>
                  <a:pt x="6480" y="4221"/>
                  <a:pt x="5459" y="5043"/>
                  <a:pt x="4401" y="5043"/>
                </a:cubicBezTo>
                <a:cubicBezTo>
                  <a:pt x="3889" y="5043"/>
                  <a:pt x="3367" y="4850"/>
                  <a:pt x="2948" y="4422"/>
                </a:cubicBezTo>
                <a:cubicBezTo>
                  <a:pt x="2131" y="3605"/>
                  <a:pt x="2131" y="2291"/>
                  <a:pt x="2948" y="1503"/>
                </a:cubicBezTo>
                <a:cubicBezTo>
                  <a:pt x="3367" y="1065"/>
                  <a:pt x="3889" y="870"/>
                  <a:pt x="4401" y="870"/>
                </a:cubicBezTo>
                <a:close/>
                <a:moveTo>
                  <a:pt x="4387" y="1"/>
                </a:moveTo>
                <a:cubicBezTo>
                  <a:pt x="3663" y="1"/>
                  <a:pt x="2928" y="269"/>
                  <a:pt x="2336" y="861"/>
                </a:cubicBezTo>
                <a:lnTo>
                  <a:pt x="2336" y="891"/>
                </a:lnTo>
                <a:cubicBezTo>
                  <a:pt x="1343" y="1883"/>
                  <a:pt x="1168" y="3430"/>
                  <a:pt x="1956" y="4597"/>
                </a:cubicBezTo>
                <a:lnTo>
                  <a:pt x="88" y="6465"/>
                </a:lnTo>
                <a:cubicBezTo>
                  <a:pt x="1" y="6553"/>
                  <a:pt x="1" y="6669"/>
                  <a:pt x="88" y="6757"/>
                </a:cubicBezTo>
                <a:lnTo>
                  <a:pt x="614" y="7282"/>
                </a:lnTo>
                <a:cubicBezTo>
                  <a:pt x="643" y="7326"/>
                  <a:pt x="694" y="7348"/>
                  <a:pt x="749" y="7348"/>
                </a:cubicBezTo>
                <a:cubicBezTo>
                  <a:pt x="803" y="7348"/>
                  <a:pt x="862" y="7326"/>
                  <a:pt x="905" y="7282"/>
                </a:cubicBezTo>
                <a:lnTo>
                  <a:pt x="2773" y="5414"/>
                </a:lnTo>
                <a:cubicBezTo>
                  <a:pt x="3289" y="5756"/>
                  <a:pt x="3846" y="5909"/>
                  <a:pt x="4389" y="5909"/>
                </a:cubicBezTo>
                <a:cubicBezTo>
                  <a:pt x="6025" y="5909"/>
                  <a:pt x="7523" y="4512"/>
                  <a:pt x="7326" y="2671"/>
                </a:cubicBezTo>
                <a:cubicBezTo>
                  <a:pt x="7172" y="1029"/>
                  <a:pt x="5803" y="1"/>
                  <a:pt x="4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234"/>
        <p:cNvGrpSpPr/>
        <p:nvPr/>
      </p:nvGrpSpPr>
      <p:grpSpPr>
        <a:xfrm>
          <a:off x="0" y="0"/>
          <a:ext cx="0" cy="0"/>
          <a:chOff x="0" y="0"/>
          <a:chExt cx="0" cy="0"/>
        </a:xfrm>
      </p:grpSpPr>
      <p:sp>
        <p:nvSpPr>
          <p:cNvPr id="235" name="Google Shape;235;p16"/>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6"/>
          <p:cNvGrpSpPr/>
          <p:nvPr/>
        </p:nvGrpSpPr>
        <p:grpSpPr>
          <a:xfrm>
            <a:off x="7941850" y="431700"/>
            <a:ext cx="544750" cy="108300"/>
            <a:chOff x="8059250" y="431700"/>
            <a:chExt cx="544750" cy="108300"/>
          </a:xfrm>
        </p:grpSpPr>
        <p:sp>
          <p:nvSpPr>
            <p:cNvPr id="238" name="Google Shape;238;p16"/>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16"/>
          <p:cNvSpPr txBox="1">
            <a:spLocks noGrp="1"/>
          </p:cNvSpPr>
          <p:nvPr>
            <p:ph type="title"/>
          </p:nvPr>
        </p:nvSpPr>
        <p:spPr>
          <a:xfrm>
            <a:off x="540000" y="445025"/>
            <a:ext cx="2807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Montserrat"/>
                <a:ea typeface="Montserrat"/>
                <a:cs typeface="Montserrat"/>
                <a:sym typeface="Montserrat"/>
              </a:defRPr>
            </a:lvl2pPr>
            <a:lvl3pPr lvl="2" rtl="0">
              <a:spcBef>
                <a:spcPts val="0"/>
              </a:spcBef>
              <a:spcAft>
                <a:spcPts val="0"/>
              </a:spcAft>
              <a:buSzPts val="3500"/>
              <a:buNone/>
              <a:defRPr>
                <a:latin typeface="Montserrat"/>
                <a:ea typeface="Montserrat"/>
                <a:cs typeface="Montserrat"/>
                <a:sym typeface="Montserrat"/>
              </a:defRPr>
            </a:lvl3pPr>
            <a:lvl4pPr lvl="3" rtl="0">
              <a:spcBef>
                <a:spcPts val="0"/>
              </a:spcBef>
              <a:spcAft>
                <a:spcPts val="0"/>
              </a:spcAft>
              <a:buSzPts val="3500"/>
              <a:buNone/>
              <a:defRPr>
                <a:latin typeface="Montserrat"/>
                <a:ea typeface="Montserrat"/>
                <a:cs typeface="Montserrat"/>
                <a:sym typeface="Montserrat"/>
              </a:defRPr>
            </a:lvl4pPr>
            <a:lvl5pPr lvl="4" rtl="0">
              <a:spcBef>
                <a:spcPts val="0"/>
              </a:spcBef>
              <a:spcAft>
                <a:spcPts val="0"/>
              </a:spcAft>
              <a:buSzPts val="3500"/>
              <a:buNone/>
              <a:defRPr>
                <a:latin typeface="Montserrat"/>
                <a:ea typeface="Montserrat"/>
                <a:cs typeface="Montserrat"/>
                <a:sym typeface="Montserrat"/>
              </a:defRPr>
            </a:lvl5pPr>
            <a:lvl6pPr lvl="5" rtl="0">
              <a:spcBef>
                <a:spcPts val="0"/>
              </a:spcBef>
              <a:spcAft>
                <a:spcPts val="0"/>
              </a:spcAft>
              <a:buSzPts val="3500"/>
              <a:buNone/>
              <a:defRPr>
                <a:latin typeface="Montserrat"/>
                <a:ea typeface="Montserrat"/>
                <a:cs typeface="Montserrat"/>
                <a:sym typeface="Montserrat"/>
              </a:defRPr>
            </a:lvl6pPr>
            <a:lvl7pPr lvl="6" rtl="0">
              <a:spcBef>
                <a:spcPts val="0"/>
              </a:spcBef>
              <a:spcAft>
                <a:spcPts val="0"/>
              </a:spcAft>
              <a:buSzPts val="3500"/>
              <a:buNone/>
              <a:defRPr>
                <a:latin typeface="Montserrat"/>
                <a:ea typeface="Montserrat"/>
                <a:cs typeface="Montserrat"/>
                <a:sym typeface="Montserrat"/>
              </a:defRPr>
            </a:lvl7pPr>
            <a:lvl8pPr lvl="7" rtl="0">
              <a:spcBef>
                <a:spcPts val="0"/>
              </a:spcBef>
              <a:spcAft>
                <a:spcPts val="0"/>
              </a:spcAft>
              <a:buSzPts val="3500"/>
              <a:buNone/>
              <a:defRPr>
                <a:latin typeface="Montserrat"/>
                <a:ea typeface="Montserrat"/>
                <a:cs typeface="Montserrat"/>
                <a:sym typeface="Montserrat"/>
              </a:defRPr>
            </a:lvl8pPr>
            <a:lvl9pPr lvl="8" rtl="0">
              <a:spcBef>
                <a:spcPts val="0"/>
              </a:spcBef>
              <a:spcAft>
                <a:spcPts val="0"/>
              </a:spcAft>
              <a:buSzPts val="3500"/>
              <a:buNone/>
              <a:defRPr>
                <a:latin typeface="Montserrat"/>
                <a:ea typeface="Montserrat"/>
                <a:cs typeface="Montserrat"/>
                <a:sym typeface="Montserrat"/>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1">
  <p:cSld name="CUSTOM_4">
    <p:spTree>
      <p:nvGrpSpPr>
        <p:cNvPr id="1" name="Shape 242"/>
        <p:cNvGrpSpPr/>
        <p:nvPr/>
      </p:nvGrpSpPr>
      <p:grpSpPr>
        <a:xfrm>
          <a:off x="0" y="0"/>
          <a:ext cx="0" cy="0"/>
          <a:chOff x="0" y="0"/>
          <a:chExt cx="0" cy="0"/>
        </a:xfrm>
      </p:grpSpPr>
      <p:sp>
        <p:nvSpPr>
          <p:cNvPr id="243" name="Google Shape;243;p17"/>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17"/>
          <p:cNvGrpSpPr/>
          <p:nvPr/>
        </p:nvGrpSpPr>
        <p:grpSpPr>
          <a:xfrm>
            <a:off x="7941850" y="431700"/>
            <a:ext cx="544750" cy="108300"/>
            <a:chOff x="8059250" y="431700"/>
            <a:chExt cx="544750" cy="108300"/>
          </a:xfrm>
        </p:grpSpPr>
        <p:sp>
          <p:nvSpPr>
            <p:cNvPr id="246" name="Google Shape;246;p17"/>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17"/>
          <p:cNvSpPr txBox="1">
            <a:spLocks noGrp="1"/>
          </p:cNvSpPr>
          <p:nvPr>
            <p:ph type="title"/>
          </p:nvPr>
        </p:nvSpPr>
        <p:spPr>
          <a:xfrm>
            <a:off x="540000" y="445025"/>
            <a:ext cx="2807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Montserrat"/>
                <a:ea typeface="Montserrat"/>
                <a:cs typeface="Montserrat"/>
                <a:sym typeface="Montserrat"/>
              </a:defRPr>
            </a:lvl2pPr>
            <a:lvl3pPr lvl="2" rtl="0">
              <a:spcBef>
                <a:spcPts val="0"/>
              </a:spcBef>
              <a:spcAft>
                <a:spcPts val="0"/>
              </a:spcAft>
              <a:buSzPts val="3500"/>
              <a:buNone/>
              <a:defRPr>
                <a:latin typeface="Montserrat"/>
                <a:ea typeface="Montserrat"/>
                <a:cs typeface="Montserrat"/>
                <a:sym typeface="Montserrat"/>
              </a:defRPr>
            </a:lvl3pPr>
            <a:lvl4pPr lvl="3" rtl="0">
              <a:spcBef>
                <a:spcPts val="0"/>
              </a:spcBef>
              <a:spcAft>
                <a:spcPts val="0"/>
              </a:spcAft>
              <a:buSzPts val="3500"/>
              <a:buNone/>
              <a:defRPr>
                <a:latin typeface="Montserrat"/>
                <a:ea typeface="Montserrat"/>
                <a:cs typeface="Montserrat"/>
                <a:sym typeface="Montserrat"/>
              </a:defRPr>
            </a:lvl4pPr>
            <a:lvl5pPr lvl="4" rtl="0">
              <a:spcBef>
                <a:spcPts val="0"/>
              </a:spcBef>
              <a:spcAft>
                <a:spcPts val="0"/>
              </a:spcAft>
              <a:buSzPts val="3500"/>
              <a:buNone/>
              <a:defRPr>
                <a:latin typeface="Montserrat"/>
                <a:ea typeface="Montserrat"/>
                <a:cs typeface="Montserrat"/>
                <a:sym typeface="Montserrat"/>
              </a:defRPr>
            </a:lvl5pPr>
            <a:lvl6pPr lvl="5" rtl="0">
              <a:spcBef>
                <a:spcPts val="0"/>
              </a:spcBef>
              <a:spcAft>
                <a:spcPts val="0"/>
              </a:spcAft>
              <a:buSzPts val="3500"/>
              <a:buNone/>
              <a:defRPr>
                <a:latin typeface="Montserrat"/>
                <a:ea typeface="Montserrat"/>
                <a:cs typeface="Montserrat"/>
                <a:sym typeface="Montserrat"/>
              </a:defRPr>
            </a:lvl6pPr>
            <a:lvl7pPr lvl="6" rtl="0">
              <a:spcBef>
                <a:spcPts val="0"/>
              </a:spcBef>
              <a:spcAft>
                <a:spcPts val="0"/>
              </a:spcAft>
              <a:buSzPts val="3500"/>
              <a:buNone/>
              <a:defRPr>
                <a:latin typeface="Montserrat"/>
                <a:ea typeface="Montserrat"/>
                <a:cs typeface="Montserrat"/>
                <a:sym typeface="Montserrat"/>
              </a:defRPr>
            </a:lvl7pPr>
            <a:lvl8pPr lvl="7" rtl="0">
              <a:spcBef>
                <a:spcPts val="0"/>
              </a:spcBef>
              <a:spcAft>
                <a:spcPts val="0"/>
              </a:spcAft>
              <a:buSzPts val="3500"/>
              <a:buNone/>
              <a:defRPr>
                <a:latin typeface="Montserrat"/>
                <a:ea typeface="Montserrat"/>
                <a:cs typeface="Montserrat"/>
                <a:sym typeface="Montserrat"/>
              </a:defRPr>
            </a:lvl8pPr>
            <a:lvl9pPr lvl="8" rtl="0">
              <a:spcBef>
                <a:spcPts val="0"/>
              </a:spcBef>
              <a:spcAft>
                <a:spcPts val="0"/>
              </a:spcAft>
              <a:buSzPts val="3500"/>
              <a:buNone/>
              <a:defRPr>
                <a:latin typeface="Montserrat"/>
                <a:ea typeface="Montserrat"/>
                <a:cs typeface="Montserrat"/>
                <a:sym typeface="Montserrat"/>
              </a:defRPr>
            </a:lvl9pPr>
          </a:lstStyle>
          <a:p>
            <a:endParaRPr/>
          </a:p>
        </p:txBody>
      </p:sp>
      <p:sp>
        <p:nvSpPr>
          <p:cNvPr id="250" name="Google Shape;250;p17"/>
          <p:cNvSpPr txBox="1">
            <a:spLocks noGrp="1"/>
          </p:cNvSpPr>
          <p:nvPr>
            <p:ph type="subTitle" idx="1"/>
          </p:nvPr>
        </p:nvSpPr>
        <p:spPr>
          <a:xfrm>
            <a:off x="3709038" y="2222513"/>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51" name="Google Shape;251;p17"/>
          <p:cNvSpPr txBox="1">
            <a:spLocks noGrp="1"/>
          </p:cNvSpPr>
          <p:nvPr>
            <p:ph type="subTitle" idx="2"/>
          </p:nvPr>
        </p:nvSpPr>
        <p:spPr>
          <a:xfrm>
            <a:off x="3847338" y="1786888"/>
            <a:ext cx="1449300" cy="3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252" name="Google Shape;252;p17"/>
          <p:cNvSpPr txBox="1">
            <a:spLocks noGrp="1"/>
          </p:cNvSpPr>
          <p:nvPr>
            <p:ph type="subTitle" idx="3"/>
          </p:nvPr>
        </p:nvSpPr>
        <p:spPr>
          <a:xfrm>
            <a:off x="1088900" y="2222513"/>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53" name="Google Shape;253;p17"/>
          <p:cNvSpPr txBox="1">
            <a:spLocks noGrp="1"/>
          </p:cNvSpPr>
          <p:nvPr>
            <p:ph type="subTitle" idx="4"/>
          </p:nvPr>
        </p:nvSpPr>
        <p:spPr>
          <a:xfrm>
            <a:off x="1227138" y="1786888"/>
            <a:ext cx="1449300" cy="3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254" name="Google Shape;254;p17"/>
          <p:cNvSpPr txBox="1">
            <a:spLocks noGrp="1"/>
          </p:cNvSpPr>
          <p:nvPr>
            <p:ph type="subTitle" idx="5"/>
          </p:nvPr>
        </p:nvSpPr>
        <p:spPr>
          <a:xfrm>
            <a:off x="6467538" y="2222513"/>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55" name="Google Shape;255;p17"/>
          <p:cNvSpPr txBox="1">
            <a:spLocks noGrp="1"/>
          </p:cNvSpPr>
          <p:nvPr>
            <p:ph type="subTitle" idx="6"/>
          </p:nvPr>
        </p:nvSpPr>
        <p:spPr>
          <a:xfrm>
            <a:off x="6605825" y="1786888"/>
            <a:ext cx="1449300" cy="3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256" name="Google Shape;256;p17"/>
          <p:cNvSpPr txBox="1">
            <a:spLocks noGrp="1"/>
          </p:cNvSpPr>
          <p:nvPr>
            <p:ph type="subTitle" idx="7"/>
          </p:nvPr>
        </p:nvSpPr>
        <p:spPr>
          <a:xfrm>
            <a:off x="3709038" y="3903713"/>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57" name="Google Shape;257;p17"/>
          <p:cNvSpPr txBox="1">
            <a:spLocks noGrp="1"/>
          </p:cNvSpPr>
          <p:nvPr>
            <p:ph type="subTitle" idx="8"/>
          </p:nvPr>
        </p:nvSpPr>
        <p:spPr>
          <a:xfrm>
            <a:off x="3847338" y="3468088"/>
            <a:ext cx="1449300" cy="3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258" name="Google Shape;258;p17"/>
          <p:cNvSpPr txBox="1">
            <a:spLocks noGrp="1"/>
          </p:cNvSpPr>
          <p:nvPr>
            <p:ph type="subTitle" idx="9"/>
          </p:nvPr>
        </p:nvSpPr>
        <p:spPr>
          <a:xfrm>
            <a:off x="1088900" y="3903713"/>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59" name="Google Shape;259;p17"/>
          <p:cNvSpPr txBox="1">
            <a:spLocks noGrp="1"/>
          </p:cNvSpPr>
          <p:nvPr>
            <p:ph type="subTitle" idx="13"/>
          </p:nvPr>
        </p:nvSpPr>
        <p:spPr>
          <a:xfrm>
            <a:off x="1227138" y="3468088"/>
            <a:ext cx="1449300" cy="3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260" name="Google Shape;260;p17"/>
          <p:cNvSpPr txBox="1">
            <a:spLocks noGrp="1"/>
          </p:cNvSpPr>
          <p:nvPr>
            <p:ph type="subTitle" idx="14"/>
          </p:nvPr>
        </p:nvSpPr>
        <p:spPr>
          <a:xfrm>
            <a:off x="6467538" y="3903713"/>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61" name="Google Shape;261;p17"/>
          <p:cNvSpPr txBox="1">
            <a:spLocks noGrp="1"/>
          </p:cNvSpPr>
          <p:nvPr>
            <p:ph type="subTitle" idx="15"/>
          </p:nvPr>
        </p:nvSpPr>
        <p:spPr>
          <a:xfrm>
            <a:off x="6605825" y="3468088"/>
            <a:ext cx="1449300" cy="3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grpSp>
        <p:nvGrpSpPr>
          <p:cNvPr id="262" name="Google Shape;262;p17"/>
          <p:cNvGrpSpPr/>
          <p:nvPr/>
        </p:nvGrpSpPr>
        <p:grpSpPr>
          <a:xfrm rot="6255848" flipH="1">
            <a:off x="4555336" y="-46967"/>
            <a:ext cx="1767954" cy="1567948"/>
            <a:chOff x="448175" y="3361625"/>
            <a:chExt cx="1767900" cy="1567900"/>
          </a:xfrm>
        </p:grpSpPr>
        <p:sp>
          <p:nvSpPr>
            <p:cNvPr id="263" name="Google Shape;263;p17"/>
            <p:cNvSpPr/>
            <p:nvPr/>
          </p:nvSpPr>
          <p:spPr>
            <a:xfrm>
              <a:off x="448175" y="4136175"/>
              <a:ext cx="1764525" cy="593375"/>
            </a:xfrm>
            <a:custGeom>
              <a:avLst/>
              <a:gdLst/>
              <a:ahLst/>
              <a:cxnLst/>
              <a:rect l="l" t="t" r="r" b="b"/>
              <a:pathLst>
                <a:path w="70581" h="23735" extrusionOk="0">
                  <a:moveTo>
                    <a:pt x="17283" y="1"/>
                  </a:moveTo>
                  <a:cubicBezTo>
                    <a:pt x="11684" y="1"/>
                    <a:pt x="5882" y="858"/>
                    <a:pt x="0" y="2897"/>
                  </a:cubicBezTo>
                  <a:cubicBezTo>
                    <a:pt x="0" y="2897"/>
                    <a:pt x="2018" y="2556"/>
                    <a:pt x="5800" y="2556"/>
                  </a:cubicBezTo>
                  <a:cubicBezTo>
                    <a:pt x="16067" y="2556"/>
                    <a:pt x="39339" y="5068"/>
                    <a:pt x="70581" y="23735"/>
                  </a:cubicBezTo>
                  <a:lnTo>
                    <a:pt x="70581" y="23735"/>
                  </a:lnTo>
                  <a:cubicBezTo>
                    <a:pt x="70581" y="23735"/>
                    <a:pt x="46752" y="1"/>
                    <a:pt x="17283"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448175" y="4136750"/>
              <a:ext cx="1764525" cy="592800"/>
            </a:xfrm>
            <a:custGeom>
              <a:avLst/>
              <a:gdLst/>
              <a:ahLst/>
              <a:cxnLst/>
              <a:rect l="l" t="t" r="r" b="b"/>
              <a:pathLst>
                <a:path w="70581" h="23712" extrusionOk="0">
                  <a:moveTo>
                    <a:pt x="17215" y="1"/>
                  </a:moveTo>
                  <a:cubicBezTo>
                    <a:pt x="11635" y="1"/>
                    <a:pt x="5855" y="851"/>
                    <a:pt x="0" y="2874"/>
                  </a:cubicBezTo>
                  <a:cubicBezTo>
                    <a:pt x="1278" y="2672"/>
                    <a:pt x="2622" y="2605"/>
                    <a:pt x="3966" y="2538"/>
                  </a:cubicBezTo>
                  <a:cubicBezTo>
                    <a:pt x="8434" y="1392"/>
                    <a:pt x="12838" y="892"/>
                    <a:pt x="17121" y="892"/>
                  </a:cubicBezTo>
                  <a:cubicBezTo>
                    <a:pt x="40485" y="892"/>
                    <a:pt x="60285" y="15772"/>
                    <a:pt x="67556" y="21964"/>
                  </a:cubicBezTo>
                  <a:cubicBezTo>
                    <a:pt x="68564" y="22502"/>
                    <a:pt x="69573" y="23107"/>
                    <a:pt x="70581" y="23712"/>
                  </a:cubicBezTo>
                  <a:cubicBezTo>
                    <a:pt x="70581" y="23712"/>
                    <a:pt x="46680" y="1"/>
                    <a:pt x="17215"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957350" y="3830475"/>
              <a:ext cx="1248650" cy="971350"/>
            </a:xfrm>
            <a:custGeom>
              <a:avLst/>
              <a:gdLst/>
              <a:ahLst/>
              <a:cxnLst/>
              <a:rect l="l" t="t" r="r" b="b"/>
              <a:pathLst>
                <a:path w="49946" h="38854" extrusionOk="0">
                  <a:moveTo>
                    <a:pt x="1" y="0"/>
                  </a:moveTo>
                  <a:cubicBezTo>
                    <a:pt x="1" y="0"/>
                    <a:pt x="23797" y="4908"/>
                    <a:pt x="49945" y="38853"/>
                  </a:cubicBezTo>
                  <a:cubicBezTo>
                    <a:pt x="49945" y="38853"/>
                    <a:pt x="33476" y="1345"/>
                    <a:pt x="1"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957350" y="3830475"/>
              <a:ext cx="1248650" cy="971350"/>
            </a:xfrm>
            <a:custGeom>
              <a:avLst/>
              <a:gdLst/>
              <a:ahLst/>
              <a:cxnLst/>
              <a:rect l="l" t="t" r="r" b="b"/>
              <a:pathLst>
                <a:path w="49946" h="38854" extrusionOk="0">
                  <a:moveTo>
                    <a:pt x="1" y="0"/>
                  </a:moveTo>
                  <a:lnTo>
                    <a:pt x="1" y="0"/>
                  </a:lnTo>
                  <a:cubicBezTo>
                    <a:pt x="1076" y="269"/>
                    <a:pt x="2219" y="538"/>
                    <a:pt x="3295" y="942"/>
                  </a:cubicBezTo>
                  <a:cubicBezTo>
                    <a:pt x="28704" y="4034"/>
                    <a:pt x="43559" y="27896"/>
                    <a:pt x="48130" y="36433"/>
                  </a:cubicBezTo>
                  <a:cubicBezTo>
                    <a:pt x="48735" y="37240"/>
                    <a:pt x="49340" y="37979"/>
                    <a:pt x="49945" y="38853"/>
                  </a:cubicBezTo>
                  <a:cubicBezTo>
                    <a:pt x="49945" y="38853"/>
                    <a:pt x="33476" y="1345"/>
                    <a:pt x="1"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1" y="2731"/>
                    <a:pt x="2527" y="2086"/>
                    <a:pt x="7217" y="2086"/>
                  </a:cubicBezTo>
                  <a:cubicBezTo>
                    <a:pt x="14550" y="2086"/>
                    <a:pt x="27171" y="3662"/>
                    <a:pt x="43693" y="11738"/>
                  </a:cubicBezTo>
                  <a:cubicBezTo>
                    <a:pt x="43693" y="11738"/>
                    <a:pt x="29702" y="1"/>
                    <a:pt x="13119"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807" y="2529"/>
                    <a:pt x="1614" y="2462"/>
                    <a:pt x="2421" y="2327"/>
                  </a:cubicBezTo>
                  <a:cubicBezTo>
                    <a:pt x="6036" y="1070"/>
                    <a:pt x="9643" y="550"/>
                    <a:pt x="13134" y="550"/>
                  </a:cubicBezTo>
                  <a:cubicBezTo>
                    <a:pt x="26065" y="550"/>
                    <a:pt x="37418" y="7674"/>
                    <a:pt x="41811" y="10797"/>
                  </a:cubicBezTo>
                  <a:lnTo>
                    <a:pt x="43693" y="11738"/>
                  </a:lnTo>
                  <a:cubicBezTo>
                    <a:pt x="43693" y="11738"/>
                    <a:pt x="29702" y="1"/>
                    <a:pt x="1311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891825" y="3361625"/>
              <a:ext cx="1304075" cy="1567900"/>
            </a:xfrm>
            <a:custGeom>
              <a:avLst/>
              <a:gdLst/>
              <a:ahLst/>
              <a:cxnLst/>
              <a:rect l="l" t="t" r="r" b="b"/>
              <a:pathLst>
                <a:path w="52163" h="62716" extrusionOk="0">
                  <a:moveTo>
                    <a:pt x="0" y="0"/>
                  </a:moveTo>
                  <a:cubicBezTo>
                    <a:pt x="1" y="0"/>
                    <a:pt x="28569" y="12772"/>
                    <a:pt x="52163" y="62716"/>
                  </a:cubicBezTo>
                  <a:cubicBezTo>
                    <a:pt x="52163" y="62716"/>
                    <a:pt x="41744" y="10957"/>
                    <a:pt x="0" y="0"/>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891825" y="3361625"/>
              <a:ext cx="1304075" cy="1567900"/>
            </a:xfrm>
            <a:custGeom>
              <a:avLst/>
              <a:gdLst/>
              <a:ahLst/>
              <a:cxnLst/>
              <a:rect l="l" t="t" r="r" b="b"/>
              <a:pathLst>
                <a:path w="52163" h="62716" extrusionOk="0">
                  <a:moveTo>
                    <a:pt x="0" y="0"/>
                  </a:moveTo>
                  <a:lnTo>
                    <a:pt x="0" y="0"/>
                  </a:lnTo>
                  <a:cubicBezTo>
                    <a:pt x="1345" y="605"/>
                    <a:pt x="2622" y="1345"/>
                    <a:pt x="3832" y="2151"/>
                  </a:cubicBezTo>
                  <a:cubicBezTo>
                    <a:pt x="34955" y="13041"/>
                    <a:pt x="47121" y="47188"/>
                    <a:pt x="50482" y="59220"/>
                  </a:cubicBezTo>
                  <a:cubicBezTo>
                    <a:pt x="51020" y="60363"/>
                    <a:pt x="51625" y="61573"/>
                    <a:pt x="52163" y="62716"/>
                  </a:cubicBezTo>
                  <a:cubicBezTo>
                    <a:pt x="52163" y="62716"/>
                    <a:pt x="41744" y="10957"/>
                    <a:pt x="0"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7"/>
          <p:cNvGrpSpPr/>
          <p:nvPr/>
        </p:nvGrpSpPr>
        <p:grpSpPr>
          <a:xfrm rot="9892201">
            <a:off x="4504882" y="-800337"/>
            <a:ext cx="2431584" cy="2055548"/>
            <a:chOff x="238125" y="1825275"/>
            <a:chExt cx="2431675" cy="2055625"/>
          </a:xfrm>
        </p:grpSpPr>
        <p:sp>
          <p:nvSpPr>
            <p:cNvPr id="272" name="Google Shape;272;p17"/>
            <p:cNvSpPr/>
            <p:nvPr/>
          </p:nvSpPr>
          <p:spPr>
            <a:xfrm>
              <a:off x="238125" y="1825275"/>
              <a:ext cx="1487250" cy="1665775"/>
            </a:xfrm>
            <a:custGeom>
              <a:avLst/>
              <a:gdLst/>
              <a:ahLst/>
              <a:cxnLst/>
              <a:rect l="l" t="t" r="r" b="b"/>
              <a:pathLst>
                <a:path w="59490" h="66631" extrusionOk="0">
                  <a:moveTo>
                    <a:pt x="11981" y="0"/>
                  </a:moveTo>
                  <a:cubicBezTo>
                    <a:pt x="7804" y="0"/>
                    <a:pt x="3652" y="1079"/>
                    <a:pt x="0" y="3108"/>
                  </a:cubicBezTo>
                  <a:cubicBezTo>
                    <a:pt x="0" y="3108"/>
                    <a:pt x="269" y="3377"/>
                    <a:pt x="672" y="3847"/>
                  </a:cubicBezTo>
                  <a:lnTo>
                    <a:pt x="874" y="4116"/>
                  </a:lnTo>
                  <a:cubicBezTo>
                    <a:pt x="3966" y="7612"/>
                    <a:pt x="6386" y="11578"/>
                    <a:pt x="8134" y="15880"/>
                  </a:cubicBezTo>
                  <a:cubicBezTo>
                    <a:pt x="9545" y="16031"/>
                    <a:pt x="10919" y="16107"/>
                    <a:pt x="12312" y="16107"/>
                  </a:cubicBezTo>
                  <a:cubicBezTo>
                    <a:pt x="12776" y="16107"/>
                    <a:pt x="13242" y="16098"/>
                    <a:pt x="13713" y="16081"/>
                  </a:cubicBezTo>
                  <a:lnTo>
                    <a:pt x="13713" y="16081"/>
                  </a:lnTo>
                  <a:cubicBezTo>
                    <a:pt x="12100" y="16686"/>
                    <a:pt x="10419" y="17157"/>
                    <a:pt x="8739" y="17560"/>
                  </a:cubicBezTo>
                  <a:cubicBezTo>
                    <a:pt x="9478" y="19644"/>
                    <a:pt x="9814" y="21862"/>
                    <a:pt x="9814" y="24080"/>
                  </a:cubicBezTo>
                  <a:lnTo>
                    <a:pt x="9814" y="24887"/>
                  </a:lnTo>
                  <a:cubicBezTo>
                    <a:pt x="12973" y="24148"/>
                    <a:pt x="17007" y="23072"/>
                    <a:pt x="18620" y="22064"/>
                  </a:cubicBezTo>
                  <a:lnTo>
                    <a:pt x="18620" y="22064"/>
                  </a:lnTo>
                  <a:cubicBezTo>
                    <a:pt x="16402" y="24820"/>
                    <a:pt x="13511" y="26971"/>
                    <a:pt x="10285" y="28315"/>
                  </a:cubicBezTo>
                  <a:cubicBezTo>
                    <a:pt x="10553" y="29794"/>
                    <a:pt x="11024" y="31273"/>
                    <a:pt x="11562" y="32684"/>
                  </a:cubicBezTo>
                  <a:cubicBezTo>
                    <a:pt x="13796" y="32922"/>
                    <a:pt x="16567" y="33160"/>
                    <a:pt x="18689" y="33160"/>
                  </a:cubicBezTo>
                  <a:cubicBezTo>
                    <a:pt x="19567" y="33160"/>
                    <a:pt x="20334" y="33119"/>
                    <a:pt x="20905" y="33021"/>
                  </a:cubicBezTo>
                  <a:lnTo>
                    <a:pt x="20905" y="33021"/>
                  </a:lnTo>
                  <a:cubicBezTo>
                    <a:pt x="18284" y="34163"/>
                    <a:pt x="15460" y="34903"/>
                    <a:pt x="12637" y="35172"/>
                  </a:cubicBezTo>
                  <a:cubicBezTo>
                    <a:pt x="13780" y="37659"/>
                    <a:pt x="15192" y="40079"/>
                    <a:pt x="16805" y="42364"/>
                  </a:cubicBezTo>
                  <a:cubicBezTo>
                    <a:pt x="19695" y="40885"/>
                    <a:pt x="23594" y="38734"/>
                    <a:pt x="25073" y="37323"/>
                  </a:cubicBezTo>
                  <a:lnTo>
                    <a:pt x="25073" y="37323"/>
                  </a:lnTo>
                  <a:cubicBezTo>
                    <a:pt x="23325" y="40079"/>
                    <a:pt x="21040" y="42498"/>
                    <a:pt x="18351" y="44381"/>
                  </a:cubicBezTo>
                  <a:cubicBezTo>
                    <a:pt x="19763" y="46196"/>
                    <a:pt x="21309" y="47876"/>
                    <a:pt x="22922" y="49489"/>
                  </a:cubicBezTo>
                  <a:cubicBezTo>
                    <a:pt x="24938" y="47002"/>
                    <a:pt x="28232" y="42835"/>
                    <a:pt x="29039" y="40751"/>
                  </a:cubicBezTo>
                  <a:lnTo>
                    <a:pt x="29039" y="40751"/>
                  </a:lnTo>
                  <a:cubicBezTo>
                    <a:pt x="28434" y="44582"/>
                    <a:pt x="27022" y="48212"/>
                    <a:pt x="24871" y="51439"/>
                  </a:cubicBezTo>
                  <a:cubicBezTo>
                    <a:pt x="26484" y="52917"/>
                    <a:pt x="28165" y="54329"/>
                    <a:pt x="29913" y="55606"/>
                  </a:cubicBezTo>
                  <a:cubicBezTo>
                    <a:pt x="33072" y="55136"/>
                    <a:pt x="37777" y="54396"/>
                    <a:pt x="39659" y="53590"/>
                  </a:cubicBezTo>
                  <a:lnTo>
                    <a:pt x="39659" y="53590"/>
                  </a:lnTo>
                  <a:cubicBezTo>
                    <a:pt x="37508" y="55203"/>
                    <a:pt x="35089" y="56547"/>
                    <a:pt x="32534" y="57488"/>
                  </a:cubicBezTo>
                  <a:cubicBezTo>
                    <a:pt x="35021" y="59169"/>
                    <a:pt x="37643" y="60648"/>
                    <a:pt x="40332" y="61992"/>
                  </a:cubicBezTo>
                  <a:cubicBezTo>
                    <a:pt x="42617" y="61656"/>
                    <a:pt x="44835" y="61118"/>
                    <a:pt x="46986" y="60379"/>
                  </a:cubicBezTo>
                  <a:lnTo>
                    <a:pt x="46986" y="60379"/>
                  </a:lnTo>
                  <a:cubicBezTo>
                    <a:pt x="45709" y="61387"/>
                    <a:pt x="44298" y="62328"/>
                    <a:pt x="42819" y="63068"/>
                  </a:cubicBezTo>
                  <a:cubicBezTo>
                    <a:pt x="47860" y="65219"/>
                    <a:pt x="53372" y="66428"/>
                    <a:pt x="58884" y="66630"/>
                  </a:cubicBezTo>
                  <a:lnTo>
                    <a:pt x="59489" y="66630"/>
                  </a:lnTo>
                  <a:cubicBezTo>
                    <a:pt x="59489" y="66630"/>
                    <a:pt x="58615" y="63068"/>
                    <a:pt x="56868" y="57488"/>
                  </a:cubicBezTo>
                  <a:cubicBezTo>
                    <a:pt x="54649" y="56749"/>
                    <a:pt x="52498" y="55673"/>
                    <a:pt x="50616" y="54329"/>
                  </a:cubicBezTo>
                  <a:lnTo>
                    <a:pt x="50616" y="54329"/>
                  </a:lnTo>
                  <a:cubicBezTo>
                    <a:pt x="52364" y="54800"/>
                    <a:pt x="54246" y="55001"/>
                    <a:pt x="56061" y="55001"/>
                  </a:cubicBezTo>
                  <a:cubicBezTo>
                    <a:pt x="55456" y="53186"/>
                    <a:pt x="54717" y="51103"/>
                    <a:pt x="53977" y="48951"/>
                  </a:cubicBezTo>
                  <a:cubicBezTo>
                    <a:pt x="50616" y="48347"/>
                    <a:pt x="47390" y="46935"/>
                    <a:pt x="44634" y="44986"/>
                  </a:cubicBezTo>
                  <a:lnTo>
                    <a:pt x="44634" y="44986"/>
                  </a:lnTo>
                  <a:cubicBezTo>
                    <a:pt x="46247" y="45523"/>
                    <a:pt x="49675" y="45725"/>
                    <a:pt x="52767" y="45725"/>
                  </a:cubicBezTo>
                  <a:cubicBezTo>
                    <a:pt x="51961" y="43776"/>
                    <a:pt x="51154" y="41759"/>
                    <a:pt x="50280" y="39675"/>
                  </a:cubicBezTo>
                  <a:cubicBezTo>
                    <a:pt x="49143" y="39903"/>
                    <a:pt x="47990" y="40020"/>
                    <a:pt x="46837" y="40020"/>
                  </a:cubicBezTo>
                  <a:cubicBezTo>
                    <a:pt x="45604" y="40020"/>
                    <a:pt x="44371" y="39886"/>
                    <a:pt x="43155" y="39608"/>
                  </a:cubicBezTo>
                  <a:cubicBezTo>
                    <a:pt x="44567" y="39339"/>
                    <a:pt x="46718" y="38062"/>
                    <a:pt x="48936" y="36650"/>
                  </a:cubicBezTo>
                  <a:cubicBezTo>
                    <a:pt x="47726" y="33894"/>
                    <a:pt x="46381" y="31206"/>
                    <a:pt x="44970" y="28517"/>
                  </a:cubicBezTo>
                  <a:cubicBezTo>
                    <a:pt x="41474" y="28181"/>
                    <a:pt x="38046" y="27374"/>
                    <a:pt x="34752" y="26164"/>
                  </a:cubicBezTo>
                  <a:lnTo>
                    <a:pt x="34752" y="26164"/>
                  </a:lnTo>
                  <a:cubicBezTo>
                    <a:pt x="35044" y="26171"/>
                    <a:pt x="35336" y="26174"/>
                    <a:pt x="35628" y="26174"/>
                  </a:cubicBezTo>
                  <a:cubicBezTo>
                    <a:pt x="38226" y="26174"/>
                    <a:pt x="40819" y="25908"/>
                    <a:pt x="43357" y="25425"/>
                  </a:cubicBezTo>
                  <a:cubicBezTo>
                    <a:pt x="42012" y="23005"/>
                    <a:pt x="40533" y="20652"/>
                    <a:pt x="38987" y="18367"/>
                  </a:cubicBezTo>
                  <a:cubicBezTo>
                    <a:pt x="36943" y="18865"/>
                    <a:pt x="34825" y="19142"/>
                    <a:pt x="32688" y="19142"/>
                  </a:cubicBezTo>
                  <a:cubicBezTo>
                    <a:pt x="31944" y="19142"/>
                    <a:pt x="31197" y="19108"/>
                    <a:pt x="30450" y="19039"/>
                  </a:cubicBezTo>
                  <a:cubicBezTo>
                    <a:pt x="32064" y="18501"/>
                    <a:pt x="34282" y="16955"/>
                    <a:pt x="36567" y="15073"/>
                  </a:cubicBezTo>
                  <a:cubicBezTo>
                    <a:pt x="34551" y="12384"/>
                    <a:pt x="32333" y="9964"/>
                    <a:pt x="29845" y="7746"/>
                  </a:cubicBezTo>
                  <a:cubicBezTo>
                    <a:pt x="29375" y="10099"/>
                    <a:pt x="28635" y="12384"/>
                    <a:pt x="27560" y="14535"/>
                  </a:cubicBezTo>
                  <a:cubicBezTo>
                    <a:pt x="27694" y="12183"/>
                    <a:pt x="26417" y="8015"/>
                    <a:pt x="24938" y="3982"/>
                  </a:cubicBezTo>
                  <a:cubicBezTo>
                    <a:pt x="22653" y="2503"/>
                    <a:pt x="20233" y="1428"/>
                    <a:pt x="17679" y="688"/>
                  </a:cubicBezTo>
                  <a:lnTo>
                    <a:pt x="17679" y="688"/>
                  </a:lnTo>
                  <a:cubicBezTo>
                    <a:pt x="18284" y="3713"/>
                    <a:pt x="18553" y="6805"/>
                    <a:pt x="18553" y="9897"/>
                  </a:cubicBezTo>
                  <a:cubicBezTo>
                    <a:pt x="17948" y="7612"/>
                    <a:pt x="16065" y="3780"/>
                    <a:pt x="13982" y="83"/>
                  </a:cubicBezTo>
                  <a:cubicBezTo>
                    <a:pt x="13315" y="28"/>
                    <a:pt x="12648" y="0"/>
                    <a:pt x="11981" y="0"/>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a:off x="254925" y="1921450"/>
              <a:ext cx="2414875" cy="1959450"/>
            </a:xfrm>
            <a:custGeom>
              <a:avLst/>
              <a:gdLst/>
              <a:ahLst/>
              <a:cxnLst/>
              <a:rect l="l" t="t" r="r" b="b"/>
              <a:pathLst>
                <a:path w="96595" h="78378" extrusionOk="0">
                  <a:moveTo>
                    <a:pt x="0" y="0"/>
                  </a:moveTo>
                  <a:lnTo>
                    <a:pt x="202" y="269"/>
                  </a:lnTo>
                  <a:cubicBezTo>
                    <a:pt x="3227" y="941"/>
                    <a:pt x="6117" y="2017"/>
                    <a:pt x="8806" y="3496"/>
                  </a:cubicBezTo>
                  <a:cubicBezTo>
                    <a:pt x="22048" y="10419"/>
                    <a:pt x="29980" y="24267"/>
                    <a:pt x="34349" y="34618"/>
                  </a:cubicBezTo>
                  <a:cubicBezTo>
                    <a:pt x="38046" y="43155"/>
                    <a:pt x="43558" y="50751"/>
                    <a:pt x="50616" y="56801"/>
                  </a:cubicBezTo>
                  <a:cubicBezTo>
                    <a:pt x="53036" y="58952"/>
                    <a:pt x="55591" y="60968"/>
                    <a:pt x="58212" y="62783"/>
                  </a:cubicBezTo>
                  <a:cubicBezTo>
                    <a:pt x="62380" y="65539"/>
                    <a:pt x="66749" y="68026"/>
                    <a:pt x="71253" y="70177"/>
                  </a:cubicBezTo>
                  <a:cubicBezTo>
                    <a:pt x="79319" y="73942"/>
                    <a:pt x="87789" y="76698"/>
                    <a:pt x="96595" y="78378"/>
                  </a:cubicBezTo>
                  <a:lnTo>
                    <a:pt x="96595" y="78109"/>
                  </a:lnTo>
                  <a:cubicBezTo>
                    <a:pt x="87856" y="76496"/>
                    <a:pt x="79386" y="73740"/>
                    <a:pt x="71320" y="69976"/>
                  </a:cubicBezTo>
                  <a:cubicBezTo>
                    <a:pt x="66951" y="67892"/>
                    <a:pt x="62649" y="65472"/>
                    <a:pt x="58616" y="62783"/>
                  </a:cubicBezTo>
                  <a:cubicBezTo>
                    <a:pt x="55860" y="60901"/>
                    <a:pt x="53238" y="58884"/>
                    <a:pt x="50751" y="56666"/>
                  </a:cubicBezTo>
                  <a:cubicBezTo>
                    <a:pt x="43760" y="50549"/>
                    <a:pt x="38248" y="43021"/>
                    <a:pt x="34618" y="34484"/>
                  </a:cubicBezTo>
                  <a:cubicBezTo>
                    <a:pt x="31526" y="26888"/>
                    <a:pt x="27224" y="19830"/>
                    <a:pt x="21847" y="13646"/>
                  </a:cubicBezTo>
                  <a:cubicBezTo>
                    <a:pt x="18217" y="9478"/>
                    <a:pt x="13847" y="5916"/>
                    <a:pt x="8940" y="3294"/>
                  </a:cubicBezTo>
                  <a:cubicBezTo>
                    <a:pt x="6117" y="1748"/>
                    <a:pt x="3092" y="673"/>
                    <a:pt x="0" y="0"/>
                  </a:cubicBez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1">
  <p:cSld name="CUSTOM_3">
    <p:spTree>
      <p:nvGrpSpPr>
        <p:cNvPr id="1" name="Shape 274"/>
        <p:cNvGrpSpPr/>
        <p:nvPr/>
      </p:nvGrpSpPr>
      <p:grpSpPr>
        <a:xfrm>
          <a:off x="0" y="0"/>
          <a:ext cx="0" cy="0"/>
          <a:chOff x="0" y="0"/>
          <a:chExt cx="0" cy="0"/>
        </a:xfrm>
      </p:grpSpPr>
      <p:sp>
        <p:nvSpPr>
          <p:cNvPr id="275" name="Google Shape;275;p18"/>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8"/>
          <p:cNvGrpSpPr/>
          <p:nvPr/>
        </p:nvGrpSpPr>
        <p:grpSpPr>
          <a:xfrm>
            <a:off x="405200" y="334650"/>
            <a:ext cx="1767900" cy="1567900"/>
            <a:chOff x="448175" y="3361625"/>
            <a:chExt cx="1767900" cy="1567900"/>
          </a:xfrm>
        </p:grpSpPr>
        <p:sp>
          <p:nvSpPr>
            <p:cNvPr id="278" name="Google Shape;278;p18"/>
            <p:cNvSpPr/>
            <p:nvPr/>
          </p:nvSpPr>
          <p:spPr>
            <a:xfrm>
              <a:off x="448175" y="4136175"/>
              <a:ext cx="1764525" cy="593375"/>
            </a:xfrm>
            <a:custGeom>
              <a:avLst/>
              <a:gdLst/>
              <a:ahLst/>
              <a:cxnLst/>
              <a:rect l="l" t="t" r="r" b="b"/>
              <a:pathLst>
                <a:path w="70581" h="23735" extrusionOk="0">
                  <a:moveTo>
                    <a:pt x="17283" y="1"/>
                  </a:moveTo>
                  <a:cubicBezTo>
                    <a:pt x="11684" y="1"/>
                    <a:pt x="5882" y="858"/>
                    <a:pt x="0" y="2897"/>
                  </a:cubicBezTo>
                  <a:cubicBezTo>
                    <a:pt x="0" y="2897"/>
                    <a:pt x="2018" y="2556"/>
                    <a:pt x="5800" y="2556"/>
                  </a:cubicBezTo>
                  <a:cubicBezTo>
                    <a:pt x="16067" y="2556"/>
                    <a:pt x="39339" y="5068"/>
                    <a:pt x="70581" y="23735"/>
                  </a:cubicBezTo>
                  <a:lnTo>
                    <a:pt x="70581" y="23735"/>
                  </a:lnTo>
                  <a:cubicBezTo>
                    <a:pt x="70581" y="23735"/>
                    <a:pt x="46752" y="1"/>
                    <a:pt x="17283"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a:off x="448175" y="4136750"/>
              <a:ext cx="1764525" cy="592800"/>
            </a:xfrm>
            <a:custGeom>
              <a:avLst/>
              <a:gdLst/>
              <a:ahLst/>
              <a:cxnLst/>
              <a:rect l="l" t="t" r="r" b="b"/>
              <a:pathLst>
                <a:path w="70581" h="23712" extrusionOk="0">
                  <a:moveTo>
                    <a:pt x="17215" y="1"/>
                  </a:moveTo>
                  <a:cubicBezTo>
                    <a:pt x="11635" y="1"/>
                    <a:pt x="5855" y="851"/>
                    <a:pt x="0" y="2874"/>
                  </a:cubicBezTo>
                  <a:cubicBezTo>
                    <a:pt x="1278" y="2672"/>
                    <a:pt x="2622" y="2605"/>
                    <a:pt x="3966" y="2538"/>
                  </a:cubicBezTo>
                  <a:cubicBezTo>
                    <a:pt x="8434" y="1392"/>
                    <a:pt x="12838" y="892"/>
                    <a:pt x="17121" y="892"/>
                  </a:cubicBezTo>
                  <a:cubicBezTo>
                    <a:pt x="40485" y="892"/>
                    <a:pt x="60285" y="15772"/>
                    <a:pt x="67556" y="21964"/>
                  </a:cubicBezTo>
                  <a:cubicBezTo>
                    <a:pt x="68564" y="22502"/>
                    <a:pt x="69573" y="23107"/>
                    <a:pt x="70581" y="23712"/>
                  </a:cubicBezTo>
                  <a:cubicBezTo>
                    <a:pt x="70581" y="23712"/>
                    <a:pt x="46680" y="1"/>
                    <a:pt x="17215"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957350" y="3830475"/>
              <a:ext cx="1248650" cy="971350"/>
            </a:xfrm>
            <a:custGeom>
              <a:avLst/>
              <a:gdLst/>
              <a:ahLst/>
              <a:cxnLst/>
              <a:rect l="l" t="t" r="r" b="b"/>
              <a:pathLst>
                <a:path w="49946" h="38854" extrusionOk="0">
                  <a:moveTo>
                    <a:pt x="1" y="0"/>
                  </a:moveTo>
                  <a:cubicBezTo>
                    <a:pt x="1" y="0"/>
                    <a:pt x="23797" y="4908"/>
                    <a:pt x="49945" y="38853"/>
                  </a:cubicBezTo>
                  <a:cubicBezTo>
                    <a:pt x="49945" y="38853"/>
                    <a:pt x="33476" y="1345"/>
                    <a:pt x="1"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957350" y="3830475"/>
              <a:ext cx="1248650" cy="971350"/>
            </a:xfrm>
            <a:custGeom>
              <a:avLst/>
              <a:gdLst/>
              <a:ahLst/>
              <a:cxnLst/>
              <a:rect l="l" t="t" r="r" b="b"/>
              <a:pathLst>
                <a:path w="49946" h="38854" extrusionOk="0">
                  <a:moveTo>
                    <a:pt x="1" y="0"/>
                  </a:moveTo>
                  <a:lnTo>
                    <a:pt x="1" y="0"/>
                  </a:lnTo>
                  <a:cubicBezTo>
                    <a:pt x="1076" y="269"/>
                    <a:pt x="2219" y="538"/>
                    <a:pt x="3295" y="942"/>
                  </a:cubicBezTo>
                  <a:cubicBezTo>
                    <a:pt x="28704" y="4034"/>
                    <a:pt x="43559" y="27896"/>
                    <a:pt x="48130" y="36433"/>
                  </a:cubicBezTo>
                  <a:cubicBezTo>
                    <a:pt x="48735" y="37240"/>
                    <a:pt x="49340" y="37979"/>
                    <a:pt x="49945" y="38853"/>
                  </a:cubicBezTo>
                  <a:cubicBezTo>
                    <a:pt x="49945" y="38853"/>
                    <a:pt x="33476" y="1345"/>
                    <a:pt x="1"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1" y="2731"/>
                    <a:pt x="2527" y="2086"/>
                    <a:pt x="7217" y="2086"/>
                  </a:cubicBezTo>
                  <a:cubicBezTo>
                    <a:pt x="14550" y="2086"/>
                    <a:pt x="27171" y="3662"/>
                    <a:pt x="43693" y="11738"/>
                  </a:cubicBezTo>
                  <a:cubicBezTo>
                    <a:pt x="43693" y="11738"/>
                    <a:pt x="29702" y="1"/>
                    <a:pt x="13119"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807" y="2529"/>
                    <a:pt x="1614" y="2462"/>
                    <a:pt x="2421" y="2327"/>
                  </a:cubicBezTo>
                  <a:cubicBezTo>
                    <a:pt x="6036" y="1070"/>
                    <a:pt x="9643" y="550"/>
                    <a:pt x="13134" y="550"/>
                  </a:cubicBezTo>
                  <a:cubicBezTo>
                    <a:pt x="26065" y="550"/>
                    <a:pt x="37418" y="7674"/>
                    <a:pt x="41811" y="10797"/>
                  </a:cubicBezTo>
                  <a:lnTo>
                    <a:pt x="43693" y="11738"/>
                  </a:lnTo>
                  <a:cubicBezTo>
                    <a:pt x="43693" y="11738"/>
                    <a:pt x="29702" y="1"/>
                    <a:pt x="1311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a:off x="891825" y="3361625"/>
              <a:ext cx="1304075" cy="1567900"/>
            </a:xfrm>
            <a:custGeom>
              <a:avLst/>
              <a:gdLst/>
              <a:ahLst/>
              <a:cxnLst/>
              <a:rect l="l" t="t" r="r" b="b"/>
              <a:pathLst>
                <a:path w="52163" h="62716" extrusionOk="0">
                  <a:moveTo>
                    <a:pt x="0" y="0"/>
                  </a:moveTo>
                  <a:cubicBezTo>
                    <a:pt x="1" y="0"/>
                    <a:pt x="28569" y="12772"/>
                    <a:pt x="52163" y="62716"/>
                  </a:cubicBezTo>
                  <a:cubicBezTo>
                    <a:pt x="52163" y="62716"/>
                    <a:pt x="41744" y="10957"/>
                    <a:pt x="0" y="0"/>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891825" y="3361625"/>
              <a:ext cx="1304075" cy="1567900"/>
            </a:xfrm>
            <a:custGeom>
              <a:avLst/>
              <a:gdLst/>
              <a:ahLst/>
              <a:cxnLst/>
              <a:rect l="l" t="t" r="r" b="b"/>
              <a:pathLst>
                <a:path w="52163" h="62716" extrusionOk="0">
                  <a:moveTo>
                    <a:pt x="0" y="0"/>
                  </a:moveTo>
                  <a:lnTo>
                    <a:pt x="0" y="0"/>
                  </a:lnTo>
                  <a:cubicBezTo>
                    <a:pt x="1345" y="605"/>
                    <a:pt x="2622" y="1345"/>
                    <a:pt x="3832" y="2151"/>
                  </a:cubicBezTo>
                  <a:cubicBezTo>
                    <a:pt x="34955" y="13041"/>
                    <a:pt x="47121" y="47188"/>
                    <a:pt x="50482" y="59220"/>
                  </a:cubicBezTo>
                  <a:cubicBezTo>
                    <a:pt x="51020" y="60363"/>
                    <a:pt x="51625" y="61573"/>
                    <a:pt x="52163" y="62716"/>
                  </a:cubicBezTo>
                  <a:cubicBezTo>
                    <a:pt x="52163" y="62716"/>
                    <a:pt x="41744" y="10957"/>
                    <a:pt x="0"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8"/>
          <p:cNvGrpSpPr/>
          <p:nvPr/>
        </p:nvGrpSpPr>
        <p:grpSpPr>
          <a:xfrm>
            <a:off x="1431475" y="334650"/>
            <a:ext cx="1509125" cy="1806025"/>
            <a:chOff x="2374000" y="922075"/>
            <a:chExt cx="1509125" cy="1806025"/>
          </a:xfrm>
        </p:grpSpPr>
        <p:sp>
          <p:nvSpPr>
            <p:cNvPr id="287" name="Google Shape;287;p18"/>
            <p:cNvSpPr/>
            <p:nvPr/>
          </p:nvSpPr>
          <p:spPr>
            <a:xfrm>
              <a:off x="2374000" y="922075"/>
              <a:ext cx="870525" cy="1389275"/>
            </a:xfrm>
            <a:custGeom>
              <a:avLst/>
              <a:gdLst/>
              <a:ahLst/>
              <a:cxnLst/>
              <a:rect l="l" t="t" r="r" b="b"/>
              <a:pathLst>
                <a:path w="34821" h="55571" extrusionOk="0">
                  <a:moveTo>
                    <a:pt x="5730" y="0"/>
                  </a:moveTo>
                  <a:cubicBezTo>
                    <a:pt x="3784" y="0"/>
                    <a:pt x="1853" y="304"/>
                    <a:pt x="1" y="921"/>
                  </a:cubicBezTo>
                  <a:cubicBezTo>
                    <a:pt x="1" y="921"/>
                    <a:pt x="135" y="1123"/>
                    <a:pt x="337" y="1526"/>
                  </a:cubicBezTo>
                  <a:lnTo>
                    <a:pt x="539" y="1795"/>
                  </a:lnTo>
                  <a:cubicBezTo>
                    <a:pt x="2286" y="4753"/>
                    <a:pt x="3564" y="7979"/>
                    <a:pt x="4236" y="11340"/>
                  </a:cubicBezTo>
                  <a:cubicBezTo>
                    <a:pt x="5580" y="11743"/>
                    <a:pt x="6925" y="12079"/>
                    <a:pt x="8269" y="12281"/>
                  </a:cubicBezTo>
                  <a:cubicBezTo>
                    <a:pt x="6992" y="12483"/>
                    <a:pt x="5715" y="12617"/>
                    <a:pt x="4437" y="12684"/>
                  </a:cubicBezTo>
                  <a:cubicBezTo>
                    <a:pt x="4639" y="14298"/>
                    <a:pt x="4639" y="15978"/>
                    <a:pt x="4370" y="17591"/>
                  </a:cubicBezTo>
                  <a:cubicBezTo>
                    <a:pt x="4303" y="17793"/>
                    <a:pt x="4236" y="17995"/>
                    <a:pt x="4236" y="18196"/>
                  </a:cubicBezTo>
                  <a:cubicBezTo>
                    <a:pt x="6656" y="18129"/>
                    <a:pt x="9748" y="17927"/>
                    <a:pt x="11025" y="17323"/>
                  </a:cubicBezTo>
                  <a:lnTo>
                    <a:pt x="11025" y="17323"/>
                  </a:lnTo>
                  <a:cubicBezTo>
                    <a:pt x="9076" y="19070"/>
                    <a:pt x="6656" y="20280"/>
                    <a:pt x="4101" y="20751"/>
                  </a:cubicBezTo>
                  <a:cubicBezTo>
                    <a:pt x="4101" y="21893"/>
                    <a:pt x="4236" y="23036"/>
                    <a:pt x="4437" y="24179"/>
                  </a:cubicBezTo>
                  <a:cubicBezTo>
                    <a:pt x="6656" y="24918"/>
                    <a:pt x="8941" y="25389"/>
                    <a:pt x="11227" y="25725"/>
                  </a:cubicBezTo>
                  <a:cubicBezTo>
                    <a:pt x="9768" y="26054"/>
                    <a:pt x="8276" y="26219"/>
                    <a:pt x="6775" y="26219"/>
                  </a:cubicBezTo>
                  <a:cubicBezTo>
                    <a:pt x="6131" y="26219"/>
                    <a:pt x="5486" y="26189"/>
                    <a:pt x="4841" y="26128"/>
                  </a:cubicBezTo>
                  <a:lnTo>
                    <a:pt x="4841" y="26128"/>
                  </a:lnTo>
                  <a:cubicBezTo>
                    <a:pt x="5379" y="28145"/>
                    <a:pt x="6118" y="30094"/>
                    <a:pt x="6992" y="31976"/>
                  </a:cubicBezTo>
                  <a:cubicBezTo>
                    <a:pt x="9277" y="31304"/>
                    <a:pt x="12437" y="30296"/>
                    <a:pt x="13714" y="29489"/>
                  </a:cubicBezTo>
                  <a:lnTo>
                    <a:pt x="13714" y="29489"/>
                  </a:lnTo>
                  <a:cubicBezTo>
                    <a:pt x="12033" y="31237"/>
                    <a:pt x="10017" y="32716"/>
                    <a:pt x="7866" y="33724"/>
                  </a:cubicBezTo>
                  <a:cubicBezTo>
                    <a:pt x="8605" y="35203"/>
                    <a:pt x="9479" y="36682"/>
                    <a:pt x="10353" y="38026"/>
                  </a:cubicBezTo>
                  <a:cubicBezTo>
                    <a:pt x="12168" y="36480"/>
                    <a:pt x="15193" y="33858"/>
                    <a:pt x="16066" y="32514"/>
                  </a:cubicBezTo>
                  <a:lnTo>
                    <a:pt x="16066" y="32514"/>
                  </a:lnTo>
                  <a:cubicBezTo>
                    <a:pt x="15125" y="35203"/>
                    <a:pt x="13579" y="37623"/>
                    <a:pt x="11563" y="39707"/>
                  </a:cubicBezTo>
                  <a:cubicBezTo>
                    <a:pt x="12504" y="41051"/>
                    <a:pt x="13579" y="42261"/>
                    <a:pt x="14655" y="43471"/>
                  </a:cubicBezTo>
                  <a:cubicBezTo>
                    <a:pt x="15776" y="43533"/>
                    <a:pt x="17128" y="43581"/>
                    <a:pt x="18410" y="43581"/>
                  </a:cubicBezTo>
                  <a:cubicBezTo>
                    <a:pt x="19895" y="43581"/>
                    <a:pt x="21286" y="43517"/>
                    <a:pt x="22116" y="43336"/>
                  </a:cubicBezTo>
                  <a:lnTo>
                    <a:pt x="22116" y="43336"/>
                  </a:lnTo>
                  <a:cubicBezTo>
                    <a:pt x="20301" y="44277"/>
                    <a:pt x="18419" y="44882"/>
                    <a:pt x="16403" y="45218"/>
                  </a:cubicBezTo>
                  <a:cubicBezTo>
                    <a:pt x="18016" y="46765"/>
                    <a:pt x="19696" y="48243"/>
                    <a:pt x="21511" y="49588"/>
                  </a:cubicBezTo>
                  <a:cubicBezTo>
                    <a:pt x="21908" y="49604"/>
                    <a:pt x="22305" y="49612"/>
                    <a:pt x="22701" y="49612"/>
                  </a:cubicBezTo>
                  <a:cubicBezTo>
                    <a:pt x="23985" y="49612"/>
                    <a:pt x="25269" y="49524"/>
                    <a:pt x="26553" y="49319"/>
                  </a:cubicBezTo>
                  <a:lnTo>
                    <a:pt x="26553" y="49319"/>
                  </a:lnTo>
                  <a:cubicBezTo>
                    <a:pt x="25477" y="49857"/>
                    <a:pt x="24334" y="50327"/>
                    <a:pt x="23124" y="50663"/>
                  </a:cubicBezTo>
                  <a:cubicBezTo>
                    <a:pt x="26553" y="52949"/>
                    <a:pt x="30384" y="54629"/>
                    <a:pt x="34417" y="55503"/>
                  </a:cubicBezTo>
                  <a:lnTo>
                    <a:pt x="34753" y="55570"/>
                  </a:lnTo>
                  <a:lnTo>
                    <a:pt x="34821" y="55570"/>
                  </a:lnTo>
                  <a:cubicBezTo>
                    <a:pt x="34821" y="55570"/>
                    <a:pt x="34686" y="52881"/>
                    <a:pt x="34148" y="48579"/>
                  </a:cubicBezTo>
                  <a:cubicBezTo>
                    <a:pt x="32602" y="47706"/>
                    <a:pt x="31258" y="46630"/>
                    <a:pt x="30048" y="45353"/>
                  </a:cubicBezTo>
                  <a:lnTo>
                    <a:pt x="30048" y="45353"/>
                  </a:lnTo>
                  <a:cubicBezTo>
                    <a:pt x="31258" y="45958"/>
                    <a:pt x="32535" y="46361"/>
                    <a:pt x="33880" y="46630"/>
                  </a:cubicBezTo>
                  <a:cubicBezTo>
                    <a:pt x="33745" y="45151"/>
                    <a:pt x="33476" y="43605"/>
                    <a:pt x="33207" y="41925"/>
                  </a:cubicBezTo>
                  <a:cubicBezTo>
                    <a:pt x="30855" y="40984"/>
                    <a:pt x="28704" y="39572"/>
                    <a:pt x="26956" y="37690"/>
                  </a:cubicBezTo>
                  <a:lnTo>
                    <a:pt x="26956" y="37690"/>
                  </a:lnTo>
                  <a:cubicBezTo>
                    <a:pt x="28771" y="38497"/>
                    <a:pt x="30787" y="39034"/>
                    <a:pt x="32737" y="39370"/>
                  </a:cubicBezTo>
                  <a:cubicBezTo>
                    <a:pt x="32468" y="37824"/>
                    <a:pt x="32132" y="36278"/>
                    <a:pt x="31796" y="34598"/>
                  </a:cubicBezTo>
                  <a:cubicBezTo>
                    <a:pt x="29981" y="34598"/>
                    <a:pt x="28233" y="34262"/>
                    <a:pt x="26553" y="33590"/>
                  </a:cubicBezTo>
                  <a:cubicBezTo>
                    <a:pt x="28166" y="33388"/>
                    <a:pt x="29779" y="32850"/>
                    <a:pt x="31191" y="32178"/>
                  </a:cubicBezTo>
                  <a:cubicBezTo>
                    <a:pt x="30720" y="30027"/>
                    <a:pt x="30115" y="27809"/>
                    <a:pt x="29443" y="25658"/>
                  </a:cubicBezTo>
                  <a:cubicBezTo>
                    <a:pt x="26956" y="24918"/>
                    <a:pt x="24536" y="23910"/>
                    <a:pt x="22251" y="22566"/>
                  </a:cubicBezTo>
                  <a:lnTo>
                    <a:pt x="22251" y="22566"/>
                  </a:lnTo>
                  <a:cubicBezTo>
                    <a:pt x="24334" y="22969"/>
                    <a:pt x="26485" y="23238"/>
                    <a:pt x="28636" y="23238"/>
                  </a:cubicBezTo>
                  <a:cubicBezTo>
                    <a:pt x="27964" y="21288"/>
                    <a:pt x="27225" y="19339"/>
                    <a:pt x="26418" y="17457"/>
                  </a:cubicBezTo>
                  <a:cubicBezTo>
                    <a:pt x="26049" y="17480"/>
                    <a:pt x="25680" y="17491"/>
                    <a:pt x="25311" y="17491"/>
                  </a:cubicBezTo>
                  <a:cubicBezTo>
                    <a:pt x="23531" y="17491"/>
                    <a:pt x="21759" y="17230"/>
                    <a:pt x="20032" y="16785"/>
                  </a:cubicBezTo>
                  <a:cubicBezTo>
                    <a:pt x="21847" y="16381"/>
                    <a:pt x="23528" y="15642"/>
                    <a:pt x="25074" y="14701"/>
                  </a:cubicBezTo>
                  <a:cubicBezTo>
                    <a:pt x="23998" y="12483"/>
                    <a:pt x="22654" y="10399"/>
                    <a:pt x="21175" y="8382"/>
                  </a:cubicBezTo>
                  <a:cubicBezTo>
                    <a:pt x="20570" y="10063"/>
                    <a:pt x="19629" y="11609"/>
                    <a:pt x="18554" y="13088"/>
                  </a:cubicBezTo>
                  <a:cubicBezTo>
                    <a:pt x="18957" y="11340"/>
                    <a:pt x="18621" y="8181"/>
                    <a:pt x="18083" y="4954"/>
                  </a:cubicBezTo>
                  <a:cubicBezTo>
                    <a:pt x="16671" y="3610"/>
                    <a:pt x="14991" y="2467"/>
                    <a:pt x="13243" y="1593"/>
                  </a:cubicBezTo>
                  <a:lnTo>
                    <a:pt x="13243" y="1593"/>
                  </a:lnTo>
                  <a:cubicBezTo>
                    <a:pt x="13310" y="3879"/>
                    <a:pt x="13109" y="6164"/>
                    <a:pt x="12638" y="8450"/>
                  </a:cubicBezTo>
                  <a:cubicBezTo>
                    <a:pt x="12235" y="5761"/>
                    <a:pt x="11563" y="3139"/>
                    <a:pt x="10689" y="652"/>
                  </a:cubicBezTo>
                  <a:cubicBezTo>
                    <a:pt x="9051" y="220"/>
                    <a:pt x="7386" y="0"/>
                    <a:pt x="5730" y="0"/>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2382425" y="961900"/>
              <a:ext cx="1500700" cy="1766200"/>
            </a:xfrm>
            <a:custGeom>
              <a:avLst/>
              <a:gdLst/>
              <a:ahLst/>
              <a:cxnLst/>
              <a:rect l="l" t="t" r="r" b="b"/>
              <a:pathLst>
                <a:path w="60028" h="70648" extrusionOk="0">
                  <a:moveTo>
                    <a:pt x="0" y="0"/>
                  </a:moveTo>
                  <a:lnTo>
                    <a:pt x="202" y="202"/>
                  </a:lnTo>
                  <a:cubicBezTo>
                    <a:pt x="2286" y="1143"/>
                    <a:pt x="4235" y="2353"/>
                    <a:pt x="6050" y="3765"/>
                  </a:cubicBezTo>
                  <a:cubicBezTo>
                    <a:pt x="14721" y="10688"/>
                    <a:pt x="18687" y="21846"/>
                    <a:pt x="20502" y="30047"/>
                  </a:cubicBezTo>
                  <a:cubicBezTo>
                    <a:pt x="22048" y="36769"/>
                    <a:pt x="25073" y="43088"/>
                    <a:pt x="29375" y="48533"/>
                  </a:cubicBezTo>
                  <a:cubicBezTo>
                    <a:pt x="30787" y="50415"/>
                    <a:pt x="32400" y="52230"/>
                    <a:pt x="34080" y="53910"/>
                  </a:cubicBezTo>
                  <a:cubicBezTo>
                    <a:pt x="36702" y="56532"/>
                    <a:pt x="39592" y="58951"/>
                    <a:pt x="42617" y="61170"/>
                  </a:cubicBezTo>
                  <a:cubicBezTo>
                    <a:pt x="47995" y="65001"/>
                    <a:pt x="53843" y="68228"/>
                    <a:pt x="60027" y="70648"/>
                  </a:cubicBezTo>
                  <a:lnTo>
                    <a:pt x="60027" y="70446"/>
                  </a:lnTo>
                  <a:cubicBezTo>
                    <a:pt x="53910" y="68026"/>
                    <a:pt x="48062" y="64867"/>
                    <a:pt x="42684" y="60968"/>
                  </a:cubicBezTo>
                  <a:cubicBezTo>
                    <a:pt x="39727" y="58884"/>
                    <a:pt x="36971" y="56532"/>
                    <a:pt x="34416" y="53977"/>
                  </a:cubicBezTo>
                  <a:cubicBezTo>
                    <a:pt x="32602" y="52230"/>
                    <a:pt x="30988" y="50415"/>
                    <a:pt x="29442" y="48465"/>
                  </a:cubicBezTo>
                  <a:cubicBezTo>
                    <a:pt x="25207" y="43021"/>
                    <a:pt x="22182" y="36702"/>
                    <a:pt x="20704" y="29980"/>
                  </a:cubicBezTo>
                  <a:cubicBezTo>
                    <a:pt x="19426" y="23997"/>
                    <a:pt x="17275" y="18284"/>
                    <a:pt x="14251" y="12974"/>
                  </a:cubicBezTo>
                  <a:cubicBezTo>
                    <a:pt x="12100" y="9344"/>
                    <a:pt x="9344" y="6184"/>
                    <a:pt x="6117" y="3563"/>
                  </a:cubicBezTo>
                  <a:cubicBezTo>
                    <a:pt x="4235" y="2084"/>
                    <a:pt x="2218" y="874"/>
                    <a:pt x="0" y="0"/>
                  </a:cubicBez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18"/>
          <p:cNvGrpSpPr/>
          <p:nvPr/>
        </p:nvGrpSpPr>
        <p:grpSpPr>
          <a:xfrm rot="5400000" flipH="1">
            <a:off x="3679775" y="2381013"/>
            <a:ext cx="2431675" cy="2055625"/>
            <a:chOff x="238125" y="1825275"/>
            <a:chExt cx="2431675" cy="2055625"/>
          </a:xfrm>
        </p:grpSpPr>
        <p:sp>
          <p:nvSpPr>
            <p:cNvPr id="290" name="Google Shape;290;p18"/>
            <p:cNvSpPr/>
            <p:nvPr/>
          </p:nvSpPr>
          <p:spPr>
            <a:xfrm>
              <a:off x="238125" y="1825275"/>
              <a:ext cx="1487250" cy="1665775"/>
            </a:xfrm>
            <a:custGeom>
              <a:avLst/>
              <a:gdLst/>
              <a:ahLst/>
              <a:cxnLst/>
              <a:rect l="l" t="t" r="r" b="b"/>
              <a:pathLst>
                <a:path w="59490" h="66631" extrusionOk="0">
                  <a:moveTo>
                    <a:pt x="11981" y="0"/>
                  </a:moveTo>
                  <a:cubicBezTo>
                    <a:pt x="7804" y="0"/>
                    <a:pt x="3652" y="1079"/>
                    <a:pt x="0" y="3108"/>
                  </a:cubicBezTo>
                  <a:cubicBezTo>
                    <a:pt x="0" y="3108"/>
                    <a:pt x="269" y="3377"/>
                    <a:pt x="672" y="3847"/>
                  </a:cubicBezTo>
                  <a:lnTo>
                    <a:pt x="874" y="4116"/>
                  </a:lnTo>
                  <a:cubicBezTo>
                    <a:pt x="3966" y="7612"/>
                    <a:pt x="6386" y="11578"/>
                    <a:pt x="8134" y="15880"/>
                  </a:cubicBezTo>
                  <a:cubicBezTo>
                    <a:pt x="9545" y="16031"/>
                    <a:pt x="10919" y="16107"/>
                    <a:pt x="12312" y="16107"/>
                  </a:cubicBezTo>
                  <a:cubicBezTo>
                    <a:pt x="12776" y="16107"/>
                    <a:pt x="13242" y="16098"/>
                    <a:pt x="13713" y="16081"/>
                  </a:cubicBezTo>
                  <a:lnTo>
                    <a:pt x="13713" y="16081"/>
                  </a:lnTo>
                  <a:cubicBezTo>
                    <a:pt x="12100" y="16686"/>
                    <a:pt x="10419" y="17157"/>
                    <a:pt x="8739" y="17560"/>
                  </a:cubicBezTo>
                  <a:cubicBezTo>
                    <a:pt x="9478" y="19644"/>
                    <a:pt x="9814" y="21862"/>
                    <a:pt x="9814" y="24080"/>
                  </a:cubicBezTo>
                  <a:lnTo>
                    <a:pt x="9814" y="24887"/>
                  </a:lnTo>
                  <a:cubicBezTo>
                    <a:pt x="12973" y="24148"/>
                    <a:pt x="17007" y="23072"/>
                    <a:pt x="18620" y="22064"/>
                  </a:cubicBezTo>
                  <a:lnTo>
                    <a:pt x="18620" y="22064"/>
                  </a:lnTo>
                  <a:cubicBezTo>
                    <a:pt x="16402" y="24820"/>
                    <a:pt x="13511" y="26971"/>
                    <a:pt x="10285" y="28315"/>
                  </a:cubicBezTo>
                  <a:cubicBezTo>
                    <a:pt x="10553" y="29794"/>
                    <a:pt x="11024" y="31273"/>
                    <a:pt x="11562" y="32684"/>
                  </a:cubicBezTo>
                  <a:cubicBezTo>
                    <a:pt x="13796" y="32922"/>
                    <a:pt x="16567" y="33160"/>
                    <a:pt x="18689" y="33160"/>
                  </a:cubicBezTo>
                  <a:cubicBezTo>
                    <a:pt x="19567" y="33160"/>
                    <a:pt x="20334" y="33119"/>
                    <a:pt x="20905" y="33021"/>
                  </a:cubicBezTo>
                  <a:lnTo>
                    <a:pt x="20905" y="33021"/>
                  </a:lnTo>
                  <a:cubicBezTo>
                    <a:pt x="18284" y="34163"/>
                    <a:pt x="15460" y="34903"/>
                    <a:pt x="12637" y="35172"/>
                  </a:cubicBezTo>
                  <a:cubicBezTo>
                    <a:pt x="13780" y="37659"/>
                    <a:pt x="15192" y="40079"/>
                    <a:pt x="16805" y="42364"/>
                  </a:cubicBezTo>
                  <a:cubicBezTo>
                    <a:pt x="19695" y="40885"/>
                    <a:pt x="23594" y="38734"/>
                    <a:pt x="25073" y="37323"/>
                  </a:cubicBezTo>
                  <a:lnTo>
                    <a:pt x="25073" y="37323"/>
                  </a:lnTo>
                  <a:cubicBezTo>
                    <a:pt x="23325" y="40079"/>
                    <a:pt x="21040" y="42498"/>
                    <a:pt x="18351" y="44381"/>
                  </a:cubicBezTo>
                  <a:cubicBezTo>
                    <a:pt x="19763" y="46196"/>
                    <a:pt x="21309" y="47876"/>
                    <a:pt x="22922" y="49489"/>
                  </a:cubicBezTo>
                  <a:cubicBezTo>
                    <a:pt x="24938" y="47002"/>
                    <a:pt x="28232" y="42835"/>
                    <a:pt x="29039" y="40751"/>
                  </a:cubicBezTo>
                  <a:lnTo>
                    <a:pt x="29039" y="40751"/>
                  </a:lnTo>
                  <a:cubicBezTo>
                    <a:pt x="28434" y="44582"/>
                    <a:pt x="27022" y="48212"/>
                    <a:pt x="24871" y="51439"/>
                  </a:cubicBezTo>
                  <a:cubicBezTo>
                    <a:pt x="26484" y="52917"/>
                    <a:pt x="28165" y="54329"/>
                    <a:pt x="29913" y="55606"/>
                  </a:cubicBezTo>
                  <a:cubicBezTo>
                    <a:pt x="33072" y="55136"/>
                    <a:pt x="37777" y="54396"/>
                    <a:pt x="39659" y="53590"/>
                  </a:cubicBezTo>
                  <a:lnTo>
                    <a:pt x="39659" y="53590"/>
                  </a:lnTo>
                  <a:cubicBezTo>
                    <a:pt x="37508" y="55203"/>
                    <a:pt x="35089" y="56547"/>
                    <a:pt x="32534" y="57488"/>
                  </a:cubicBezTo>
                  <a:cubicBezTo>
                    <a:pt x="35021" y="59169"/>
                    <a:pt x="37643" y="60648"/>
                    <a:pt x="40332" y="61992"/>
                  </a:cubicBezTo>
                  <a:cubicBezTo>
                    <a:pt x="42617" y="61656"/>
                    <a:pt x="44835" y="61118"/>
                    <a:pt x="46986" y="60379"/>
                  </a:cubicBezTo>
                  <a:lnTo>
                    <a:pt x="46986" y="60379"/>
                  </a:lnTo>
                  <a:cubicBezTo>
                    <a:pt x="45709" y="61387"/>
                    <a:pt x="44298" y="62328"/>
                    <a:pt x="42819" y="63068"/>
                  </a:cubicBezTo>
                  <a:cubicBezTo>
                    <a:pt x="47860" y="65219"/>
                    <a:pt x="53372" y="66428"/>
                    <a:pt x="58884" y="66630"/>
                  </a:cubicBezTo>
                  <a:lnTo>
                    <a:pt x="59489" y="66630"/>
                  </a:lnTo>
                  <a:cubicBezTo>
                    <a:pt x="59489" y="66630"/>
                    <a:pt x="58615" y="63068"/>
                    <a:pt x="56868" y="57488"/>
                  </a:cubicBezTo>
                  <a:cubicBezTo>
                    <a:pt x="54649" y="56749"/>
                    <a:pt x="52498" y="55673"/>
                    <a:pt x="50616" y="54329"/>
                  </a:cubicBezTo>
                  <a:lnTo>
                    <a:pt x="50616" y="54329"/>
                  </a:lnTo>
                  <a:cubicBezTo>
                    <a:pt x="52364" y="54800"/>
                    <a:pt x="54246" y="55001"/>
                    <a:pt x="56061" y="55001"/>
                  </a:cubicBezTo>
                  <a:cubicBezTo>
                    <a:pt x="55456" y="53186"/>
                    <a:pt x="54717" y="51103"/>
                    <a:pt x="53977" y="48951"/>
                  </a:cubicBezTo>
                  <a:cubicBezTo>
                    <a:pt x="50616" y="48347"/>
                    <a:pt x="47390" y="46935"/>
                    <a:pt x="44634" y="44986"/>
                  </a:cubicBezTo>
                  <a:lnTo>
                    <a:pt x="44634" y="44986"/>
                  </a:lnTo>
                  <a:cubicBezTo>
                    <a:pt x="46247" y="45523"/>
                    <a:pt x="49675" y="45725"/>
                    <a:pt x="52767" y="45725"/>
                  </a:cubicBezTo>
                  <a:cubicBezTo>
                    <a:pt x="51961" y="43776"/>
                    <a:pt x="51154" y="41759"/>
                    <a:pt x="50280" y="39675"/>
                  </a:cubicBezTo>
                  <a:cubicBezTo>
                    <a:pt x="49143" y="39903"/>
                    <a:pt x="47990" y="40020"/>
                    <a:pt x="46837" y="40020"/>
                  </a:cubicBezTo>
                  <a:cubicBezTo>
                    <a:pt x="45604" y="40020"/>
                    <a:pt x="44371" y="39886"/>
                    <a:pt x="43155" y="39608"/>
                  </a:cubicBezTo>
                  <a:cubicBezTo>
                    <a:pt x="44567" y="39339"/>
                    <a:pt x="46718" y="38062"/>
                    <a:pt x="48936" y="36650"/>
                  </a:cubicBezTo>
                  <a:cubicBezTo>
                    <a:pt x="47726" y="33894"/>
                    <a:pt x="46381" y="31206"/>
                    <a:pt x="44970" y="28517"/>
                  </a:cubicBezTo>
                  <a:cubicBezTo>
                    <a:pt x="41474" y="28181"/>
                    <a:pt x="38046" y="27374"/>
                    <a:pt x="34752" y="26164"/>
                  </a:cubicBezTo>
                  <a:lnTo>
                    <a:pt x="34752" y="26164"/>
                  </a:lnTo>
                  <a:cubicBezTo>
                    <a:pt x="35044" y="26171"/>
                    <a:pt x="35336" y="26174"/>
                    <a:pt x="35628" y="26174"/>
                  </a:cubicBezTo>
                  <a:cubicBezTo>
                    <a:pt x="38226" y="26174"/>
                    <a:pt x="40819" y="25908"/>
                    <a:pt x="43357" y="25425"/>
                  </a:cubicBezTo>
                  <a:cubicBezTo>
                    <a:pt x="42012" y="23005"/>
                    <a:pt x="40533" y="20652"/>
                    <a:pt x="38987" y="18367"/>
                  </a:cubicBezTo>
                  <a:cubicBezTo>
                    <a:pt x="36943" y="18865"/>
                    <a:pt x="34825" y="19142"/>
                    <a:pt x="32688" y="19142"/>
                  </a:cubicBezTo>
                  <a:cubicBezTo>
                    <a:pt x="31944" y="19142"/>
                    <a:pt x="31197" y="19108"/>
                    <a:pt x="30450" y="19039"/>
                  </a:cubicBezTo>
                  <a:cubicBezTo>
                    <a:pt x="32064" y="18501"/>
                    <a:pt x="34282" y="16955"/>
                    <a:pt x="36567" y="15073"/>
                  </a:cubicBezTo>
                  <a:cubicBezTo>
                    <a:pt x="34551" y="12384"/>
                    <a:pt x="32333" y="9964"/>
                    <a:pt x="29845" y="7746"/>
                  </a:cubicBezTo>
                  <a:cubicBezTo>
                    <a:pt x="29375" y="10099"/>
                    <a:pt x="28635" y="12384"/>
                    <a:pt x="27560" y="14535"/>
                  </a:cubicBezTo>
                  <a:cubicBezTo>
                    <a:pt x="27694" y="12183"/>
                    <a:pt x="26417" y="8015"/>
                    <a:pt x="24938" y="3982"/>
                  </a:cubicBezTo>
                  <a:cubicBezTo>
                    <a:pt x="22653" y="2503"/>
                    <a:pt x="20233" y="1428"/>
                    <a:pt x="17679" y="688"/>
                  </a:cubicBezTo>
                  <a:lnTo>
                    <a:pt x="17679" y="688"/>
                  </a:lnTo>
                  <a:cubicBezTo>
                    <a:pt x="18284" y="3713"/>
                    <a:pt x="18553" y="6805"/>
                    <a:pt x="18553" y="9897"/>
                  </a:cubicBezTo>
                  <a:cubicBezTo>
                    <a:pt x="17948" y="7612"/>
                    <a:pt x="16065" y="3780"/>
                    <a:pt x="13982" y="83"/>
                  </a:cubicBezTo>
                  <a:cubicBezTo>
                    <a:pt x="13315" y="28"/>
                    <a:pt x="12648" y="0"/>
                    <a:pt x="11981" y="0"/>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a:off x="254925" y="1921450"/>
              <a:ext cx="2414875" cy="1959450"/>
            </a:xfrm>
            <a:custGeom>
              <a:avLst/>
              <a:gdLst/>
              <a:ahLst/>
              <a:cxnLst/>
              <a:rect l="l" t="t" r="r" b="b"/>
              <a:pathLst>
                <a:path w="96595" h="78378" extrusionOk="0">
                  <a:moveTo>
                    <a:pt x="0" y="0"/>
                  </a:moveTo>
                  <a:lnTo>
                    <a:pt x="202" y="269"/>
                  </a:lnTo>
                  <a:cubicBezTo>
                    <a:pt x="3227" y="941"/>
                    <a:pt x="6117" y="2017"/>
                    <a:pt x="8806" y="3496"/>
                  </a:cubicBezTo>
                  <a:cubicBezTo>
                    <a:pt x="22048" y="10419"/>
                    <a:pt x="29980" y="24267"/>
                    <a:pt x="34349" y="34618"/>
                  </a:cubicBezTo>
                  <a:cubicBezTo>
                    <a:pt x="38046" y="43155"/>
                    <a:pt x="43558" y="50751"/>
                    <a:pt x="50616" y="56801"/>
                  </a:cubicBezTo>
                  <a:cubicBezTo>
                    <a:pt x="53036" y="58952"/>
                    <a:pt x="55591" y="60968"/>
                    <a:pt x="58212" y="62783"/>
                  </a:cubicBezTo>
                  <a:cubicBezTo>
                    <a:pt x="62380" y="65539"/>
                    <a:pt x="66749" y="68026"/>
                    <a:pt x="71253" y="70177"/>
                  </a:cubicBezTo>
                  <a:cubicBezTo>
                    <a:pt x="79319" y="73942"/>
                    <a:pt x="87789" y="76698"/>
                    <a:pt x="96595" y="78378"/>
                  </a:cubicBezTo>
                  <a:lnTo>
                    <a:pt x="96595" y="78109"/>
                  </a:lnTo>
                  <a:cubicBezTo>
                    <a:pt x="87856" y="76496"/>
                    <a:pt x="79386" y="73740"/>
                    <a:pt x="71320" y="69976"/>
                  </a:cubicBezTo>
                  <a:cubicBezTo>
                    <a:pt x="66951" y="67892"/>
                    <a:pt x="62649" y="65472"/>
                    <a:pt x="58616" y="62783"/>
                  </a:cubicBezTo>
                  <a:cubicBezTo>
                    <a:pt x="55860" y="60901"/>
                    <a:pt x="53238" y="58884"/>
                    <a:pt x="50751" y="56666"/>
                  </a:cubicBezTo>
                  <a:cubicBezTo>
                    <a:pt x="43760" y="50549"/>
                    <a:pt x="38248" y="43021"/>
                    <a:pt x="34618" y="34484"/>
                  </a:cubicBezTo>
                  <a:cubicBezTo>
                    <a:pt x="31526" y="26888"/>
                    <a:pt x="27224" y="19830"/>
                    <a:pt x="21847" y="13646"/>
                  </a:cubicBezTo>
                  <a:cubicBezTo>
                    <a:pt x="18217" y="9478"/>
                    <a:pt x="13847" y="5916"/>
                    <a:pt x="8940" y="3294"/>
                  </a:cubicBezTo>
                  <a:cubicBezTo>
                    <a:pt x="6117" y="1748"/>
                    <a:pt x="3092" y="673"/>
                    <a:pt x="0" y="0"/>
                  </a:cubicBez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18"/>
          <p:cNvSpPr/>
          <p:nvPr/>
        </p:nvSpPr>
        <p:spPr>
          <a:xfrm>
            <a:off x="540000" y="1407750"/>
            <a:ext cx="5792700" cy="2328000"/>
          </a:xfrm>
          <a:prstGeom prst="roundRect">
            <a:avLst>
              <a:gd name="adj" fmla="val 4375"/>
            </a:avLst>
          </a:prstGeom>
          <a:solidFill>
            <a:schemeClr val="lt2"/>
          </a:solidFill>
          <a:ln w="19050" cap="flat" cmpd="sng">
            <a:solidFill>
              <a:schemeClr val="accent2"/>
            </a:solidFill>
            <a:prstDash val="solid"/>
            <a:round/>
            <a:headEnd type="none" w="sm" len="sm"/>
            <a:tailEnd type="none" w="sm" len="sm"/>
          </a:ln>
          <a:effectLst>
            <a:outerShdw blurRad="57150" dist="762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18"/>
          <p:cNvGrpSpPr/>
          <p:nvPr/>
        </p:nvGrpSpPr>
        <p:grpSpPr>
          <a:xfrm>
            <a:off x="7941850" y="431700"/>
            <a:ext cx="544750" cy="108300"/>
            <a:chOff x="8059250" y="431700"/>
            <a:chExt cx="544750" cy="108300"/>
          </a:xfrm>
        </p:grpSpPr>
        <p:sp>
          <p:nvSpPr>
            <p:cNvPr id="294" name="Google Shape;294;p18"/>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8"/>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8"/>
          <p:cNvSpPr txBox="1">
            <a:spLocks noGrp="1"/>
          </p:cNvSpPr>
          <p:nvPr>
            <p:ph type="title"/>
          </p:nvPr>
        </p:nvSpPr>
        <p:spPr>
          <a:xfrm>
            <a:off x="1768175" y="3248763"/>
            <a:ext cx="33069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7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98" name="Google Shape;298;p18"/>
          <p:cNvSpPr txBox="1">
            <a:spLocks noGrp="1"/>
          </p:cNvSpPr>
          <p:nvPr>
            <p:ph type="subTitle" idx="1"/>
          </p:nvPr>
        </p:nvSpPr>
        <p:spPr>
          <a:xfrm>
            <a:off x="576275" y="1755175"/>
            <a:ext cx="5690700" cy="10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5">
    <p:spTree>
      <p:nvGrpSpPr>
        <p:cNvPr id="1" name="Shape 299"/>
        <p:cNvGrpSpPr/>
        <p:nvPr/>
      </p:nvGrpSpPr>
      <p:grpSpPr>
        <a:xfrm>
          <a:off x="0" y="0"/>
          <a:ext cx="0" cy="0"/>
          <a:chOff x="0" y="0"/>
          <a:chExt cx="0" cy="0"/>
        </a:xfrm>
      </p:grpSpPr>
      <p:sp>
        <p:nvSpPr>
          <p:cNvPr id="300" name="Google Shape;300;p19"/>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9"/>
          <p:cNvGrpSpPr/>
          <p:nvPr/>
        </p:nvGrpSpPr>
        <p:grpSpPr>
          <a:xfrm>
            <a:off x="7941850" y="431700"/>
            <a:ext cx="544750" cy="108300"/>
            <a:chOff x="8059250" y="431700"/>
            <a:chExt cx="544750" cy="108300"/>
          </a:xfrm>
        </p:grpSpPr>
        <p:sp>
          <p:nvSpPr>
            <p:cNvPr id="303" name="Google Shape;303;p19"/>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19"/>
          <p:cNvSpPr txBox="1">
            <a:spLocks noGrp="1"/>
          </p:cNvSpPr>
          <p:nvPr>
            <p:ph type="title"/>
          </p:nvPr>
        </p:nvSpPr>
        <p:spPr>
          <a:xfrm>
            <a:off x="540000" y="445025"/>
            <a:ext cx="367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Montserrat"/>
                <a:ea typeface="Montserrat"/>
                <a:cs typeface="Montserrat"/>
                <a:sym typeface="Montserrat"/>
              </a:defRPr>
            </a:lvl2pPr>
            <a:lvl3pPr lvl="2" rtl="0">
              <a:spcBef>
                <a:spcPts val="0"/>
              </a:spcBef>
              <a:spcAft>
                <a:spcPts val="0"/>
              </a:spcAft>
              <a:buSzPts val="3500"/>
              <a:buNone/>
              <a:defRPr>
                <a:latin typeface="Montserrat"/>
                <a:ea typeface="Montserrat"/>
                <a:cs typeface="Montserrat"/>
                <a:sym typeface="Montserrat"/>
              </a:defRPr>
            </a:lvl3pPr>
            <a:lvl4pPr lvl="3" rtl="0">
              <a:spcBef>
                <a:spcPts val="0"/>
              </a:spcBef>
              <a:spcAft>
                <a:spcPts val="0"/>
              </a:spcAft>
              <a:buSzPts val="3500"/>
              <a:buNone/>
              <a:defRPr>
                <a:latin typeface="Montserrat"/>
                <a:ea typeface="Montserrat"/>
                <a:cs typeface="Montserrat"/>
                <a:sym typeface="Montserrat"/>
              </a:defRPr>
            </a:lvl4pPr>
            <a:lvl5pPr lvl="4" rtl="0">
              <a:spcBef>
                <a:spcPts val="0"/>
              </a:spcBef>
              <a:spcAft>
                <a:spcPts val="0"/>
              </a:spcAft>
              <a:buSzPts val="3500"/>
              <a:buNone/>
              <a:defRPr>
                <a:latin typeface="Montserrat"/>
                <a:ea typeface="Montserrat"/>
                <a:cs typeface="Montserrat"/>
                <a:sym typeface="Montserrat"/>
              </a:defRPr>
            </a:lvl5pPr>
            <a:lvl6pPr lvl="5" rtl="0">
              <a:spcBef>
                <a:spcPts val="0"/>
              </a:spcBef>
              <a:spcAft>
                <a:spcPts val="0"/>
              </a:spcAft>
              <a:buSzPts val="3500"/>
              <a:buNone/>
              <a:defRPr>
                <a:latin typeface="Montserrat"/>
                <a:ea typeface="Montserrat"/>
                <a:cs typeface="Montserrat"/>
                <a:sym typeface="Montserrat"/>
              </a:defRPr>
            </a:lvl6pPr>
            <a:lvl7pPr lvl="6" rtl="0">
              <a:spcBef>
                <a:spcPts val="0"/>
              </a:spcBef>
              <a:spcAft>
                <a:spcPts val="0"/>
              </a:spcAft>
              <a:buSzPts val="3500"/>
              <a:buNone/>
              <a:defRPr>
                <a:latin typeface="Montserrat"/>
                <a:ea typeface="Montserrat"/>
                <a:cs typeface="Montserrat"/>
                <a:sym typeface="Montserrat"/>
              </a:defRPr>
            </a:lvl7pPr>
            <a:lvl8pPr lvl="7" rtl="0">
              <a:spcBef>
                <a:spcPts val="0"/>
              </a:spcBef>
              <a:spcAft>
                <a:spcPts val="0"/>
              </a:spcAft>
              <a:buSzPts val="3500"/>
              <a:buNone/>
              <a:defRPr>
                <a:latin typeface="Montserrat"/>
                <a:ea typeface="Montserrat"/>
                <a:cs typeface="Montserrat"/>
                <a:sym typeface="Montserrat"/>
              </a:defRPr>
            </a:lvl8pPr>
            <a:lvl9pPr lvl="8" rtl="0">
              <a:spcBef>
                <a:spcPts val="0"/>
              </a:spcBef>
              <a:spcAft>
                <a:spcPts val="0"/>
              </a:spcAft>
              <a:buSzPts val="3500"/>
              <a:buNone/>
              <a:defRPr>
                <a:latin typeface="Montserrat"/>
                <a:ea typeface="Montserrat"/>
                <a:cs typeface="Montserrat"/>
                <a:sym typeface="Montserrat"/>
              </a:defRPr>
            </a:lvl9pPr>
          </a:lstStyle>
          <a:p>
            <a:endParaRPr/>
          </a:p>
        </p:txBody>
      </p:sp>
      <p:sp>
        <p:nvSpPr>
          <p:cNvPr id="307" name="Google Shape;307;p19"/>
          <p:cNvSpPr txBox="1">
            <a:spLocks noGrp="1"/>
          </p:cNvSpPr>
          <p:nvPr>
            <p:ph type="subTitle" idx="1"/>
          </p:nvPr>
        </p:nvSpPr>
        <p:spPr>
          <a:xfrm>
            <a:off x="3706763" y="3132263"/>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308" name="Google Shape;308;p19"/>
          <p:cNvSpPr txBox="1">
            <a:spLocks noGrp="1"/>
          </p:cNvSpPr>
          <p:nvPr>
            <p:ph type="subTitle" idx="2"/>
          </p:nvPr>
        </p:nvSpPr>
        <p:spPr>
          <a:xfrm>
            <a:off x="3554813" y="2696650"/>
            <a:ext cx="2029800" cy="3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309" name="Google Shape;309;p19"/>
          <p:cNvSpPr txBox="1">
            <a:spLocks noGrp="1"/>
          </p:cNvSpPr>
          <p:nvPr>
            <p:ph type="subTitle" idx="3"/>
          </p:nvPr>
        </p:nvSpPr>
        <p:spPr>
          <a:xfrm>
            <a:off x="1086625" y="3132263"/>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310" name="Google Shape;310;p19"/>
          <p:cNvSpPr txBox="1">
            <a:spLocks noGrp="1"/>
          </p:cNvSpPr>
          <p:nvPr>
            <p:ph type="subTitle" idx="4"/>
          </p:nvPr>
        </p:nvSpPr>
        <p:spPr>
          <a:xfrm>
            <a:off x="934650" y="2696650"/>
            <a:ext cx="2029800" cy="3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311" name="Google Shape;311;p19"/>
          <p:cNvSpPr txBox="1">
            <a:spLocks noGrp="1"/>
          </p:cNvSpPr>
          <p:nvPr>
            <p:ph type="subTitle" idx="5"/>
          </p:nvPr>
        </p:nvSpPr>
        <p:spPr>
          <a:xfrm>
            <a:off x="6326963" y="3132263"/>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312" name="Google Shape;312;p19"/>
          <p:cNvSpPr txBox="1">
            <a:spLocks noGrp="1"/>
          </p:cNvSpPr>
          <p:nvPr>
            <p:ph type="subTitle" idx="6"/>
          </p:nvPr>
        </p:nvSpPr>
        <p:spPr>
          <a:xfrm>
            <a:off x="6175000" y="2696650"/>
            <a:ext cx="2029800" cy="3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6">
    <p:spTree>
      <p:nvGrpSpPr>
        <p:cNvPr id="1" name="Shape 313"/>
        <p:cNvGrpSpPr/>
        <p:nvPr/>
      </p:nvGrpSpPr>
      <p:grpSpPr>
        <a:xfrm>
          <a:off x="0" y="0"/>
          <a:ext cx="0" cy="0"/>
          <a:chOff x="0" y="0"/>
          <a:chExt cx="0" cy="0"/>
        </a:xfrm>
      </p:grpSpPr>
      <p:sp>
        <p:nvSpPr>
          <p:cNvPr id="314" name="Google Shape;314;p20"/>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0"/>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0"/>
          <p:cNvGrpSpPr/>
          <p:nvPr/>
        </p:nvGrpSpPr>
        <p:grpSpPr>
          <a:xfrm rot="4546236">
            <a:off x="2315444" y="657165"/>
            <a:ext cx="2431627" cy="2055584"/>
            <a:chOff x="238125" y="1825275"/>
            <a:chExt cx="2431675" cy="2055625"/>
          </a:xfrm>
        </p:grpSpPr>
        <p:sp>
          <p:nvSpPr>
            <p:cNvPr id="317" name="Google Shape;317;p20"/>
            <p:cNvSpPr/>
            <p:nvPr/>
          </p:nvSpPr>
          <p:spPr>
            <a:xfrm>
              <a:off x="238125" y="1825275"/>
              <a:ext cx="1487250" cy="1665775"/>
            </a:xfrm>
            <a:custGeom>
              <a:avLst/>
              <a:gdLst/>
              <a:ahLst/>
              <a:cxnLst/>
              <a:rect l="l" t="t" r="r" b="b"/>
              <a:pathLst>
                <a:path w="59490" h="66631" extrusionOk="0">
                  <a:moveTo>
                    <a:pt x="11981" y="0"/>
                  </a:moveTo>
                  <a:cubicBezTo>
                    <a:pt x="7804" y="0"/>
                    <a:pt x="3652" y="1079"/>
                    <a:pt x="0" y="3108"/>
                  </a:cubicBezTo>
                  <a:cubicBezTo>
                    <a:pt x="0" y="3108"/>
                    <a:pt x="269" y="3377"/>
                    <a:pt x="672" y="3847"/>
                  </a:cubicBezTo>
                  <a:lnTo>
                    <a:pt x="874" y="4116"/>
                  </a:lnTo>
                  <a:cubicBezTo>
                    <a:pt x="3966" y="7612"/>
                    <a:pt x="6386" y="11578"/>
                    <a:pt x="8134" y="15880"/>
                  </a:cubicBezTo>
                  <a:cubicBezTo>
                    <a:pt x="9545" y="16031"/>
                    <a:pt x="10919" y="16107"/>
                    <a:pt x="12312" y="16107"/>
                  </a:cubicBezTo>
                  <a:cubicBezTo>
                    <a:pt x="12776" y="16107"/>
                    <a:pt x="13242" y="16098"/>
                    <a:pt x="13713" y="16081"/>
                  </a:cubicBezTo>
                  <a:lnTo>
                    <a:pt x="13713" y="16081"/>
                  </a:lnTo>
                  <a:cubicBezTo>
                    <a:pt x="12100" y="16686"/>
                    <a:pt x="10419" y="17157"/>
                    <a:pt x="8739" y="17560"/>
                  </a:cubicBezTo>
                  <a:cubicBezTo>
                    <a:pt x="9478" y="19644"/>
                    <a:pt x="9814" y="21862"/>
                    <a:pt x="9814" y="24080"/>
                  </a:cubicBezTo>
                  <a:lnTo>
                    <a:pt x="9814" y="24887"/>
                  </a:lnTo>
                  <a:cubicBezTo>
                    <a:pt x="12973" y="24148"/>
                    <a:pt x="17007" y="23072"/>
                    <a:pt x="18620" y="22064"/>
                  </a:cubicBezTo>
                  <a:lnTo>
                    <a:pt x="18620" y="22064"/>
                  </a:lnTo>
                  <a:cubicBezTo>
                    <a:pt x="16402" y="24820"/>
                    <a:pt x="13511" y="26971"/>
                    <a:pt x="10285" y="28315"/>
                  </a:cubicBezTo>
                  <a:cubicBezTo>
                    <a:pt x="10553" y="29794"/>
                    <a:pt x="11024" y="31273"/>
                    <a:pt x="11562" y="32684"/>
                  </a:cubicBezTo>
                  <a:cubicBezTo>
                    <a:pt x="13796" y="32922"/>
                    <a:pt x="16567" y="33160"/>
                    <a:pt x="18689" y="33160"/>
                  </a:cubicBezTo>
                  <a:cubicBezTo>
                    <a:pt x="19567" y="33160"/>
                    <a:pt x="20334" y="33119"/>
                    <a:pt x="20905" y="33021"/>
                  </a:cubicBezTo>
                  <a:lnTo>
                    <a:pt x="20905" y="33021"/>
                  </a:lnTo>
                  <a:cubicBezTo>
                    <a:pt x="18284" y="34163"/>
                    <a:pt x="15460" y="34903"/>
                    <a:pt x="12637" y="35172"/>
                  </a:cubicBezTo>
                  <a:cubicBezTo>
                    <a:pt x="13780" y="37659"/>
                    <a:pt x="15192" y="40079"/>
                    <a:pt x="16805" y="42364"/>
                  </a:cubicBezTo>
                  <a:cubicBezTo>
                    <a:pt x="19695" y="40885"/>
                    <a:pt x="23594" y="38734"/>
                    <a:pt x="25073" y="37323"/>
                  </a:cubicBezTo>
                  <a:lnTo>
                    <a:pt x="25073" y="37323"/>
                  </a:lnTo>
                  <a:cubicBezTo>
                    <a:pt x="23325" y="40079"/>
                    <a:pt x="21040" y="42498"/>
                    <a:pt x="18351" y="44381"/>
                  </a:cubicBezTo>
                  <a:cubicBezTo>
                    <a:pt x="19763" y="46196"/>
                    <a:pt x="21309" y="47876"/>
                    <a:pt x="22922" y="49489"/>
                  </a:cubicBezTo>
                  <a:cubicBezTo>
                    <a:pt x="24938" y="47002"/>
                    <a:pt x="28232" y="42835"/>
                    <a:pt x="29039" y="40751"/>
                  </a:cubicBezTo>
                  <a:lnTo>
                    <a:pt x="29039" y="40751"/>
                  </a:lnTo>
                  <a:cubicBezTo>
                    <a:pt x="28434" y="44582"/>
                    <a:pt x="27022" y="48212"/>
                    <a:pt x="24871" y="51439"/>
                  </a:cubicBezTo>
                  <a:cubicBezTo>
                    <a:pt x="26484" y="52917"/>
                    <a:pt x="28165" y="54329"/>
                    <a:pt x="29913" y="55606"/>
                  </a:cubicBezTo>
                  <a:cubicBezTo>
                    <a:pt x="33072" y="55136"/>
                    <a:pt x="37777" y="54396"/>
                    <a:pt x="39659" y="53590"/>
                  </a:cubicBezTo>
                  <a:lnTo>
                    <a:pt x="39659" y="53590"/>
                  </a:lnTo>
                  <a:cubicBezTo>
                    <a:pt x="37508" y="55203"/>
                    <a:pt x="35089" y="56547"/>
                    <a:pt x="32534" y="57488"/>
                  </a:cubicBezTo>
                  <a:cubicBezTo>
                    <a:pt x="35021" y="59169"/>
                    <a:pt x="37643" y="60648"/>
                    <a:pt x="40332" y="61992"/>
                  </a:cubicBezTo>
                  <a:cubicBezTo>
                    <a:pt x="42617" y="61656"/>
                    <a:pt x="44835" y="61118"/>
                    <a:pt x="46986" y="60379"/>
                  </a:cubicBezTo>
                  <a:lnTo>
                    <a:pt x="46986" y="60379"/>
                  </a:lnTo>
                  <a:cubicBezTo>
                    <a:pt x="45709" y="61387"/>
                    <a:pt x="44298" y="62328"/>
                    <a:pt x="42819" y="63068"/>
                  </a:cubicBezTo>
                  <a:cubicBezTo>
                    <a:pt x="47860" y="65219"/>
                    <a:pt x="53372" y="66428"/>
                    <a:pt x="58884" y="66630"/>
                  </a:cubicBezTo>
                  <a:lnTo>
                    <a:pt x="59489" y="66630"/>
                  </a:lnTo>
                  <a:cubicBezTo>
                    <a:pt x="59489" y="66630"/>
                    <a:pt x="58615" y="63068"/>
                    <a:pt x="56868" y="57488"/>
                  </a:cubicBezTo>
                  <a:cubicBezTo>
                    <a:pt x="54649" y="56749"/>
                    <a:pt x="52498" y="55673"/>
                    <a:pt x="50616" y="54329"/>
                  </a:cubicBezTo>
                  <a:lnTo>
                    <a:pt x="50616" y="54329"/>
                  </a:lnTo>
                  <a:cubicBezTo>
                    <a:pt x="52364" y="54800"/>
                    <a:pt x="54246" y="55001"/>
                    <a:pt x="56061" y="55001"/>
                  </a:cubicBezTo>
                  <a:cubicBezTo>
                    <a:pt x="55456" y="53186"/>
                    <a:pt x="54717" y="51103"/>
                    <a:pt x="53977" y="48951"/>
                  </a:cubicBezTo>
                  <a:cubicBezTo>
                    <a:pt x="50616" y="48347"/>
                    <a:pt x="47390" y="46935"/>
                    <a:pt x="44634" y="44986"/>
                  </a:cubicBezTo>
                  <a:lnTo>
                    <a:pt x="44634" y="44986"/>
                  </a:lnTo>
                  <a:cubicBezTo>
                    <a:pt x="46247" y="45523"/>
                    <a:pt x="49675" y="45725"/>
                    <a:pt x="52767" y="45725"/>
                  </a:cubicBezTo>
                  <a:cubicBezTo>
                    <a:pt x="51961" y="43776"/>
                    <a:pt x="51154" y="41759"/>
                    <a:pt x="50280" y="39675"/>
                  </a:cubicBezTo>
                  <a:cubicBezTo>
                    <a:pt x="49143" y="39903"/>
                    <a:pt x="47990" y="40020"/>
                    <a:pt x="46837" y="40020"/>
                  </a:cubicBezTo>
                  <a:cubicBezTo>
                    <a:pt x="45604" y="40020"/>
                    <a:pt x="44371" y="39886"/>
                    <a:pt x="43155" y="39608"/>
                  </a:cubicBezTo>
                  <a:cubicBezTo>
                    <a:pt x="44567" y="39339"/>
                    <a:pt x="46718" y="38062"/>
                    <a:pt x="48936" y="36650"/>
                  </a:cubicBezTo>
                  <a:cubicBezTo>
                    <a:pt x="47726" y="33894"/>
                    <a:pt x="46381" y="31206"/>
                    <a:pt x="44970" y="28517"/>
                  </a:cubicBezTo>
                  <a:cubicBezTo>
                    <a:pt x="41474" y="28181"/>
                    <a:pt x="38046" y="27374"/>
                    <a:pt x="34752" y="26164"/>
                  </a:cubicBezTo>
                  <a:lnTo>
                    <a:pt x="34752" y="26164"/>
                  </a:lnTo>
                  <a:cubicBezTo>
                    <a:pt x="35044" y="26171"/>
                    <a:pt x="35336" y="26174"/>
                    <a:pt x="35628" y="26174"/>
                  </a:cubicBezTo>
                  <a:cubicBezTo>
                    <a:pt x="38226" y="26174"/>
                    <a:pt x="40819" y="25908"/>
                    <a:pt x="43357" y="25425"/>
                  </a:cubicBezTo>
                  <a:cubicBezTo>
                    <a:pt x="42012" y="23005"/>
                    <a:pt x="40533" y="20652"/>
                    <a:pt x="38987" y="18367"/>
                  </a:cubicBezTo>
                  <a:cubicBezTo>
                    <a:pt x="36943" y="18865"/>
                    <a:pt x="34825" y="19142"/>
                    <a:pt x="32688" y="19142"/>
                  </a:cubicBezTo>
                  <a:cubicBezTo>
                    <a:pt x="31944" y="19142"/>
                    <a:pt x="31197" y="19108"/>
                    <a:pt x="30450" y="19039"/>
                  </a:cubicBezTo>
                  <a:cubicBezTo>
                    <a:pt x="32064" y="18501"/>
                    <a:pt x="34282" y="16955"/>
                    <a:pt x="36567" y="15073"/>
                  </a:cubicBezTo>
                  <a:cubicBezTo>
                    <a:pt x="34551" y="12384"/>
                    <a:pt x="32333" y="9964"/>
                    <a:pt x="29845" y="7746"/>
                  </a:cubicBezTo>
                  <a:cubicBezTo>
                    <a:pt x="29375" y="10099"/>
                    <a:pt x="28635" y="12384"/>
                    <a:pt x="27560" y="14535"/>
                  </a:cubicBezTo>
                  <a:cubicBezTo>
                    <a:pt x="27694" y="12183"/>
                    <a:pt x="26417" y="8015"/>
                    <a:pt x="24938" y="3982"/>
                  </a:cubicBezTo>
                  <a:cubicBezTo>
                    <a:pt x="22653" y="2503"/>
                    <a:pt x="20233" y="1428"/>
                    <a:pt x="17679" y="688"/>
                  </a:cubicBezTo>
                  <a:lnTo>
                    <a:pt x="17679" y="688"/>
                  </a:lnTo>
                  <a:cubicBezTo>
                    <a:pt x="18284" y="3713"/>
                    <a:pt x="18553" y="6805"/>
                    <a:pt x="18553" y="9897"/>
                  </a:cubicBezTo>
                  <a:cubicBezTo>
                    <a:pt x="17948" y="7612"/>
                    <a:pt x="16065" y="3780"/>
                    <a:pt x="13982" y="83"/>
                  </a:cubicBezTo>
                  <a:cubicBezTo>
                    <a:pt x="13315" y="28"/>
                    <a:pt x="12648" y="0"/>
                    <a:pt x="11981" y="0"/>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254925" y="1921450"/>
              <a:ext cx="2414875" cy="1959450"/>
            </a:xfrm>
            <a:custGeom>
              <a:avLst/>
              <a:gdLst/>
              <a:ahLst/>
              <a:cxnLst/>
              <a:rect l="l" t="t" r="r" b="b"/>
              <a:pathLst>
                <a:path w="96595" h="78378" extrusionOk="0">
                  <a:moveTo>
                    <a:pt x="0" y="0"/>
                  </a:moveTo>
                  <a:lnTo>
                    <a:pt x="202" y="269"/>
                  </a:lnTo>
                  <a:cubicBezTo>
                    <a:pt x="3227" y="941"/>
                    <a:pt x="6117" y="2017"/>
                    <a:pt x="8806" y="3496"/>
                  </a:cubicBezTo>
                  <a:cubicBezTo>
                    <a:pt x="22048" y="10419"/>
                    <a:pt x="29980" y="24267"/>
                    <a:pt x="34349" y="34618"/>
                  </a:cubicBezTo>
                  <a:cubicBezTo>
                    <a:pt x="38046" y="43155"/>
                    <a:pt x="43558" y="50751"/>
                    <a:pt x="50616" y="56801"/>
                  </a:cubicBezTo>
                  <a:cubicBezTo>
                    <a:pt x="53036" y="58952"/>
                    <a:pt x="55591" y="60968"/>
                    <a:pt x="58212" y="62783"/>
                  </a:cubicBezTo>
                  <a:cubicBezTo>
                    <a:pt x="62380" y="65539"/>
                    <a:pt x="66749" y="68026"/>
                    <a:pt x="71253" y="70177"/>
                  </a:cubicBezTo>
                  <a:cubicBezTo>
                    <a:pt x="79319" y="73942"/>
                    <a:pt x="87789" y="76698"/>
                    <a:pt x="96595" y="78378"/>
                  </a:cubicBezTo>
                  <a:lnTo>
                    <a:pt x="96595" y="78109"/>
                  </a:lnTo>
                  <a:cubicBezTo>
                    <a:pt x="87856" y="76496"/>
                    <a:pt x="79386" y="73740"/>
                    <a:pt x="71320" y="69976"/>
                  </a:cubicBezTo>
                  <a:cubicBezTo>
                    <a:pt x="66951" y="67892"/>
                    <a:pt x="62649" y="65472"/>
                    <a:pt x="58616" y="62783"/>
                  </a:cubicBezTo>
                  <a:cubicBezTo>
                    <a:pt x="55860" y="60901"/>
                    <a:pt x="53238" y="58884"/>
                    <a:pt x="50751" y="56666"/>
                  </a:cubicBezTo>
                  <a:cubicBezTo>
                    <a:pt x="43760" y="50549"/>
                    <a:pt x="38248" y="43021"/>
                    <a:pt x="34618" y="34484"/>
                  </a:cubicBezTo>
                  <a:cubicBezTo>
                    <a:pt x="31526" y="26888"/>
                    <a:pt x="27224" y="19830"/>
                    <a:pt x="21847" y="13646"/>
                  </a:cubicBezTo>
                  <a:cubicBezTo>
                    <a:pt x="18217" y="9478"/>
                    <a:pt x="13847" y="5916"/>
                    <a:pt x="8940" y="3294"/>
                  </a:cubicBezTo>
                  <a:cubicBezTo>
                    <a:pt x="6117" y="1748"/>
                    <a:pt x="3092" y="673"/>
                    <a:pt x="0" y="0"/>
                  </a:cubicBez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20"/>
          <p:cNvGrpSpPr/>
          <p:nvPr/>
        </p:nvGrpSpPr>
        <p:grpSpPr>
          <a:xfrm rot="2248498">
            <a:off x="1902654" y="441315"/>
            <a:ext cx="1767857" cy="1567862"/>
            <a:chOff x="448175" y="3361625"/>
            <a:chExt cx="1767900" cy="1567900"/>
          </a:xfrm>
        </p:grpSpPr>
        <p:sp>
          <p:nvSpPr>
            <p:cNvPr id="320" name="Google Shape;320;p20"/>
            <p:cNvSpPr/>
            <p:nvPr/>
          </p:nvSpPr>
          <p:spPr>
            <a:xfrm>
              <a:off x="448175" y="4136175"/>
              <a:ext cx="1764525" cy="593375"/>
            </a:xfrm>
            <a:custGeom>
              <a:avLst/>
              <a:gdLst/>
              <a:ahLst/>
              <a:cxnLst/>
              <a:rect l="l" t="t" r="r" b="b"/>
              <a:pathLst>
                <a:path w="70581" h="23735" extrusionOk="0">
                  <a:moveTo>
                    <a:pt x="17283" y="1"/>
                  </a:moveTo>
                  <a:cubicBezTo>
                    <a:pt x="11684" y="1"/>
                    <a:pt x="5882" y="858"/>
                    <a:pt x="0" y="2897"/>
                  </a:cubicBezTo>
                  <a:cubicBezTo>
                    <a:pt x="0" y="2897"/>
                    <a:pt x="2018" y="2556"/>
                    <a:pt x="5800" y="2556"/>
                  </a:cubicBezTo>
                  <a:cubicBezTo>
                    <a:pt x="16067" y="2556"/>
                    <a:pt x="39339" y="5068"/>
                    <a:pt x="70581" y="23735"/>
                  </a:cubicBezTo>
                  <a:lnTo>
                    <a:pt x="70581" y="23735"/>
                  </a:lnTo>
                  <a:cubicBezTo>
                    <a:pt x="70581" y="23735"/>
                    <a:pt x="46752" y="1"/>
                    <a:pt x="17283"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a:off x="448175" y="4136750"/>
              <a:ext cx="1764525" cy="592800"/>
            </a:xfrm>
            <a:custGeom>
              <a:avLst/>
              <a:gdLst/>
              <a:ahLst/>
              <a:cxnLst/>
              <a:rect l="l" t="t" r="r" b="b"/>
              <a:pathLst>
                <a:path w="70581" h="23712" extrusionOk="0">
                  <a:moveTo>
                    <a:pt x="17215" y="1"/>
                  </a:moveTo>
                  <a:cubicBezTo>
                    <a:pt x="11635" y="1"/>
                    <a:pt x="5855" y="851"/>
                    <a:pt x="0" y="2874"/>
                  </a:cubicBezTo>
                  <a:cubicBezTo>
                    <a:pt x="1278" y="2672"/>
                    <a:pt x="2622" y="2605"/>
                    <a:pt x="3966" y="2538"/>
                  </a:cubicBezTo>
                  <a:cubicBezTo>
                    <a:pt x="8434" y="1392"/>
                    <a:pt x="12838" y="892"/>
                    <a:pt x="17121" y="892"/>
                  </a:cubicBezTo>
                  <a:cubicBezTo>
                    <a:pt x="40485" y="892"/>
                    <a:pt x="60285" y="15772"/>
                    <a:pt x="67556" y="21964"/>
                  </a:cubicBezTo>
                  <a:cubicBezTo>
                    <a:pt x="68564" y="22502"/>
                    <a:pt x="69573" y="23107"/>
                    <a:pt x="70581" y="23712"/>
                  </a:cubicBezTo>
                  <a:cubicBezTo>
                    <a:pt x="70581" y="23712"/>
                    <a:pt x="46680" y="1"/>
                    <a:pt x="17215"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0"/>
            <p:cNvSpPr/>
            <p:nvPr/>
          </p:nvSpPr>
          <p:spPr>
            <a:xfrm>
              <a:off x="957350" y="3830475"/>
              <a:ext cx="1248650" cy="971350"/>
            </a:xfrm>
            <a:custGeom>
              <a:avLst/>
              <a:gdLst/>
              <a:ahLst/>
              <a:cxnLst/>
              <a:rect l="l" t="t" r="r" b="b"/>
              <a:pathLst>
                <a:path w="49946" h="38854" extrusionOk="0">
                  <a:moveTo>
                    <a:pt x="1" y="0"/>
                  </a:moveTo>
                  <a:cubicBezTo>
                    <a:pt x="1" y="0"/>
                    <a:pt x="23797" y="4908"/>
                    <a:pt x="49945" y="38853"/>
                  </a:cubicBezTo>
                  <a:cubicBezTo>
                    <a:pt x="49945" y="38853"/>
                    <a:pt x="33476" y="1345"/>
                    <a:pt x="1"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a:off x="957350" y="3830475"/>
              <a:ext cx="1248650" cy="971350"/>
            </a:xfrm>
            <a:custGeom>
              <a:avLst/>
              <a:gdLst/>
              <a:ahLst/>
              <a:cxnLst/>
              <a:rect l="l" t="t" r="r" b="b"/>
              <a:pathLst>
                <a:path w="49946" h="38854" extrusionOk="0">
                  <a:moveTo>
                    <a:pt x="1" y="0"/>
                  </a:moveTo>
                  <a:lnTo>
                    <a:pt x="1" y="0"/>
                  </a:lnTo>
                  <a:cubicBezTo>
                    <a:pt x="1076" y="269"/>
                    <a:pt x="2219" y="538"/>
                    <a:pt x="3295" y="942"/>
                  </a:cubicBezTo>
                  <a:cubicBezTo>
                    <a:pt x="28704" y="4034"/>
                    <a:pt x="43559" y="27896"/>
                    <a:pt x="48130" y="36433"/>
                  </a:cubicBezTo>
                  <a:cubicBezTo>
                    <a:pt x="48735" y="37240"/>
                    <a:pt x="49340" y="37979"/>
                    <a:pt x="49945" y="38853"/>
                  </a:cubicBezTo>
                  <a:cubicBezTo>
                    <a:pt x="49945" y="38853"/>
                    <a:pt x="33476" y="1345"/>
                    <a:pt x="1"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1" y="2731"/>
                    <a:pt x="2527" y="2086"/>
                    <a:pt x="7217" y="2086"/>
                  </a:cubicBezTo>
                  <a:cubicBezTo>
                    <a:pt x="14550" y="2086"/>
                    <a:pt x="27171" y="3662"/>
                    <a:pt x="43693" y="11738"/>
                  </a:cubicBezTo>
                  <a:cubicBezTo>
                    <a:pt x="43693" y="11738"/>
                    <a:pt x="29702" y="1"/>
                    <a:pt x="13119"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807" y="2529"/>
                    <a:pt x="1614" y="2462"/>
                    <a:pt x="2421" y="2327"/>
                  </a:cubicBezTo>
                  <a:cubicBezTo>
                    <a:pt x="6036" y="1070"/>
                    <a:pt x="9643" y="550"/>
                    <a:pt x="13134" y="550"/>
                  </a:cubicBezTo>
                  <a:cubicBezTo>
                    <a:pt x="26065" y="550"/>
                    <a:pt x="37418" y="7674"/>
                    <a:pt x="41811" y="10797"/>
                  </a:cubicBezTo>
                  <a:lnTo>
                    <a:pt x="43693" y="11738"/>
                  </a:lnTo>
                  <a:cubicBezTo>
                    <a:pt x="43693" y="11738"/>
                    <a:pt x="29702" y="1"/>
                    <a:pt x="1311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a:off x="891825" y="3361625"/>
              <a:ext cx="1304075" cy="1567900"/>
            </a:xfrm>
            <a:custGeom>
              <a:avLst/>
              <a:gdLst/>
              <a:ahLst/>
              <a:cxnLst/>
              <a:rect l="l" t="t" r="r" b="b"/>
              <a:pathLst>
                <a:path w="52163" h="62716" extrusionOk="0">
                  <a:moveTo>
                    <a:pt x="0" y="0"/>
                  </a:moveTo>
                  <a:cubicBezTo>
                    <a:pt x="1" y="0"/>
                    <a:pt x="28569" y="12772"/>
                    <a:pt x="52163" y="62716"/>
                  </a:cubicBezTo>
                  <a:cubicBezTo>
                    <a:pt x="52163" y="62716"/>
                    <a:pt x="41744" y="10957"/>
                    <a:pt x="0" y="0"/>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a:off x="891825" y="3361625"/>
              <a:ext cx="1304075" cy="1567900"/>
            </a:xfrm>
            <a:custGeom>
              <a:avLst/>
              <a:gdLst/>
              <a:ahLst/>
              <a:cxnLst/>
              <a:rect l="l" t="t" r="r" b="b"/>
              <a:pathLst>
                <a:path w="52163" h="62716" extrusionOk="0">
                  <a:moveTo>
                    <a:pt x="0" y="0"/>
                  </a:moveTo>
                  <a:lnTo>
                    <a:pt x="0" y="0"/>
                  </a:lnTo>
                  <a:cubicBezTo>
                    <a:pt x="1345" y="605"/>
                    <a:pt x="2622" y="1345"/>
                    <a:pt x="3832" y="2151"/>
                  </a:cubicBezTo>
                  <a:cubicBezTo>
                    <a:pt x="34955" y="13041"/>
                    <a:pt x="47121" y="47188"/>
                    <a:pt x="50482" y="59220"/>
                  </a:cubicBezTo>
                  <a:cubicBezTo>
                    <a:pt x="51020" y="60363"/>
                    <a:pt x="51625" y="61573"/>
                    <a:pt x="52163" y="62716"/>
                  </a:cubicBezTo>
                  <a:cubicBezTo>
                    <a:pt x="52163" y="62716"/>
                    <a:pt x="41744" y="10957"/>
                    <a:pt x="0"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20"/>
          <p:cNvGrpSpPr/>
          <p:nvPr/>
        </p:nvGrpSpPr>
        <p:grpSpPr>
          <a:xfrm rot="-6338071">
            <a:off x="966182" y="2760953"/>
            <a:ext cx="1509124" cy="1806024"/>
            <a:chOff x="2374000" y="922075"/>
            <a:chExt cx="1509125" cy="1806025"/>
          </a:xfrm>
        </p:grpSpPr>
        <p:sp>
          <p:nvSpPr>
            <p:cNvPr id="329" name="Google Shape;329;p20"/>
            <p:cNvSpPr/>
            <p:nvPr/>
          </p:nvSpPr>
          <p:spPr>
            <a:xfrm>
              <a:off x="2374000" y="922075"/>
              <a:ext cx="870525" cy="1389275"/>
            </a:xfrm>
            <a:custGeom>
              <a:avLst/>
              <a:gdLst/>
              <a:ahLst/>
              <a:cxnLst/>
              <a:rect l="l" t="t" r="r" b="b"/>
              <a:pathLst>
                <a:path w="34821" h="55571" extrusionOk="0">
                  <a:moveTo>
                    <a:pt x="5730" y="0"/>
                  </a:moveTo>
                  <a:cubicBezTo>
                    <a:pt x="3784" y="0"/>
                    <a:pt x="1853" y="304"/>
                    <a:pt x="1" y="921"/>
                  </a:cubicBezTo>
                  <a:cubicBezTo>
                    <a:pt x="1" y="921"/>
                    <a:pt x="135" y="1123"/>
                    <a:pt x="337" y="1526"/>
                  </a:cubicBezTo>
                  <a:lnTo>
                    <a:pt x="539" y="1795"/>
                  </a:lnTo>
                  <a:cubicBezTo>
                    <a:pt x="2286" y="4753"/>
                    <a:pt x="3564" y="7979"/>
                    <a:pt x="4236" y="11340"/>
                  </a:cubicBezTo>
                  <a:cubicBezTo>
                    <a:pt x="5580" y="11743"/>
                    <a:pt x="6925" y="12079"/>
                    <a:pt x="8269" y="12281"/>
                  </a:cubicBezTo>
                  <a:cubicBezTo>
                    <a:pt x="6992" y="12483"/>
                    <a:pt x="5715" y="12617"/>
                    <a:pt x="4437" y="12684"/>
                  </a:cubicBezTo>
                  <a:cubicBezTo>
                    <a:pt x="4639" y="14298"/>
                    <a:pt x="4639" y="15978"/>
                    <a:pt x="4370" y="17591"/>
                  </a:cubicBezTo>
                  <a:cubicBezTo>
                    <a:pt x="4303" y="17793"/>
                    <a:pt x="4236" y="17995"/>
                    <a:pt x="4236" y="18196"/>
                  </a:cubicBezTo>
                  <a:cubicBezTo>
                    <a:pt x="6656" y="18129"/>
                    <a:pt x="9748" y="17927"/>
                    <a:pt x="11025" y="17323"/>
                  </a:cubicBezTo>
                  <a:lnTo>
                    <a:pt x="11025" y="17323"/>
                  </a:lnTo>
                  <a:cubicBezTo>
                    <a:pt x="9076" y="19070"/>
                    <a:pt x="6656" y="20280"/>
                    <a:pt x="4101" y="20751"/>
                  </a:cubicBezTo>
                  <a:cubicBezTo>
                    <a:pt x="4101" y="21893"/>
                    <a:pt x="4236" y="23036"/>
                    <a:pt x="4437" y="24179"/>
                  </a:cubicBezTo>
                  <a:cubicBezTo>
                    <a:pt x="6656" y="24918"/>
                    <a:pt x="8941" y="25389"/>
                    <a:pt x="11227" y="25725"/>
                  </a:cubicBezTo>
                  <a:cubicBezTo>
                    <a:pt x="9768" y="26054"/>
                    <a:pt x="8276" y="26219"/>
                    <a:pt x="6775" y="26219"/>
                  </a:cubicBezTo>
                  <a:cubicBezTo>
                    <a:pt x="6131" y="26219"/>
                    <a:pt x="5486" y="26189"/>
                    <a:pt x="4841" y="26128"/>
                  </a:cubicBezTo>
                  <a:lnTo>
                    <a:pt x="4841" y="26128"/>
                  </a:lnTo>
                  <a:cubicBezTo>
                    <a:pt x="5379" y="28145"/>
                    <a:pt x="6118" y="30094"/>
                    <a:pt x="6992" y="31976"/>
                  </a:cubicBezTo>
                  <a:cubicBezTo>
                    <a:pt x="9277" y="31304"/>
                    <a:pt x="12437" y="30296"/>
                    <a:pt x="13714" y="29489"/>
                  </a:cubicBezTo>
                  <a:lnTo>
                    <a:pt x="13714" y="29489"/>
                  </a:lnTo>
                  <a:cubicBezTo>
                    <a:pt x="12033" y="31237"/>
                    <a:pt x="10017" y="32716"/>
                    <a:pt x="7866" y="33724"/>
                  </a:cubicBezTo>
                  <a:cubicBezTo>
                    <a:pt x="8605" y="35203"/>
                    <a:pt x="9479" y="36682"/>
                    <a:pt x="10353" y="38026"/>
                  </a:cubicBezTo>
                  <a:cubicBezTo>
                    <a:pt x="12168" y="36480"/>
                    <a:pt x="15193" y="33858"/>
                    <a:pt x="16066" y="32514"/>
                  </a:cubicBezTo>
                  <a:lnTo>
                    <a:pt x="16066" y="32514"/>
                  </a:lnTo>
                  <a:cubicBezTo>
                    <a:pt x="15125" y="35203"/>
                    <a:pt x="13579" y="37623"/>
                    <a:pt x="11563" y="39707"/>
                  </a:cubicBezTo>
                  <a:cubicBezTo>
                    <a:pt x="12504" y="41051"/>
                    <a:pt x="13579" y="42261"/>
                    <a:pt x="14655" y="43471"/>
                  </a:cubicBezTo>
                  <a:cubicBezTo>
                    <a:pt x="15776" y="43533"/>
                    <a:pt x="17128" y="43581"/>
                    <a:pt x="18410" y="43581"/>
                  </a:cubicBezTo>
                  <a:cubicBezTo>
                    <a:pt x="19895" y="43581"/>
                    <a:pt x="21286" y="43517"/>
                    <a:pt x="22116" y="43336"/>
                  </a:cubicBezTo>
                  <a:lnTo>
                    <a:pt x="22116" y="43336"/>
                  </a:lnTo>
                  <a:cubicBezTo>
                    <a:pt x="20301" y="44277"/>
                    <a:pt x="18419" y="44882"/>
                    <a:pt x="16403" y="45218"/>
                  </a:cubicBezTo>
                  <a:cubicBezTo>
                    <a:pt x="18016" y="46765"/>
                    <a:pt x="19696" y="48243"/>
                    <a:pt x="21511" y="49588"/>
                  </a:cubicBezTo>
                  <a:cubicBezTo>
                    <a:pt x="21908" y="49604"/>
                    <a:pt x="22305" y="49612"/>
                    <a:pt x="22701" y="49612"/>
                  </a:cubicBezTo>
                  <a:cubicBezTo>
                    <a:pt x="23985" y="49612"/>
                    <a:pt x="25269" y="49524"/>
                    <a:pt x="26553" y="49319"/>
                  </a:cubicBezTo>
                  <a:lnTo>
                    <a:pt x="26553" y="49319"/>
                  </a:lnTo>
                  <a:cubicBezTo>
                    <a:pt x="25477" y="49857"/>
                    <a:pt x="24334" y="50327"/>
                    <a:pt x="23124" y="50663"/>
                  </a:cubicBezTo>
                  <a:cubicBezTo>
                    <a:pt x="26553" y="52949"/>
                    <a:pt x="30384" y="54629"/>
                    <a:pt x="34417" y="55503"/>
                  </a:cubicBezTo>
                  <a:lnTo>
                    <a:pt x="34753" y="55570"/>
                  </a:lnTo>
                  <a:lnTo>
                    <a:pt x="34821" y="55570"/>
                  </a:lnTo>
                  <a:cubicBezTo>
                    <a:pt x="34821" y="55570"/>
                    <a:pt x="34686" y="52881"/>
                    <a:pt x="34148" y="48579"/>
                  </a:cubicBezTo>
                  <a:cubicBezTo>
                    <a:pt x="32602" y="47706"/>
                    <a:pt x="31258" y="46630"/>
                    <a:pt x="30048" y="45353"/>
                  </a:cubicBezTo>
                  <a:lnTo>
                    <a:pt x="30048" y="45353"/>
                  </a:lnTo>
                  <a:cubicBezTo>
                    <a:pt x="31258" y="45958"/>
                    <a:pt x="32535" y="46361"/>
                    <a:pt x="33880" y="46630"/>
                  </a:cubicBezTo>
                  <a:cubicBezTo>
                    <a:pt x="33745" y="45151"/>
                    <a:pt x="33476" y="43605"/>
                    <a:pt x="33207" y="41925"/>
                  </a:cubicBezTo>
                  <a:cubicBezTo>
                    <a:pt x="30855" y="40984"/>
                    <a:pt x="28704" y="39572"/>
                    <a:pt x="26956" y="37690"/>
                  </a:cubicBezTo>
                  <a:lnTo>
                    <a:pt x="26956" y="37690"/>
                  </a:lnTo>
                  <a:cubicBezTo>
                    <a:pt x="28771" y="38497"/>
                    <a:pt x="30787" y="39034"/>
                    <a:pt x="32737" y="39370"/>
                  </a:cubicBezTo>
                  <a:cubicBezTo>
                    <a:pt x="32468" y="37824"/>
                    <a:pt x="32132" y="36278"/>
                    <a:pt x="31796" y="34598"/>
                  </a:cubicBezTo>
                  <a:cubicBezTo>
                    <a:pt x="29981" y="34598"/>
                    <a:pt x="28233" y="34262"/>
                    <a:pt x="26553" y="33590"/>
                  </a:cubicBezTo>
                  <a:cubicBezTo>
                    <a:pt x="28166" y="33388"/>
                    <a:pt x="29779" y="32850"/>
                    <a:pt x="31191" y="32178"/>
                  </a:cubicBezTo>
                  <a:cubicBezTo>
                    <a:pt x="30720" y="30027"/>
                    <a:pt x="30115" y="27809"/>
                    <a:pt x="29443" y="25658"/>
                  </a:cubicBezTo>
                  <a:cubicBezTo>
                    <a:pt x="26956" y="24918"/>
                    <a:pt x="24536" y="23910"/>
                    <a:pt x="22251" y="22566"/>
                  </a:cubicBezTo>
                  <a:lnTo>
                    <a:pt x="22251" y="22566"/>
                  </a:lnTo>
                  <a:cubicBezTo>
                    <a:pt x="24334" y="22969"/>
                    <a:pt x="26485" y="23238"/>
                    <a:pt x="28636" y="23238"/>
                  </a:cubicBezTo>
                  <a:cubicBezTo>
                    <a:pt x="27964" y="21288"/>
                    <a:pt x="27225" y="19339"/>
                    <a:pt x="26418" y="17457"/>
                  </a:cubicBezTo>
                  <a:cubicBezTo>
                    <a:pt x="26049" y="17480"/>
                    <a:pt x="25680" y="17491"/>
                    <a:pt x="25311" y="17491"/>
                  </a:cubicBezTo>
                  <a:cubicBezTo>
                    <a:pt x="23531" y="17491"/>
                    <a:pt x="21759" y="17230"/>
                    <a:pt x="20032" y="16785"/>
                  </a:cubicBezTo>
                  <a:cubicBezTo>
                    <a:pt x="21847" y="16381"/>
                    <a:pt x="23528" y="15642"/>
                    <a:pt x="25074" y="14701"/>
                  </a:cubicBezTo>
                  <a:cubicBezTo>
                    <a:pt x="23998" y="12483"/>
                    <a:pt x="22654" y="10399"/>
                    <a:pt x="21175" y="8382"/>
                  </a:cubicBezTo>
                  <a:cubicBezTo>
                    <a:pt x="20570" y="10063"/>
                    <a:pt x="19629" y="11609"/>
                    <a:pt x="18554" y="13088"/>
                  </a:cubicBezTo>
                  <a:cubicBezTo>
                    <a:pt x="18957" y="11340"/>
                    <a:pt x="18621" y="8181"/>
                    <a:pt x="18083" y="4954"/>
                  </a:cubicBezTo>
                  <a:cubicBezTo>
                    <a:pt x="16671" y="3610"/>
                    <a:pt x="14991" y="2467"/>
                    <a:pt x="13243" y="1593"/>
                  </a:cubicBezTo>
                  <a:lnTo>
                    <a:pt x="13243" y="1593"/>
                  </a:lnTo>
                  <a:cubicBezTo>
                    <a:pt x="13310" y="3879"/>
                    <a:pt x="13109" y="6164"/>
                    <a:pt x="12638" y="8450"/>
                  </a:cubicBezTo>
                  <a:cubicBezTo>
                    <a:pt x="12235" y="5761"/>
                    <a:pt x="11563" y="3139"/>
                    <a:pt x="10689" y="652"/>
                  </a:cubicBezTo>
                  <a:cubicBezTo>
                    <a:pt x="9051" y="220"/>
                    <a:pt x="7386" y="0"/>
                    <a:pt x="5730" y="0"/>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p:nvPr/>
          </p:nvSpPr>
          <p:spPr>
            <a:xfrm>
              <a:off x="2382425" y="961900"/>
              <a:ext cx="1500700" cy="1766200"/>
            </a:xfrm>
            <a:custGeom>
              <a:avLst/>
              <a:gdLst/>
              <a:ahLst/>
              <a:cxnLst/>
              <a:rect l="l" t="t" r="r" b="b"/>
              <a:pathLst>
                <a:path w="60028" h="70648" extrusionOk="0">
                  <a:moveTo>
                    <a:pt x="0" y="0"/>
                  </a:moveTo>
                  <a:lnTo>
                    <a:pt x="202" y="202"/>
                  </a:lnTo>
                  <a:cubicBezTo>
                    <a:pt x="2286" y="1143"/>
                    <a:pt x="4235" y="2353"/>
                    <a:pt x="6050" y="3765"/>
                  </a:cubicBezTo>
                  <a:cubicBezTo>
                    <a:pt x="14721" y="10688"/>
                    <a:pt x="18687" y="21846"/>
                    <a:pt x="20502" y="30047"/>
                  </a:cubicBezTo>
                  <a:cubicBezTo>
                    <a:pt x="22048" y="36769"/>
                    <a:pt x="25073" y="43088"/>
                    <a:pt x="29375" y="48533"/>
                  </a:cubicBezTo>
                  <a:cubicBezTo>
                    <a:pt x="30787" y="50415"/>
                    <a:pt x="32400" y="52230"/>
                    <a:pt x="34080" y="53910"/>
                  </a:cubicBezTo>
                  <a:cubicBezTo>
                    <a:pt x="36702" y="56532"/>
                    <a:pt x="39592" y="58951"/>
                    <a:pt x="42617" y="61170"/>
                  </a:cubicBezTo>
                  <a:cubicBezTo>
                    <a:pt x="47995" y="65001"/>
                    <a:pt x="53843" y="68228"/>
                    <a:pt x="60027" y="70648"/>
                  </a:cubicBezTo>
                  <a:lnTo>
                    <a:pt x="60027" y="70446"/>
                  </a:lnTo>
                  <a:cubicBezTo>
                    <a:pt x="53910" y="68026"/>
                    <a:pt x="48062" y="64867"/>
                    <a:pt x="42684" y="60968"/>
                  </a:cubicBezTo>
                  <a:cubicBezTo>
                    <a:pt x="39727" y="58884"/>
                    <a:pt x="36971" y="56532"/>
                    <a:pt x="34416" y="53977"/>
                  </a:cubicBezTo>
                  <a:cubicBezTo>
                    <a:pt x="32602" y="52230"/>
                    <a:pt x="30988" y="50415"/>
                    <a:pt x="29442" y="48465"/>
                  </a:cubicBezTo>
                  <a:cubicBezTo>
                    <a:pt x="25207" y="43021"/>
                    <a:pt x="22182" y="36702"/>
                    <a:pt x="20704" y="29980"/>
                  </a:cubicBezTo>
                  <a:cubicBezTo>
                    <a:pt x="19426" y="23997"/>
                    <a:pt x="17275" y="18284"/>
                    <a:pt x="14251" y="12974"/>
                  </a:cubicBezTo>
                  <a:cubicBezTo>
                    <a:pt x="12100" y="9344"/>
                    <a:pt x="9344" y="6184"/>
                    <a:pt x="6117" y="3563"/>
                  </a:cubicBezTo>
                  <a:cubicBezTo>
                    <a:pt x="4235" y="2084"/>
                    <a:pt x="2218" y="874"/>
                    <a:pt x="0" y="0"/>
                  </a:cubicBez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20"/>
          <p:cNvSpPr/>
          <p:nvPr/>
        </p:nvSpPr>
        <p:spPr>
          <a:xfrm>
            <a:off x="1028975" y="1185225"/>
            <a:ext cx="3130500" cy="2773200"/>
          </a:xfrm>
          <a:prstGeom prst="roundRect">
            <a:avLst>
              <a:gd name="adj" fmla="val 4375"/>
            </a:avLst>
          </a:prstGeom>
          <a:solidFill>
            <a:schemeClr val="lt2"/>
          </a:solidFill>
          <a:ln w="19050" cap="flat" cmpd="sng">
            <a:solidFill>
              <a:schemeClr val="accent2"/>
            </a:solidFill>
            <a:prstDash val="solid"/>
            <a:round/>
            <a:headEnd type="none" w="sm" len="sm"/>
            <a:tailEnd type="none" w="sm" len="sm"/>
          </a:ln>
          <a:effectLst>
            <a:outerShdw blurRad="57150" dist="762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20"/>
          <p:cNvGrpSpPr/>
          <p:nvPr/>
        </p:nvGrpSpPr>
        <p:grpSpPr>
          <a:xfrm>
            <a:off x="7941850" y="431700"/>
            <a:ext cx="544750" cy="108300"/>
            <a:chOff x="8059250" y="431700"/>
            <a:chExt cx="544750" cy="108300"/>
          </a:xfrm>
        </p:grpSpPr>
        <p:sp>
          <p:nvSpPr>
            <p:cNvPr id="333" name="Google Shape;333;p20"/>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20"/>
          <p:cNvSpPr txBox="1">
            <a:spLocks noGrp="1"/>
          </p:cNvSpPr>
          <p:nvPr>
            <p:ph type="subTitle" idx="1"/>
          </p:nvPr>
        </p:nvSpPr>
        <p:spPr>
          <a:xfrm>
            <a:off x="1150000" y="2835650"/>
            <a:ext cx="3090600" cy="58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37" name="Google Shape;337;p20"/>
          <p:cNvSpPr txBox="1">
            <a:spLocks noGrp="1"/>
          </p:cNvSpPr>
          <p:nvPr>
            <p:ph type="title"/>
          </p:nvPr>
        </p:nvSpPr>
        <p:spPr>
          <a:xfrm>
            <a:off x="1150000" y="1642550"/>
            <a:ext cx="1643700" cy="1193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Font typeface="Bebas Neue"/>
              <a:buNone/>
              <a:defRPr sz="3500">
                <a:latin typeface="Bebas Neue"/>
                <a:ea typeface="Bebas Neue"/>
                <a:cs typeface="Bebas Neue"/>
                <a:sym typeface="Bebas Neue"/>
              </a:defRPr>
            </a:lvl1pPr>
            <a:lvl2pPr lvl="1" algn="l" rtl="0">
              <a:spcBef>
                <a:spcPts val="0"/>
              </a:spcBef>
              <a:spcAft>
                <a:spcPts val="0"/>
              </a:spcAft>
              <a:buSzPts val="3500"/>
              <a:buNone/>
              <a:defRPr sz="3500"/>
            </a:lvl2pPr>
            <a:lvl3pPr lvl="2" algn="l" rtl="0">
              <a:spcBef>
                <a:spcPts val="0"/>
              </a:spcBef>
              <a:spcAft>
                <a:spcPts val="0"/>
              </a:spcAft>
              <a:buSzPts val="3500"/>
              <a:buNone/>
              <a:defRPr sz="3500"/>
            </a:lvl3pPr>
            <a:lvl4pPr lvl="3" algn="l" rtl="0">
              <a:spcBef>
                <a:spcPts val="0"/>
              </a:spcBef>
              <a:spcAft>
                <a:spcPts val="0"/>
              </a:spcAft>
              <a:buSzPts val="3500"/>
              <a:buNone/>
              <a:defRPr sz="3500"/>
            </a:lvl4pPr>
            <a:lvl5pPr lvl="4" algn="l" rtl="0">
              <a:spcBef>
                <a:spcPts val="0"/>
              </a:spcBef>
              <a:spcAft>
                <a:spcPts val="0"/>
              </a:spcAft>
              <a:buSzPts val="3500"/>
              <a:buNone/>
              <a:defRPr sz="3500"/>
            </a:lvl5pPr>
            <a:lvl6pPr lvl="5" algn="l" rtl="0">
              <a:spcBef>
                <a:spcPts val="0"/>
              </a:spcBef>
              <a:spcAft>
                <a:spcPts val="0"/>
              </a:spcAft>
              <a:buSzPts val="3500"/>
              <a:buNone/>
              <a:defRPr sz="3500"/>
            </a:lvl6pPr>
            <a:lvl7pPr lvl="6" algn="l" rtl="0">
              <a:spcBef>
                <a:spcPts val="0"/>
              </a:spcBef>
              <a:spcAft>
                <a:spcPts val="0"/>
              </a:spcAft>
              <a:buSzPts val="3500"/>
              <a:buNone/>
              <a:defRPr sz="3500"/>
            </a:lvl7pPr>
            <a:lvl8pPr lvl="7" algn="l" rtl="0">
              <a:spcBef>
                <a:spcPts val="0"/>
              </a:spcBef>
              <a:spcAft>
                <a:spcPts val="0"/>
              </a:spcAft>
              <a:buSzPts val="3500"/>
              <a:buNone/>
              <a:defRPr sz="3500"/>
            </a:lvl8pPr>
            <a:lvl9pPr lvl="8" algn="l" rtl="0">
              <a:spcBef>
                <a:spcPts val="0"/>
              </a:spcBef>
              <a:spcAft>
                <a:spcPts val="0"/>
              </a:spcAft>
              <a:buSzPts val="3500"/>
              <a:buNone/>
              <a:defRPr sz="35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3"/>
          <p:cNvGrpSpPr/>
          <p:nvPr/>
        </p:nvGrpSpPr>
        <p:grpSpPr>
          <a:xfrm>
            <a:off x="7941850" y="431700"/>
            <a:ext cx="544750" cy="108300"/>
            <a:chOff x="8059250" y="431700"/>
            <a:chExt cx="544750" cy="108300"/>
          </a:xfrm>
        </p:grpSpPr>
        <p:sp>
          <p:nvSpPr>
            <p:cNvPr id="21" name="Google Shape;21;p3"/>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txBox="1">
            <a:spLocks noGrp="1"/>
          </p:cNvSpPr>
          <p:nvPr>
            <p:ph type="title"/>
          </p:nvPr>
        </p:nvSpPr>
        <p:spPr>
          <a:xfrm>
            <a:off x="1244325" y="2299525"/>
            <a:ext cx="3540900" cy="602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3000"/>
              <a:buNone/>
              <a:defRPr>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txBox="1">
            <a:spLocks noGrp="1"/>
          </p:cNvSpPr>
          <p:nvPr>
            <p:ph type="subTitle" idx="1"/>
          </p:nvPr>
        </p:nvSpPr>
        <p:spPr>
          <a:xfrm>
            <a:off x="1244325" y="2856288"/>
            <a:ext cx="2773200" cy="51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6" name="Google Shape;26;p3"/>
          <p:cNvSpPr txBox="1">
            <a:spLocks noGrp="1"/>
          </p:cNvSpPr>
          <p:nvPr>
            <p:ph type="title" idx="2" hasCustomPrompt="1"/>
          </p:nvPr>
        </p:nvSpPr>
        <p:spPr>
          <a:xfrm>
            <a:off x="1244325" y="1768513"/>
            <a:ext cx="1427700" cy="5724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5000" b="1"/>
            </a:lvl1pPr>
            <a:lvl2pPr lvl="1" rtl="0">
              <a:spcBef>
                <a:spcPts val="0"/>
              </a:spcBef>
              <a:spcAft>
                <a:spcPts val="0"/>
              </a:spcAft>
              <a:buSzPts val="4000"/>
              <a:buFont typeface="Bebas Neue"/>
              <a:buNone/>
              <a:defRPr sz="4000">
                <a:latin typeface="Bebas Neue"/>
                <a:ea typeface="Bebas Neue"/>
                <a:cs typeface="Bebas Neue"/>
                <a:sym typeface="Bebas Neue"/>
              </a:defRPr>
            </a:lvl2pPr>
            <a:lvl3pPr lvl="2" rtl="0">
              <a:spcBef>
                <a:spcPts val="0"/>
              </a:spcBef>
              <a:spcAft>
                <a:spcPts val="0"/>
              </a:spcAft>
              <a:buSzPts val="4000"/>
              <a:buFont typeface="Bebas Neue"/>
              <a:buNone/>
              <a:defRPr sz="4000">
                <a:latin typeface="Bebas Neue"/>
                <a:ea typeface="Bebas Neue"/>
                <a:cs typeface="Bebas Neue"/>
                <a:sym typeface="Bebas Neue"/>
              </a:defRPr>
            </a:lvl3pPr>
            <a:lvl4pPr lvl="3" rtl="0">
              <a:spcBef>
                <a:spcPts val="0"/>
              </a:spcBef>
              <a:spcAft>
                <a:spcPts val="0"/>
              </a:spcAft>
              <a:buSzPts val="4000"/>
              <a:buFont typeface="Bebas Neue"/>
              <a:buNone/>
              <a:defRPr sz="4000">
                <a:latin typeface="Bebas Neue"/>
                <a:ea typeface="Bebas Neue"/>
                <a:cs typeface="Bebas Neue"/>
                <a:sym typeface="Bebas Neue"/>
              </a:defRPr>
            </a:lvl4pPr>
            <a:lvl5pPr lvl="4" rtl="0">
              <a:spcBef>
                <a:spcPts val="0"/>
              </a:spcBef>
              <a:spcAft>
                <a:spcPts val="0"/>
              </a:spcAft>
              <a:buSzPts val="4000"/>
              <a:buFont typeface="Bebas Neue"/>
              <a:buNone/>
              <a:defRPr sz="4000">
                <a:latin typeface="Bebas Neue"/>
                <a:ea typeface="Bebas Neue"/>
                <a:cs typeface="Bebas Neue"/>
                <a:sym typeface="Bebas Neue"/>
              </a:defRPr>
            </a:lvl5pPr>
            <a:lvl6pPr lvl="5" rtl="0">
              <a:spcBef>
                <a:spcPts val="0"/>
              </a:spcBef>
              <a:spcAft>
                <a:spcPts val="0"/>
              </a:spcAft>
              <a:buSzPts val="4000"/>
              <a:buFont typeface="Bebas Neue"/>
              <a:buNone/>
              <a:defRPr sz="4000">
                <a:latin typeface="Bebas Neue"/>
                <a:ea typeface="Bebas Neue"/>
                <a:cs typeface="Bebas Neue"/>
                <a:sym typeface="Bebas Neue"/>
              </a:defRPr>
            </a:lvl6pPr>
            <a:lvl7pPr lvl="6" rtl="0">
              <a:spcBef>
                <a:spcPts val="0"/>
              </a:spcBef>
              <a:spcAft>
                <a:spcPts val="0"/>
              </a:spcAft>
              <a:buSzPts val="4000"/>
              <a:buFont typeface="Bebas Neue"/>
              <a:buNone/>
              <a:defRPr sz="4000">
                <a:latin typeface="Bebas Neue"/>
                <a:ea typeface="Bebas Neue"/>
                <a:cs typeface="Bebas Neue"/>
                <a:sym typeface="Bebas Neue"/>
              </a:defRPr>
            </a:lvl7pPr>
            <a:lvl8pPr lvl="7" rtl="0">
              <a:spcBef>
                <a:spcPts val="0"/>
              </a:spcBef>
              <a:spcAft>
                <a:spcPts val="0"/>
              </a:spcAft>
              <a:buSzPts val="4000"/>
              <a:buFont typeface="Bebas Neue"/>
              <a:buNone/>
              <a:defRPr sz="4000">
                <a:latin typeface="Bebas Neue"/>
                <a:ea typeface="Bebas Neue"/>
                <a:cs typeface="Bebas Neue"/>
                <a:sym typeface="Bebas Neue"/>
              </a:defRPr>
            </a:lvl8pPr>
            <a:lvl9pPr lvl="8" rtl="0">
              <a:spcBef>
                <a:spcPts val="0"/>
              </a:spcBef>
              <a:spcAft>
                <a:spcPts val="0"/>
              </a:spcAft>
              <a:buSzPts val="4000"/>
              <a:buFont typeface="Bebas Neue"/>
              <a:buNone/>
              <a:defRPr sz="4000">
                <a:latin typeface="Bebas Neue"/>
                <a:ea typeface="Bebas Neue"/>
                <a:cs typeface="Bebas Neue"/>
                <a:sym typeface="Bebas Neue"/>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3">
  <p:cSld name="CUSTOM_5_1">
    <p:spTree>
      <p:nvGrpSpPr>
        <p:cNvPr id="1" name="Shape 338"/>
        <p:cNvGrpSpPr/>
        <p:nvPr/>
      </p:nvGrpSpPr>
      <p:grpSpPr>
        <a:xfrm>
          <a:off x="0" y="0"/>
          <a:ext cx="0" cy="0"/>
          <a:chOff x="0" y="0"/>
          <a:chExt cx="0" cy="0"/>
        </a:xfrm>
      </p:grpSpPr>
      <p:sp>
        <p:nvSpPr>
          <p:cNvPr id="339" name="Google Shape;339;p21"/>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21"/>
          <p:cNvGrpSpPr/>
          <p:nvPr/>
        </p:nvGrpSpPr>
        <p:grpSpPr>
          <a:xfrm>
            <a:off x="7941850" y="431700"/>
            <a:ext cx="544750" cy="108300"/>
            <a:chOff x="8059250" y="431700"/>
            <a:chExt cx="544750" cy="108300"/>
          </a:xfrm>
        </p:grpSpPr>
        <p:sp>
          <p:nvSpPr>
            <p:cNvPr id="342" name="Google Shape;342;p21"/>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21"/>
          <p:cNvSpPr txBox="1">
            <a:spLocks noGrp="1"/>
          </p:cNvSpPr>
          <p:nvPr>
            <p:ph type="title"/>
          </p:nvPr>
        </p:nvSpPr>
        <p:spPr>
          <a:xfrm>
            <a:off x="540000" y="445025"/>
            <a:ext cx="367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Montserrat"/>
                <a:ea typeface="Montserrat"/>
                <a:cs typeface="Montserrat"/>
                <a:sym typeface="Montserrat"/>
              </a:defRPr>
            </a:lvl2pPr>
            <a:lvl3pPr lvl="2" rtl="0">
              <a:spcBef>
                <a:spcPts val="0"/>
              </a:spcBef>
              <a:spcAft>
                <a:spcPts val="0"/>
              </a:spcAft>
              <a:buSzPts val="3500"/>
              <a:buNone/>
              <a:defRPr>
                <a:latin typeface="Montserrat"/>
                <a:ea typeface="Montserrat"/>
                <a:cs typeface="Montserrat"/>
                <a:sym typeface="Montserrat"/>
              </a:defRPr>
            </a:lvl3pPr>
            <a:lvl4pPr lvl="3" rtl="0">
              <a:spcBef>
                <a:spcPts val="0"/>
              </a:spcBef>
              <a:spcAft>
                <a:spcPts val="0"/>
              </a:spcAft>
              <a:buSzPts val="3500"/>
              <a:buNone/>
              <a:defRPr>
                <a:latin typeface="Montserrat"/>
                <a:ea typeface="Montserrat"/>
                <a:cs typeface="Montserrat"/>
                <a:sym typeface="Montserrat"/>
              </a:defRPr>
            </a:lvl4pPr>
            <a:lvl5pPr lvl="4" rtl="0">
              <a:spcBef>
                <a:spcPts val="0"/>
              </a:spcBef>
              <a:spcAft>
                <a:spcPts val="0"/>
              </a:spcAft>
              <a:buSzPts val="3500"/>
              <a:buNone/>
              <a:defRPr>
                <a:latin typeface="Montserrat"/>
                <a:ea typeface="Montserrat"/>
                <a:cs typeface="Montserrat"/>
                <a:sym typeface="Montserrat"/>
              </a:defRPr>
            </a:lvl5pPr>
            <a:lvl6pPr lvl="5" rtl="0">
              <a:spcBef>
                <a:spcPts val="0"/>
              </a:spcBef>
              <a:spcAft>
                <a:spcPts val="0"/>
              </a:spcAft>
              <a:buSzPts val="3500"/>
              <a:buNone/>
              <a:defRPr>
                <a:latin typeface="Montserrat"/>
                <a:ea typeface="Montserrat"/>
                <a:cs typeface="Montserrat"/>
                <a:sym typeface="Montserrat"/>
              </a:defRPr>
            </a:lvl6pPr>
            <a:lvl7pPr lvl="6" rtl="0">
              <a:spcBef>
                <a:spcPts val="0"/>
              </a:spcBef>
              <a:spcAft>
                <a:spcPts val="0"/>
              </a:spcAft>
              <a:buSzPts val="3500"/>
              <a:buNone/>
              <a:defRPr>
                <a:latin typeface="Montserrat"/>
                <a:ea typeface="Montserrat"/>
                <a:cs typeface="Montserrat"/>
                <a:sym typeface="Montserrat"/>
              </a:defRPr>
            </a:lvl7pPr>
            <a:lvl8pPr lvl="7" rtl="0">
              <a:spcBef>
                <a:spcPts val="0"/>
              </a:spcBef>
              <a:spcAft>
                <a:spcPts val="0"/>
              </a:spcAft>
              <a:buSzPts val="3500"/>
              <a:buNone/>
              <a:defRPr>
                <a:latin typeface="Montserrat"/>
                <a:ea typeface="Montserrat"/>
                <a:cs typeface="Montserrat"/>
                <a:sym typeface="Montserrat"/>
              </a:defRPr>
            </a:lvl8pPr>
            <a:lvl9pPr lvl="8" rtl="0">
              <a:spcBef>
                <a:spcPts val="0"/>
              </a:spcBef>
              <a:spcAft>
                <a:spcPts val="0"/>
              </a:spcAft>
              <a:buSzPts val="3500"/>
              <a:buNone/>
              <a:defRPr>
                <a:latin typeface="Montserrat"/>
                <a:ea typeface="Montserrat"/>
                <a:cs typeface="Montserrat"/>
                <a:sym typeface="Montserrat"/>
              </a:defRPr>
            </a:lvl9pPr>
          </a:lstStyle>
          <a:p>
            <a:endParaRPr/>
          </a:p>
        </p:txBody>
      </p:sp>
      <p:sp>
        <p:nvSpPr>
          <p:cNvPr id="346" name="Google Shape;346;p21"/>
          <p:cNvSpPr txBox="1">
            <a:spLocks noGrp="1"/>
          </p:cNvSpPr>
          <p:nvPr>
            <p:ph type="subTitle" idx="1"/>
          </p:nvPr>
        </p:nvSpPr>
        <p:spPr>
          <a:xfrm>
            <a:off x="3706763" y="2650538"/>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347" name="Google Shape;347;p21"/>
          <p:cNvSpPr txBox="1">
            <a:spLocks noGrp="1"/>
          </p:cNvSpPr>
          <p:nvPr>
            <p:ph type="subTitle" idx="2"/>
          </p:nvPr>
        </p:nvSpPr>
        <p:spPr>
          <a:xfrm>
            <a:off x="3910463" y="3520800"/>
            <a:ext cx="1318500" cy="3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500">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lt1"/>
                </a:solidFill>
                <a:latin typeface="Bebas Neue"/>
                <a:ea typeface="Bebas Neue"/>
                <a:cs typeface="Bebas Neue"/>
                <a:sym typeface="Bebas Neue"/>
              </a:defRPr>
            </a:lvl9pPr>
          </a:lstStyle>
          <a:p>
            <a:endParaRPr/>
          </a:p>
        </p:txBody>
      </p:sp>
      <p:sp>
        <p:nvSpPr>
          <p:cNvPr id="348" name="Google Shape;348;p21"/>
          <p:cNvSpPr txBox="1">
            <a:spLocks noGrp="1"/>
          </p:cNvSpPr>
          <p:nvPr>
            <p:ph type="subTitle" idx="3"/>
          </p:nvPr>
        </p:nvSpPr>
        <p:spPr>
          <a:xfrm>
            <a:off x="1086625" y="2650538"/>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349" name="Google Shape;349;p21"/>
          <p:cNvSpPr txBox="1">
            <a:spLocks noGrp="1"/>
          </p:cNvSpPr>
          <p:nvPr>
            <p:ph type="subTitle" idx="4"/>
          </p:nvPr>
        </p:nvSpPr>
        <p:spPr>
          <a:xfrm>
            <a:off x="1290325" y="3520800"/>
            <a:ext cx="1318500" cy="3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500">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lt1"/>
                </a:solidFill>
                <a:latin typeface="Bebas Neue"/>
                <a:ea typeface="Bebas Neue"/>
                <a:cs typeface="Bebas Neue"/>
                <a:sym typeface="Bebas Neue"/>
              </a:defRPr>
            </a:lvl9pPr>
          </a:lstStyle>
          <a:p>
            <a:endParaRPr/>
          </a:p>
        </p:txBody>
      </p:sp>
      <p:sp>
        <p:nvSpPr>
          <p:cNvPr id="350" name="Google Shape;350;p21"/>
          <p:cNvSpPr txBox="1">
            <a:spLocks noGrp="1"/>
          </p:cNvSpPr>
          <p:nvPr>
            <p:ph type="subTitle" idx="5"/>
          </p:nvPr>
        </p:nvSpPr>
        <p:spPr>
          <a:xfrm>
            <a:off x="6389688" y="2650538"/>
            <a:ext cx="1725900" cy="5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351" name="Google Shape;351;p21"/>
          <p:cNvSpPr txBox="1">
            <a:spLocks noGrp="1"/>
          </p:cNvSpPr>
          <p:nvPr>
            <p:ph type="subTitle" idx="6"/>
          </p:nvPr>
        </p:nvSpPr>
        <p:spPr>
          <a:xfrm>
            <a:off x="6593375" y="3520800"/>
            <a:ext cx="1318500" cy="3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500">
                <a:solidFill>
                  <a:schemeClr val="lt1"/>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lt1"/>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lt1"/>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lt1"/>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lt1"/>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lt1"/>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lt1"/>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lt1"/>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lt1"/>
                </a:solidFill>
                <a:latin typeface="Bebas Neue"/>
                <a:ea typeface="Bebas Neue"/>
                <a:cs typeface="Bebas Neue"/>
                <a:sym typeface="Bebas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352"/>
        <p:cNvGrpSpPr/>
        <p:nvPr/>
      </p:nvGrpSpPr>
      <p:grpSpPr>
        <a:xfrm>
          <a:off x="0" y="0"/>
          <a:ext cx="0" cy="0"/>
          <a:chOff x="0" y="0"/>
          <a:chExt cx="0" cy="0"/>
        </a:xfrm>
      </p:grpSpPr>
      <p:sp>
        <p:nvSpPr>
          <p:cNvPr id="353" name="Google Shape;353;p22"/>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22"/>
          <p:cNvGrpSpPr/>
          <p:nvPr/>
        </p:nvGrpSpPr>
        <p:grpSpPr>
          <a:xfrm>
            <a:off x="7941850" y="431700"/>
            <a:ext cx="544750" cy="108300"/>
            <a:chOff x="8059250" y="431700"/>
            <a:chExt cx="544750" cy="108300"/>
          </a:xfrm>
        </p:grpSpPr>
        <p:sp>
          <p:nvSpPr>
            <p:cNvPr id="356" name="Google Shape;356;p22"/>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22"/>
          <p:cNvSpPr txBox="1">
            <a:spLocks noGrp="1"/>
          </p:cNvSpPr>
          <p:nvPr>
            <p:ph type="title"/>
          </p:nvPr>
        </p:nvSpPr>
        <p:spPr>
          <a:xfrm>
            <a:off x="1186730" y="1032950"/>
            <a:ext cx="32676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3500"/>
              <a:buNone/>
              <a:defRPr>
                <a:latin typeface="Open Sans"/>
                <a:ea typeface="Open Sans"/>
                <a:cs typeface="Open Sans"/>
                <a:sym typeface="Open Sans"/>
              </a:defRPr>
            </a:lvl2pPr>
            <a:lvl3pPr lvl="2" rtl="0">
              <a:spcBef>
                <a:spcPts val="0"/>
              </a:spcBef>
              <a:spcAft>
                <a:spcPts val="0"/>
              </a:spcAft>
              <a:buSzPts val="3500"/>
              <a:buNone/>
              <a:defRPr>
                <a:latin typeface="Open Sans"/>
                <a:ea typeface="Open Sans"/>
                <a:cs typeface="Open Sans"/>
                <a:sym typeface="Open Sans"/>
              </a:defRPr>
            </a:lvl3pPr>
            <a:lvl4pPr lvl="3" rtl="0">
              <a:spcBef>
                <a:spcPts val="0"/>
              </a:spcBef>
              <a:spcAft>
                <a:spcPts val="0"/>
              </a:spcAft>
              <a:buSzPts val="3500"/>
              <a:buNone/>
              <a:defRPr>
                <a:latin typeface="Open Sans"/>
                <a:ea typeface="Open Sans"/>
                <a:cs typeface="Open Sans"/>
                <a:sym typeface="Open Sans"/>
              </a:defRPr>
            </a:lvl4pPr>
            <a:lvl5pPr lvl="4" rtl="0">
              <a:spcBef>
                <a:spcPts val="0"/>
              </a:spcBef>
              <a:spcAft>
                <a:spcPts val="0"/>
              </a:spcAft>
              <a:buSzPts val="3500"/>
              <a:buNone/>
              <a:defRPr>
                <a:latin typeface="Open Sans"/>
                <a:ea typeface="Open Sans"/>
                <a:cs typeface="Open Sans"/>
                <a:sym typeface="Open Sans"/>
              </a:defRPr>
            </a:lvl5pPr>
            <a:lvl6pPr lvl="5" rtl="0">
              <a:spcBef>
                <a:spcPts val="0"/>
              </a:spcBef>
              <a:spcAft>
                <a:spcPts val="0"/>
              </a:spcAft>
              <a:buSzPts val="3500"/>
              <a:buNone/>
              <a:defRPr>
                <a:latin typeface="Open Sans"/>
                <a:ea typeface="Open Sans"/>
                <a:cs typeface="Open Sans"/>
                <a:sym typeface="Open Sans"/>
              </a:defRPr>
            </a:lvl6pPr>
            <a:lvl7pPr lvl="6" rtl="0">
              <a:spcBef>
                <a:spcPts val="0"/>
              </a:spcBef>
              <a:spcAft>
                <a:spcPts val="0"/>
              </a:spcAft>
              <a:buSzPts val="3500"/>
              <a:buNone/>
              <a:defRPr>
                <a:latin typeface="Open Sans"/>
                <a:ea typeface="Open Sans"/>
                <a:cs typeface="Open Sans"/>
                <a:sym typeface="Open Sans"/>
              </a:defRPr>
            </a:lvl7pPr>
            <a:lvl8pPr lvl="7" rtl="0">
              <a:spcBef>
                <a:spcPts val="0"/>
              </a:spcBef>
              <a:spcAft>
                <a:spcPts val="0"/>
              </a:spcAft>
              <a:buSzPts val="3500"/>
              <a:buNone/>
              <a:defRPr>
                <a:latin typeface="Open Sans"/>
                <a:ea typeface="Open Sans"/>
                <a:cs typeface="Open Sans"/>
                <a:sym typeface="Open Sans"/>
              </a:defRPr>
            </a:lvl8pPr>
            <a:lvl9pPr lvl="8" rtl="0">
              <a:spcBef>
                <a:spcPts val="0"/>
              </a:spcBef>
              <a:spcAft>
                <a:spcPts val="0"/>
              </a:spcAft>
              <a:buSzPts val="3500"/>
              <a:buNone/>
              <a:defRPr>
                <a:latin typeface="Open Sans"/>
                <a:ea typeface="Open Sans"/>
                <a:cs typeface="Open Sans"/>
                <a:sym typeface="Open Sans"/>
              </a:defRPr>
            </a:lvl9pPr>
          </a:lstStyle>
          <a:p>
            <a:endParaRPr/>
          </a:p>
        </p:txBody>
      </p:sp>
      <p:sp>
        <p:nvSpPr>
          <p:cNvPr id="360" name="Google Shape;360;p22"/>
          <p:cNvSpPr txBox="1">
            <a:spLocks noGrp="1"/>
          </p:cNvSpPr>
          <p:nvPr>
            <p:ph type="subTitle" idx="1"/>
          </p:nvPr>
        </p:nvSpPr>
        <p:spPr>
          <a:xfrm>
            <a:off x="1186726" y="1702150"/>
            <a:ext cx="3177300" cy="10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1" name="Google Shape;361;p22"/>
          <p:cNvSpPr txBox="1">
            <a:spLocks noGrp="1"/>
          </p:cNvSpPr>
          <p:nvPr>
            <p:ph type="subTitle" idx="2"/>
          </p:nvPr>
        </p:nvSpPr>
        <p:spPr>
          <a:xfrm>
            <a:off x="1186730" y="3876725"/>
            <a:ext cx="3790200" cy="2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1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2" name="Google Shape;362;p22"/>
          <p:cNvSpPr txBox="1"/>
          <p:nvPr/>
        </p:nvSpPr>
        <p:spPr>
          <a:xfrm>
            <a:off x="1186730" y="3256750"/>
            <a:ext cx="3790200" cy="7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2"/>
                </a:solidFill>
                <a:latin typeface="Montserrat"/>
                <a:ea typeface="Montserrat"/>
                <a:cs typeface="Montserrat"/>
                <a:sym typeface="Montserrat"/>
              </a:rPr>
              <a:t>CREDITS: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dk2"/>
              </a:solidFill>
              <a:latin typeface="Montserrat"/>
              <a:ea typeface="Montserrat"/>
              <a:cs typeface="Montserrat"/>
              <a:sym typeface="Montserra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363"/>
        <p:cNvGrpSpPr/>
        <p:nvPr/>
      </p:nvGrpSpPr>
      <p:grpSpPr>
        <a:xfrm>
          <a:off x="0" y="0"/>
          <a:ext cx="0" cy="0"/>
          <a:chOff x="0" y="0"/>
          <a:chExt cx="0" cy="0"/>
        </a:xfrm>
      </p:grpSpPr>
      <p:sp>
        <p:nvSpPr>
          <p:cNvPr id="364" name="Google Shape;364;p23"/>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23"/>
          <p:cNvGrpSpPr/>
          <p:nvPr/>
        </p:nvGrpSpPr>
        <p:grpSpPr>
          <a:xfrm>
            <a:off x="7941850" y="431700"/>
            <a:ext cx="544750" cy="108300"/>
            <a:chOff x="8059250" y="431700"/>
            <a:chExt cx="544750" cy="108300"/>
          </a:xfrm>
        </p:grpSpPr>
        <p:sp>
          <p:nvSpPr>
            <p:cNvPr id="367" name="Google Shape;367;p23"/>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23"/>
          <p:cNvSpPr txBox="1">
            <a:spLocks noGrp="1"/>
          </p:cNvSpPr>
          <p:nvPr>
            <p:ph type="title"/>
          </p:nvPr>
        </p:nvSpPr>
        <p:spPr>
          <a:xfrm>
            <a:off x="540000" y="445025"/>
            <a:ext cx="367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Montserrat"/>
                <a:ea typeface="Montserrat"/>
                <a:cs typeface="Montserrat"/>
                <a:sym typeface="Montserrat"/>
              </a:defRPr>
            </a:lvl2pPr>
            <a:lvl3pPr lvl="2" rtl="0">
              <a:spcBef>
                <a:spcPts val="0"/>
              </a:spcBef>
              <a:spcAft>
                <a:spcPts val="0"/>
              </a:spcAft>
              <a:buSzPts val="3500"/>
              <a:buNone/>
              <a:defRPr>
                <a:latin typeface="Montserrat"/>
                <a:ea typeface="Montserrat"/>
                <a:cs typeface="Montserrat"/>
                <a:sym typeface="Montserrat"/>
              </a:defRPr>
            </a:lvl3pPr>
            <a:lvl4pPr lvl="3" rtl="0">
              <a:spcBef>
                <a:spcPts val="0"/>
              </a:spcBef>
              <a:spcAft>
                <a:spcPts val="0"/>
              </a:spcAft>
              <a:buSzPts val="3500"/>
              <a:buNone/>
              <a:defRPr>
                <a:latin typeface="Montserrat"/>
                <a:ea typeface="Montserrat"/>
                <a:cs typeface="Montserrat"/>
                <a:sym typeface="Montserrat"/>
              </a:defRPr>
            </a:lvl4pPr>
            <a:lvl5pPr lvl="4" rtl="0">
              <a:spcBef>
                <a:spcPts val="0"/>
              </a:spcBef>
              <a:spcAft>
                <a:spcPts val="0"/>
              </a:spcAft>
              <a:buSzPts val="3500"/>
              <a:buNone/>
              <a:defRPr>
                <a:latin typeface="Montserrat"/>
                <a:ea typeface="Montserrat"/>
                <a:cs typeface="Montserrat"/>
                <a:sym typeface="Montserrat"/>
              </a:defRPr>
            </a:lvl5pPr>
            <a:lvl6pPr lvl="5" rtl="0">
              <a:spcBef>
                <a:spcPts val="0"/>
              </a:spcBef>
              <a:spcAft>
                <a:spcPts val="0"/>
              </a:spcAft>
              <a:buSzPts val="3500"/>
              <a:buNone/>
              <a:defRPr>
                <a:latin typeface="Montserrat"/>
                <a:ea typeface="Montserrat"/>
                <a:cs typeface="Montserrat"/>
                <a:sym typeface="Montserrat"/>
              </a:defRPr>
            </a:lvl6pPr>
            <a:lvl7pPr lvl="6" rtl="0">
              <a:spcBef>
                <a:spcPts val="0"/>
              </a:spcBef>
              <a:spcAft>
                <a:spcPts val="0"/>
              </a:spcAft>
              <a:buSzPts val="3500"/>
              <a:buNone/>
              <a:defRPr>
                <a:latin typeface="Montserrat"/>
                <a:ea typeface="Montserrat"/>
                <a:cs typeface="Montserrat"/>
                <a:sym typeface="Montserrat"/>
              </a:defRPr>
            </a:lvl7pPr>
            <a:lvl8pPr lvl="7" rtl="0">
              <a:spcBef>
                <a:spcPts val="0"/>
              </a:spcBef>
              <a:spcAft>
                <a:spcPts val="0"/>
              </a:spcAft>
              <a:buSzPts val="3500"/>
              <a:buNone/>
              <a:defRPr>
                <a:latin typeface="Montserrat"/>
                <a:ea typeface="Montserrat"/>
                <a:cs typeface="Montserrat"/>
                <a:sym typeface="Montserrat"/>
              </a:defRPr>
            </a:lvl8pPr>
            <a:lvl9pPr lvl="8" rtl="0">
              <a:spcBef>
                <a:spcPts val="0"/>
              </a:spcBef>
              <a:spcAft>
                <a:spcPts val="0"/>
              </a:spcAft>
              <a:buSzPts val="3500"/>
              <a:buNone/>
              <a:defRPr>
                <a:latin typeface="Montserrat"/>
                <a:ea typeface="Montserrat"/>
                <a:cs typeface="Montserrat"/>
                <a:sym typeface="Montserrat"/>
              </a:defRPr>
            </a:lvl9pPr>
          </a:lstStyle>
          <a:p>
            <a:endParaRPr/>
          </a:p>
        </p:txBody>
      </p:sp>
      <p:sp>
        <p:nvSpPr>
          <p:cNvPr id="371" name="Google Shape;371;p23"/>
          <p:cNvSpPr txBox="1">
            <a:spLocks noGrp="1"/>
          </p:cNvSpPr>
          <p:nvPr>
            <p:ph type="subTitle" idx="1"/>
          </p:nvPr>
        </p:nvSpPr>
        <p:spPr>
          <a:xfrm>
            <a:off x="641275" y="2232675"/>
            <a:ext cx="4670400" cy="12099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None/>
              <a:defRPr sz="1200"/>
            </a:lvl1pPr>
            <a:lvl2pPr marR="50800" lvl="1" rtl="0">
              <a:lnSpc>
                <a:spcPct val="166000"/>
              </a:lnSpc>
              <a:spcBef>
                <a:spcPts val="1000"/>
              </a:spcBef>
              <a:spcAft>
                <a:spcPts val="0"/>
              </a:spcAft>
              <a:buNone/>
              <a:defRPr sz="1200"/>
            </a:lvl2pPr>
            <a:lvl3pPr marR="50800" lvl="2" rtl="0">
              <a:lnSpc>
                <a:spcPct val="166000"/>
              </a:lnSpc>
              <a:spcBef>
                <a:spcPts val="1000"/>
              </a:spcBef>
              <a:spcAft>
                <a:spcPts val="0"/>
              </a:spcAft>
              <a:buNone/>
              <a:defRPr sz="1200"/>
            </a:lvl3pPr>
            <a:lvl4pPr marR="50800" lvl="3" rtl="0">
              <a:lnSpc>
                <a:spcPct val="166000"/>
              </a:lnSpc>
              <a:spcBef>
                <a:spcPts val="1000"/>
              </a:spcBef>
              <a:spcAft>
                <a:spcPts val="0"/>
              </a:spcAft>
              <a:buNone/>
              <a:defRPr sz="1200"/>
            </a:lvl4pPr>
            <a:lvl5pPr marR="50800" lvl="4" rtl="0">
              <a:lnSpc>
                <a:spcPct val="166000"/>
              </a:lnSpc>
              <a:spcBef>
                <a:spcPts val="1000"/>
              </a:spcBef>
              <a:spcAft>
                <a:spcPts val="0"/>
              </a:spcAft>
              <a:buNone/>
              <a:defRPr sz="1200"/>
            </a:lvl5pPr>
            <a:lvl6pPr marR="50800" lvl="5" rtl="0">
              <a:lnSpc>
                <a:spcPct val="166000"/>
              </a:lnSpc>
              <a:spcBef>
                <a:spcPts val="1000"/>
              </a:spcBef>
              <a:spcAft>
                <a:spcPts val="0"/>
              </a:spcAft>
              <a:buNone/>
              <a:defRPr sz="1200"/>
            </a:lvl6pPr>
            <a:lvl7pPr marR="50800" lvl="6" rtl="0">
              <a:lnSpc>
                <a:spcPct val="166000"/>
              </a:lnSpc>
              <a:spcBef>
                <a:spcPts val="1000"/>
              </a:spcBef>
              <a:spcAft>
                <a:spcPts val="0"/>
              </a:spcAft>
              <a:buNone/>
              <a:defRPr sz="1200"/>
            </a:lvl7pPr>
            <a:lvl8pPr marR="50800" lvl="7" rtl="0">
              <a:lnSpc>
                <a:spcPct val="166000"/>
              </a:lnSpc>
              <a:spcBef>
                <a:spcPts val="1000"/>
              </a:spcBef>
              <a:spcAft>
                <a:spcPts val="0"/>
              </a:spcAft>
              <a:buNone/>
              <a:defRPr sz="1200"/>
            </a:lvl8pPr>
            <a:lvl9pPr marR="50800" lvl="8" rtl="0">
              <a:lnSpc>
                <a:spcPct val="166000"/>
              </a:lnSpc>
              <a:spcBef>
                <a:spcPts val="1000"/>
              </a:spcBef>
              <a:spcAft>
                <a:spcPts val="1000"/>
              </a:spcAft>
              <a:buNone/>
              <a:defRPr sz="1200"/>
            </a:lvl9pPr>
          </a:lstStyle>
          <a:p>
            <a:endParaRPr/>
          </a:p>
        </p:txBody>
      </p:sp>
      <p:sp>
        <p:nvSpPr>
          <p:cNvPr id="372" name="Google Shape;372;p23"/>
          <p:cNvSpPr txBox="1">
            <a:spLocks noGrp="1"/>
          </p:cNvSpPr>
          <p:nvPr>
            <p:ph type="subTitle" idx="2"/>
          </p:nvPr>
        </p:nvSpPr>
        <p:spPr>
          <a:xfrm>
            <a:off x="787275" y="1797050"/>
            <a:ext cx="2029800" cy="3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grpSp>
        <p:nvGrpSpPr>
          <p:cNvPr id="373" name="Google Shape;373;p23"/>
          <p:cNvGrpSpPr/>
          <p:nvPr/>
        </p:nvGrpSpPr>
        <p:grpSpPr>
          <a:xfrm rot="1378374" flipH="1">
            <a:off x="6521735" y="2492114"/>
            <a:ext cx="1509142" cy="1806045"/>
            <a:chOff x="2374000" y="922075"/>
            <a:chExt cx="1509125" cy="1806025"/>
          </a:xfrm>
        </p:grpSpPr>
        <p:sp>
          <p:nvSpPr>
            <p:cNvPr id="374" name="Google Shape;374;p23"/>
            <p:cNvSpPr/>
            <p:nvPr/>
          </p:nvSpPr>
          <p:spPr>
            <a:xfrm>
              <a:off x="2374000" y="922075"/>
              <a:ext cx="870525" cy="1389275"/>
            </a:xfrm>
            <a:custGeom>
              <a:avLst/>
              <a:gdLst/>
              <a:ahLst/>
              <a:cxnLst/>
              <a:rect l="l" t="t" r="r" b="b"/>
              <a:pathLst>
                <a:path w="34821" h="55571" extrusionOk="0">
                  <a:moveTo>
                    <a:pt x="5730" y="0"/>
                  </a:moveTo>
                  <a:cubicBezTo>
                    <a:pt x="3784" y="0"/>
                    <a:pt x="1853" y="304"/>
                    <a:pt x="1" y="921"/>
                  </a:cubicBezTo>
                  <a:cubicBezTo>
                    <a:pt x="1" y="921"/>
                    <a:pt x="135" y="1123"/>
                    <a:pt x="337" y="1526"/>
                  </a:cubicBezTo>
                  <a:lnTo>
                    <a:pt x="539" y="1795"/>
                  </a:lnTo>
                  <a:cubicBezTo>
                    <a:pt x="2286" y="4753"/>
                    <a:pt x="3564" y="7979"/>
                    <a:pt x="4236" y="11340"/>
                  </a:cubicBezTo>
                  <a:cubicBezTo>
                    <a:pt x="5580" y="11743"/>
                    <a:pt x="6925" y="12079"/>
                    <a:pt x="8269" y="12281"/>
                  </a:cubicBezTo>
                  <a:cubicBezTo>
                    <a:pt x="6992" y="12483"/>
                    <a:pt x="5715" y="12617"/>
                    <a:pt x="4437" y="12684"/>
                  </a:cubicBezTo>
                  <a:cubicBezTo>
                    <a:pt x="4639" y="14298"/>
                    <a:pt x="4639" y="15978"/>
                    <a:pt x="4370" y="17591"/>
                  </a:cubicBezTo>
                  <a:cubicBezTo>
                    <a:pt x="4303" y="17793"/>
                    <a:pt x="4236" y="17995"/>
                    <a:pt x="4236" y="18196"/>
                  </a:cubicBezTo>
                  <a:cubicBezTo>
                    <a:pt x="6656" y="18129"/>
                    <a:pt x="9748" y="17927"/>
                    <a:pt x="11025" y="17323"/>
                  </a:cubicBezTo>
                  <a:lnTo>
                    <a:pt x="11025" y="17323"/>
                  </a:lnTo>
                  <a:cubicBezTo>
                    <a:pt x="9076" y="19070"/>
                    <a:pt x="6656" y="20280"/>
                    <a:pt x="4101" y="20751"/>
                  </a:cubicBezTo>
                  <a:cubicBezTo>
                    <a:pt x="4101" y="21893"/>
                    <a:pt x="4236" y="23036"/>
                    <a:pt x="4437" y="24179"/>
                  </a:cubicBezTo>
                  <a:cubicBezTo>
                    <a:pt x="6656" y="24918"/>
                    <a:pt x="8941" y="25389"/>
                    <a:pt x="11227" y="25725"/>
                  </a:cubicBezTo>
                  <a:cubicBezTo>
                    <a:pt x="9768" y="26054"/>
                    <a:pt x="8276" y="26219"/>
                    <a:pt x="6775" y="26219"/>
                  </a:cubicBezTo>
                  <a:cubicBezTo>
                    <a:pt x="6131" y="26219"/>
                    <a:pt x="5486" y="26189"/>
                    <a:pt x="4841" y="26128"/>
                  </a:cubicBezTo>
                  <a:lnTo>
                    <a:pt x="4841" y="26128"/>
                  </a:lnTo>
                  <a:cubicBezTo>
                    <a:pt x="5379" y="28145"/>
                    <a:pt x="6118" y="30094"/>
                    <a:pt x="6992" y="31976"/>
                  </a:cubicBezTo>
                  <a:cubicBezTo>
                    <a:pt x="9277" y="31304"/>
                    <a:pt x="12437" y="30296"/>
                    <a:pt x="13714" y="29489"/>
                  </a:cubicBezTo>
                  <a:lnTo>
                    <a:pt x="13714" y="29489"/>
                  </a:lnTo>
                  <a:cubicBezTo>
                    <a:pt x="12033" y="31237"/>
                    <a:pt x="10017" y="32716"/>
                    <a:pt x="7866" y="33724"/>
                  </a:cubicBezTo>
                  <a:cubicBezTo>
                    <a:pt x="8605" y="35203"/>
                    <a:pt x="9479" y="36682"/>
                    <a:pt x="10353" y="38026"/>
                  </a:cubicBezTo>
                  <a:cubicBezTo>
                    <a:pt x="12168" y="36480"/>
                    <a:pt x="15193" y="33858"/>
                    <a:pt x="16066" y="32514"/>
                  </a:cubicBezTo>
                  <a:lnTo>
                    <a:pt x="16066" y="32514"/>
                  </a:lnTo>
                  <a:cubicBezTo>
                    <a:pt x="15125" y="35203"/>
                    <a:pt x="13579" y="37623"/>
                    <a:pt x="11563" y="39707"/>
                  </a:cubicBezTo>
                  <a:cubicBezTo>
                    <a:pt x="12504" y="41051"/>
                    <a:pt x="13579" y="42261"/>
                    <a:pt x="14655" y="43471"/>
                  </a:cubicBezTo>
                  <a:cubicBezTo>
                    <a:pt x="15776" y="43533"/>
                    <a:pt x="17128" y="43581"/>
                    <a:pt x="18410" y="43581"/>
                  </a:cubicBezTo>
                  <a:cubicBezTo>
                    <a:pt x="19895" y="43581"/>
                    <a:pt x="21286" y="43517"/>
                    <a:pt x="22116" y="43336"/>
                  </a:cubicBezTo>
                  <a:lnTo>
                    <a:pt x="22116" y="43336"/>
                  </a:lnTo>
                  <a:cubicBezTo>
                    <a:pt x="20301" y="44277"/>
                    <a:pt x="18419" y="44882"/>
                    <a:pt x="16403" y="45218"/>
                  </a:cubicBezTo>
                  <a:cubicBezTo>
                    <a:pt x="18016" y="46765"/>
                    <a:pt x="19696" y="48243"/>
                    <a:pt x="21511" y="49588"/>
                  </a:cubicBezTo>
                  <a:cubicBezTo>
                    <a:pt x="21908" y="49604"/>
                    <a:pt x="22305" y="49612"/>
                    <a:pt x="22701" y="49612"/>
                  </a:cubicBezTo>
                  <a:cubicBezTo>
                    <a:pt x="23985" y="49612"/>
                    <a:pt x="25269" y="49524"/>
                    <a:pt x="26553" y="49319"/>
                  </a:cubicBezTo>
                  <a:lnTo>
                    <a:pt x="26553" y="49319"/>
                  </a:lnTo>
                  <a:cubicBezTo>
                    <a:pt x="25477" y="49857"/>
                    <a:pt x="24334" y="50327"/>
                    <a:pt x="23124" y="50663"/>
                  </a:cubicBezTo>
                  <a:cubicBezTo>
                    <a:pt x="26553" y="52949"/>
                    <a:pt x="30384" y="54629"/>
                    <a:pt x="34417" y="55503"/>
                  </a:cubicBezTo>
                  <a:lnTo>
                    <a:pt x="34753" y="55570"/>
                  </a:lnTo>
                  <a:lnTo>
                    <a:pt x="34821" y="55570"/>
                  </a:lnTo>
                  <a:cubicBezTo>
                    <a:pt x="34821" y="55570"/>
                    <a:pt x="34686" y="52881"/>
                    <a:pt x="34148" y="48579"/>
                  </a:cubicBezTo>
                  <a:cubicBezTo>
                    <a:pt x="32602" y="47706"/>
                    <a:pt x="31258" y="46630"/>
                    <a:pt x="30048" y="45353"/>
                  </a:cubicBezTo>
                  <a:lnTo>
                    <a:pt x="30048" y="45353"/>
                  </a:lnTo>
                  <a:cubicBezTo>
                    <a:pt x="31258" y="45958"/>
                    <a:pt x="32535" y="46361"/>
                    <a:pt x="33880" y="46630"/>
                  </a:cubicBezTo>
                  <a:cubicBezTo>
                    <a:pt x="33745" y="45151"/>
                    <a:pt x="33476" y="43605"/>
                    <a:pt x="33207" y="41925"/>
                  </a:cubicBezTo>
                  <a:cubicBezTo>
                    <a:pt x="30855" y="40984"/>
                    <a:pt x="28704" y="39572"/>
                    <a:pt x="26956" y="37690"/>
                  </a:cubicBezTo>
                  <a:lnTo>
                    <a:pt x="26956" y="37690"/>
                  </a:lnTo>
                  <a:cubicBezTo>
                    <a:pt x="28771" y="38497"/>
                    <a:pt x="30787" y="39034"/>
                    <a:pt x="32737" y="39370"/>
                  </a:cubicBezTo>
                  <a:cubicBezTo>
                    <a:pt x="32468" y="37824"/>
                    <a:pt x="32132" y="36278"/>
                    <a:pt x="31796" y="34598"/>
                  </a:cubicBezTo>
                  <a:cubicBezTo>
                    <a:pt x="29981" y="34598"/>
                    <a:pt x="28233" y="34262"/>
                    <a:pt x="26553" y="33590"/>
                  </a:cubicBezTo>
                  <a:cubicBezTo>
                    <a:pt x="28166" y="33388"/>
                    <a:pt x="29779" y="32850"/>
                    <a:pt x="31191" y="32178"/>
                  </a:cubicBezTo>
                  <a:cubicBezTo>
                    <a:pt x="30720" y="30027"/>
                    <a:pt x="30115" y="27809"/>
                    <a:pt x="29443" y="25658"/>
                  </a:cubicBezTo>
                  <a:cubicBezTo>
                    <a:pt x="26956" y="24918"/>
                    <a:pt x="24536" y="23910"/>
                    <a:pt x="22251" y="22566"/>
                  </a:cubicBezTo>
                  <a:lnTo>
                    <a:pt x="22251" y="22566"/>
                  </a:lnTo>
                  <a:cubicBezTo>
                    <a:pt x="24334" y="22969"/>
                    <a:pt x="26485" y="23238"/>
                    <a:pt x="28636" y="23238"/>
                  </a:cubicBezTo>
                  <a:cubicBezTo>
                    <a:pt x="27964" y="21288"/>
                    <a:pt x="27225" y="19339"/>
                    <a:pt x="26418" y="17457"/>
                  </a:cubicBezTo>
                  <a:cubicBezTo>
                    <a:pt x="26049" y="17480"/>
                    <a:pt x="25680" y="17491"/>
                    <a:pt x="25311" y="17491"/>
                  </a:cubicBezTo>
                  <a:cubicBezTo>
                    <a:pt x="23531" y="17491"/>
                    <a:pt x="21759" y="17230"/>
                    <a:pt x="20032" y="16785"/>
                  </a:cubicBezTo>
                  <a:cubicBezTo>
                    <a:pt x="21847" y="16381"/>
                    <a:pt x="23528" y="15642"/>
                    <a:pt x="25074" y="14701"/>
                  </a:cubicBezTo>
                  <a:cubicBezTo>
                    <a:pt x="23998" y="12483"/>
                    <a:pt x="22654" y="10399"/>
                    <a:pt x="21175" y="8382"/>
                  </a:cubicBezTo>
                  <a:cubicBezTo>
                    <a:pt x="20570" y="10063"/>
                    <a:pt x="19629" y="11609"/>
                    <a:pt x="18554" y="13088"/>
                  </a:cubicBezTo>
                  <a:cubicBezTo>
                    <a:pt x="18957" y="11340"/>
                    <a:pt x="18621" y="8181"/>
                    <a:pt x="18083" y="4954"/>
                  </a:cubicBezTo>
                  <a:cubicBezTo>
                    <a:pt x="16671" y="3610"/>
                    <a:pt x="14991" y="2467"/>
                    <a:pt x="13243" y="1593"/>
                  </a:cubicBezTo>
                  <a:lnTo>
                    <a:pt x="13243" y="1593"/>
                  </a:lnTo>
                  <a:cubicBezTo>
                    <a:pt x="13310" y="3879"/>
                    <a:pt x="13109" y="6164"/>
                    <a:pt x="12638" y="8450"/>
                  </a:cubicBezTo>
                  <a:cubicBezTo>
                    <a:pt x="12235" y="5761"/>
                    <a:pt x="11563" y="3139"/>
                    <a:pt x="10689" y="652"/>
                  </a:cubicBezTo>
                  <a:cubicBezTo>
                    <a:pt x="9051" y="220"/>
                    <a:pt x="7386" y="0"/>
                    <a:pt x="5730" y="0"/>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2382425" y="961900"/>
              <a:ext cx="1500700" cy="1766200"/>
            </a:xfrm>
            <a:custGeom>
              <a:avLst/>
              <a:gdLst/>
              <a:ahLst/>
              <a:cxnLst/>
              <a:rect l="l" t="t" r="r" b="b"/>
              <a:pathLst>
                <a:path w="60028" h="70648" extrusionOk="0">
                  <a:moveTo>
                    <a:pt x="0" y="0"/>
                  </a:moveTo>
                  <a:lnTo>
                    <a:pt x="202" y="202"/>
                  </a:lnTo>
                  <a:cubicBezTo>
                    <a:pt x="2286" y="1143"/>
                    <a:pt x="4235" y="2353"/>
                    <a:pt x="6050" y="3765"/>
                  </a:cubicBezTo>
                  <a:cubicBezTo>
                    <a:pt x="14721" y="10688"/>
                    <a:pt x="18687" y="21846"/>
                    <a:pt x="20502" y="30047"/>
                  </a:cubicBezTo>
                  <a:cubicBezTo>
                    <a:pt x="22048" y="36769"/>
                    <a:pt x="25073" y="43088"/>
                    <a:pt x="29375" y="48533"/>
                  </a:cubicBezTo>
                  <a:cubicBezTo>
                    <a:pt x="30787" y="50415"/>
                    <a:pt x="32400" y="52230"/>
                    <a:pt x="34080" y="53910"/>
                  </a:cubicBezTo>
                  <a:cubicBezTo>
                    <a:pt x="36702" y="56532"/>
                    <a:pt x="39592" y="58951"/>
                    <a:pt x="42617" y="61170"/>
                  </a:cubicBezTo>
                  <a:cubicBezTo>
                    <a:pt x="47995" y="65001"/>
                    <a:pt x="53843" y="68228"/>
                    <a:pt x="60027" y="70648"/>
                  </a:cubicBezTo>
                  <a:lnTo>
                    <a:pt x="60027" y="70446"/>
                  </a:lnTo>
                  <a:cubicBezTo>
                    <a:pt x="53910" y="68026"/>
                    <a:pt x="48062" y="64867"/>
                    <a:pt x="42684" y="60968"/>
                  </a:cubicBezTo>
                  <a:cubicBezTo>
                    <a:pt x="39727" y="58884"/>
                    <a:pt x="36971" y="56532"/>
                    <a:pt x="34416" y="53977"/>
                  </a:cubicBezTo>
                  <a:cubicBezTo>
                    <a:pt x="32602" y="52230"/>
                    <a:pt x="30988" y="50415"/>
                    <a:pt x="29442" y="48465"/>
                  </a:cubicBezTo>
                  <a:cubicBezTo>
                    <a:pt x="25207" y="43021"/>
                    <a:pt x="22182" y="36702"/>
                    <a:pt x="20704" y="29980"/>
                  </a:cubicBezTo>
                  <a:cubicBezTo>
                    <a:pt x="19426" y="23997"/>
                    <a:pt x="17275" y="18284"/>
                    <a:pt x="14251" y="12974"/>
                  </a:cubicBezTo>
                  <a:cubicBezTo>
                    <a:pt x="12100" y="9344"/>
                    <a:pt x="9344" y="6184"/>
                    <a:pt x="6117" y="3563"/>
                  </a:cubicBezTo>
                  <a:cubicBezTo>
                    <a:pt x="4235" y="2084"/>
                    <a:pt x="2218" y="874"/>
                    <a:pt x="0" y="0"/>
                  </a:cubicBez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23"/>
          <p:cNvGrpSpPr/>
          <p:nvPr/>
        </p:nvGrpSpPr>
        <p:grpSpPr>
          <a:xfrm rot="1380992">
            <a:off x="5312424" y="1327556"/>
            <a:ext cx="2431696" cy="2055643"/>
            <a:chOff x="238125" y="1825275"/>
            <a:chExt cx="2431675" cy="2055625"/>
          </a:xfrm>
        </p:grpSpPr>
        <p:sp>
          <p:nvSpPr>
            <p:cNvPr id="377" name="Google Shape;377;p23"/>
            <p:cNvSpPr/>
            <p:nvPr/>
          </p:nvSpPr>
          <p:spPr>
            <a:xfrm>
              <a:off x="238125" y="1825275"/>
              <a:ext cx="1487250" cy="1665775"/>
            </a:xfrm>
            <a:custGeom>
              <a:avLst/>
              <a:gdLst/>
              <a:ahLst/>
              <a:cxnLst/>
              <a:rect l="l" t="t" r="r" b="b"/>
              <a:pathLst>
                <a:path w="59490" h="66631" extrusionOk="0">
                  <a:moveTo>
                    <a:pt x="11981" y="0"/>
                  </a:moveTo>
                  <a:cubicBezTo>
                    <a:pt x="7804" y="0"/>
                    <a:pt x="3652" y="1079"/>
                    <a:pt x="0" y="3108"/>
                  </a:cubicBezTo>
                  <a:cubicBezTo>
                    <a:pt x="0" y="3108"/>
                    <a:pt x="269" y="3377"/>
                    <a:pt x="672" y="3847"/>
                  </a:cubicBezTo>
                  <a:lnTo>
                    <a:pt x="874" y="4116"/>
                  </a:lnTo>
                  <a:cubicBezTo>
                    <a:pt x="3966" y="7612"/>
                    <a:pt x="6386" y="11578"/>
                    <a:pt x="8134" y="15880"/>
                  </a:cubicBezTo>
                  <a:cubicBezTo>
                    <a:pt x="9545" y="16031"/>
                    <a:pt x="10919" y="16107"/>
                    <a:pt x="12312" y="16107"/>
                  </a:cubicBezTo>
                  <a:cubicBezTo>
                    <a:pt x="12776" y="16107"/>
                    <a:pt x="13242" y="16098"/>
                    <a:pt x="13713" y="16081"/>
                  </a:cubicBezTo>
                  <a:lnTo>
                    <a:pt x="13713" y="16081"/>
                  </a:lnTo>
                  <a:cubicBezTo>
                    <a:pt x="12100" y="16686"/>
                    <a:pt x="10419" y="17157"/>
                    <a:pt x="8739" y="17560"/>
                  </a:cubicBezTo>
                  <a:cubicBezTo>
                    <a:pt x="9478" y="19644"/>
                    <a:pt x="9814" y="21862"/>
                    <a:pt x="9814" y="24080"/>
                  </a:cubicBezTo>
                  <a:lnTo>
                    <a:pt x="9814" y="24887"/>
                  </a:lnTo>
                  <a:cubicBezTo>
                    <a:pt x="12973" y="24148"/>
                    <a:pt x="17007" y="23072"/>
                    <a:pt x="18620" y="22064"/>
                  </a:cubicBezTo>
                  <a:lnTo>
                    <a:pt x="18620" y="22064"/>
                  </a:lnTo>
                  <a:cubicBezTo>
                    <a:pt x="16402" y="24820"/>
                    <a:pt x="13511" y="26971"/>
                    <a:pt x="10285" y="28315"/>
                  </a:cubicBezTo>
                  <a:cubicBezTo>
                    <a:pt x="10553" y="29794"/>
                    <a:pt x="11024" y="31273"/>
                    <a:pt x="11562" y="32684"/>
                  </a:cubicBezTo>
                  <a:cubicBezTo>
                    <a:pt x="13796" y="32922"/>
                    <a:pt x="16567" y="33160"/>
                    <a:pt x="18689" y="33160"/>
                  </a:cubicBezTo>
                  <a:cubicBezTo>
                    <a:pt x="19567" y="33160"/>
                    <a:pt x="20334" y="33119"/>
                    <a:pt x="20905" y="33021"/>
                  </a:cubicBezTo>
                  <a:lnTo>
                    <a:pt x="20905" y="33021"/>
                  </a:lnTo>
                  <a:cubicBezTo>
                    <a:pt x="18284" y="34163"/>
                    <a:pt x="15460" y="34903"/>
                    <a:pt x="12637" y="35172"/>
                  </a:cubicBezTo>
                  <a:cubicBezTo>
                    <a:pt x="13780" y="37659"/>
                    <a:pt x="15192" y="40079"/>
                    <a:pt x="16805" y="42364"/>
                  </a:cubicBezTo>
                  <a:cubicBezTo>
                    <a:pt x="19695" y="40885"/>
                    <a:pt x="23594" y="38734"/>
                    <a:pt x="25073" y="37323"/>
                  </a:cubicBezTo>
                  <a:lnTo>
                    <a:pt x="25073" y="37323"/>
                  </a:lnTo>
                  <a:cubicBezTo>
                    <a:pt x="23325" y="40079"/>
                    <a:pt x="21040" y="42498"/>
                    <a:pt x="18351" y="44381"/>
                  </a:cubicBezTo>
                  <a:cubicBezTo>
                    <a:pt x="19763" y="46196"/>
                    <a:pt x="21309" y="47876"/>
                    <a:pt x="22922" y="49489"/>
                  </a:cubicBezTo>
                  <a:cubicBezTo>
                    <a:pt x="24938" y="47002"/>
                    <a:pt x="28232" y="42835"/>
                    <a:pt x="29039" y="40751"/>
                  </a:cubicBezTo>
                  <a:lnTo>
                    <a:pt x="29039" y="40751"/>
                  </a:lnTo>
                  <a:cubicBezTo>
                    <a:pt x="28434" y="44582"/>
                    <a:pt x="27022" y="48212"/>
                    <a:pt x="24871" y="51439"/>
                  </a:cubicBezTo>
                  <a:cubicBezTo>
                    <a:pt x="26484" y="52917"/>
                    <a:pt x="28165" y="54329"/>
                    <a:pt x="29913" y="55606"/>
                  </a:cubicBezTo>
                  <a:cubicBezTo>
                    <a:pt x="33072" y="55136"/>
                    <a:pt x="37777" y="54396"/>
                    <a:pt x="39659" y="53590"/>
                  </a:cubicBezTo>
                  <a:lnTo>
                    <a:pt x="39659" y="53590"/>
                  </a:lnTo>
                  <a:cubicBezTo>
                    <a:pt x="37508" y="55203"/>
                    <a:pt x="35089" y="56547"/>
                    <a:pt x="32534" y="57488"/>
                  </a:cubicBezTo>
                  <a:cubicBezTo>
                    <a:pt x="35021" y="59169"/>
                    <a:pt x="37643" y="60648"/>
                    <a:pt x="40332" y="61992"/>
                  </a:cubicBezTo>
                  <a:cubicBezTo>
                    <a:pt x="42617" y="61656"/>
                    <a:pt x="44835" y="61118"/>
                    <a:pt x="46986" y="60379"/>
                  </a:cubicBezTo>
                  <a:lnTo>
                    <a:pt x="46986" y="60379"/>
                  </a:lnTo>
                  <a:cubicBezTo>
                    <a:pt x="45709" y="61387"/>
                    <a:pt x="44298" y="62328"/>
                    <a:pt x="42819" y="63068"/>
                  </a:cubicBezTo>
                  <a:cubicBezTo>
                    <a:pt x="47860" y="65219"/>
                    <a:pt x="53372" y="66428"/>
                    <a:pt x="58884" y="66630"/>
                  </a:cubicBezTo>
                  <a:lnTo>
                    <a:pt x="59489" y="66630"/>
                  </a:lnTo>
                  <a:cubicBezTo>
                    <a:pt x="59489" y="66630"/>
                    <a:pt x="58615" y="63068"/>
                    <a:pt x="56868" y="57488"/>
                  </a:cubicBezTo>
                  <a:cubicBezTo>
                    <a:pt x="54649" y="56749"/>
                    <a:pt x="52498" y="55673"/>
                    <a:pt x="50616" y="54329"/>
                  </a:cubicBezTo>
                  <a:lnTo>
                    <a:pt x="50616" y="54329"/>
                  </a:lnTo>
                  <a:cubicBezTo>
                    <a:pt x="52364" y="54800"/>
                    <a:pt x="54246" y="55001"/>
                    <a:pt x="56061" y="55001"/>
                  </a:cubicBezTo>
                  <a:cubicBezTo>
                    <a:pt x="55456" y="53186"/>
                    <a:pt x="54717" y="51103"/>
                    <a:pt x="53977" y="48951"/>
                  </a:cubicBezTo>
                  <a:cubicBezTo>
                    <a:pt x="50616" y="48347"/>
                    <a:pt x="47390" y="46935"/>
                    <a:pt x="44634" y="44986"/>
                  </a:cubicBezTo>
                  <a:lnTo>
                    <a:pt x="44634" y="44986"/>
                  </a:lnTo>
                  <a:cubicBezTo>
                    <a:pt x="46247" y="45523"/>
                    <a:pt x="49675" y="45725"/>
                    <a:pt x="52767" y="45725"/>
                  </a:cubicBezTo>
                  <a:cubicBezTo>
                    <a:pt x="51961" y="43776"/>
                    <a:pt x="51154" y="41759"/>
                    <a:pt x="50280" y="39675"/>
                  </a:cubicBezTo>
                  <a:cubicBezTo>
                    <a:pt x="49143" y="39903"/>
                    <a:pt x="47990" y="40020"/>
                    <a:pt x="46837" y="40020"/>
                  </a:cubicBezTo>
                  <a:cubicBezTo>
                    <a:pt x="45604" y="40020"/>
                    <a:pt x="44371" y="39886"/>
                    <a:pt x="43155" y="39608"/>
                  </a:cubicBezTo>
                  <a:cubicBezTo>
                    <a:pt x="44567" y="39339"/>
                    <a:pt x="46718" y="38062"/>
                    <a:pt x="48936" y="36650"/>
                  </a:cubicBezTo>
                  <a:cubicBezTo>
                    <a:pt x="47726" y="33894"/>
                    <a:pt x="46381" y="31206"/>
                    <a:pt x="44970" y="28517"/>
                  </a:cubicBezTo>
                  <a:cubicBezTo>
                    <a:pt x="41474" y="28181"/>
                    <a:pt x="38046" y="27374"/>
                    <a:pt x="34752" y="26164"/>
                  </a:cubicBezTo>
                  <a:lnTo>
                    <a:pt x="34752" y="26164"/>
                  </a:lnTo>
                  <a:cubicBezTo>
                    <a:pt x="35044" y="26171"/>
                    <a:pt x="35336" y="26174"/>
                    <a:pt x="35628" y="26174"/>
                  </a:cubicBezTo>
                  <a:cubicBezTo>
                    <a:pt x="38226" y="26174"/>
                    <a:pt x="40819" y="25908"/>
                    <a:pt x="43357" y="25425"/>
                  </a:cubicBezTo>
                  <a:cubicBezTo>
                    <a:pt x="42012" y="23005"/>
                    <a:pt x="40533" y="20652"/>
                    <a:pt x="38987" y="18367"/>
                  </a:cubicBezTo>
                  <a:cubicBezTo>
                    <a:pt x="36943" y="18865"/>
                    <a:pt x="34825" y="19142"/>
                    <a:pt x="32688" y="19142"/>
                  </a:cubicBezTo>
                  <a:cubicBezTo>
                    <a:pt x="31944" y="19142"/>
                    <a:pt x="31197" y="19108"/>
                    <a:pt x="30450" y="19039"/>
                  </a:cubicBezTo>
                  <a:cubicBezTo>
                    <a:pt x="32064" y="18501"/>
                    <a:pt x="34282" y="16955"/>
                    <a:pt x="36567" y="15073"/>
                  </a:cubicBezTo>
                  <a:cubicBezTo>
                    <a:pt x="34551" y="12384"/>
                    <a:pt x="32333" y="9964"/>
                    <a:pt x="29845" y="7746"/>
                  </a:cubicBezTo>
                  <a:cubicBezTo>
                    <a:pt x="29375" y="10099"/>
                    <a:pt x="28635" y="12384"/>
                    <a:pt x="27560" y="14535"/>
                  </a:cubicBezTo>
                  <a:cubicBezTo>
                    <a:pt x="27694" y="12183"/>
                    <a:pt x="26417" y="8015"/>
                    <a:pt x="24938" y="3982"/>
                  </a:cubicBezTo>
                  <a:cubicBezTo>
                    <a:pt x="22653" y="2503"/>
                    <a:pt x="20233" y="1428"/>
                    <a:pt x="17679" y="688"/>
                  </a:cubicBezTo>
                  <a:lnTo>
                    <a:pt x="17679" y="688"/>
                  </a:lnTo>
                  <a:cubicBezTo>
                    <a:pt x="18284" y="3713"/>
                    <a:pt x="18553" y="6805"/>
                    <a:pt x="18553" y="9897"/>
                  </a:cubicBezTo>
                  <a:cubicBezTo>
                    <a:pt x="17948" y="7612"/>
                    <a:pt x="16065" y="3780"/>
                    <a:pt x="13982" y="83"/>
                  </a:cubicBezTo>
                  <a:cubicBezTo>
                    <a:pt x="13315" y="28"/>
                    <a:pt x="12648" y="0"/>
                    <a:pt x="11981" y="0"/>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254925" y="1921450"/>
              <a:ext cx="2414875" cy="1959450"/>
            </a:xfrm>
            <a:custGeom>
              <a:avLst/>
              <a:gdLst/>
              <a:ahLst/>
              <a:cxnLst/>
              <a:rect l="l" t="t" r="r" b="b"/>
              <a:pathLst>
                <a:path w="96595" h="78378" extrusionOk="0">
                  <a:moveTo>
                    <a:pt x="0" y="0"/>
                  </a:moveTo>
                  <a:lnTo>
                    <a:pt x="202" y="269"/>
                  </a:lnTo>
                  <a:cubicBezTo>
                    <a:pt x="3227" y="941"/>
                    <a:pt x="6117" y="2017"/>
                    <a:pt x="8806" y="3496"/>
                  </a:cubicBezTo>
                  <a:cubicBezTo>
                    <a:pt x="22048" y="10419"/>
                    <a:pt x="29980" y="24267"/>
                    <a:pt x="34349" y="34618"/>
                  </a:cubicBezTo>
                  <a:cubicBezTo>
                    <a:pt x="38046" y="43155"/>
                    <a:pt x="43558" y="50751"/>
                    <a:pt x="50616" y="56801"/>
                  </a:cubicBezTo>
                  <a:cubicBezTo>
                    <a:pt x="53036" y="58952"/>
                    <a:pt x="55591" y="60968"/>
                    <a:pt x="58212" y="62783"/>
                  </a:cubicBezTo>
                  <a:cubicBezTo>
                    <a:pt x="62380" y="65539"/>
                    <a:pt x="66749" y="68026"/>
                    <a:pt x="71253" y="70177"/>
                  </a:cubicBezTo>
                  <a:cubicBezTo>
                    <a:pt x="79319" y="73942"/>
                    <a:pt x="87789" y="76698"/>
                    <a:pt x="96595" y="78378"/>
                  </a:cubicBezTo>
                  <a:lnTo>
                    <a:pt x="96595" y="78109"/>
                  </a:lnTo>
                  <a:cubicBezTo>
                    <a:pt x="87856" y="76496"/>
                    <a:pt x="79386" y="73740"/>
                    <a:pt x="71320" y="69976"/>
                  </a:cubicBezTo>
                  <a:cubicBezTo>
                    <a:pt x="66951" y="67892"/>
                    <a:pt x="62649" y="65472"/>
                    <a:pt x="58616" y="62783"/>
                  </a:cubicBezTo>
                  <a:cubicBezTo>
                    <a:pt x="55860" y="60901"/>
                    <a:pt x="53238" y="58884"/>
                    <a:pt x="50751" y="56666"/>
                  </a:cubicBezTo>
                  <a:cubicBezTo>
                    <a:pt x="43760" y="50549"/>
                    <a:pt x="38248" y="43021"/>
                    <a:pt x="34618" y="34484"/>
                  </a:cubicBezTo>
                  <a:cubicBezTo>
                    <a:pt x="31526" y="26888"/>
                    <a:pt x="27224" y="19830"/>
                    <a:pt x="21847" y="13646"/>
                  </a:cubicBezTo>
                  <a:cubicBezTo>
                    <a:pt x="18217" y="9478"/>
                    <a:pt x="13847" y="5916"/>
                    <a:pt x="8940" y="3294"/>
                  </a:cubicBezTo>
                  <a:cubicBezTo>
                    <a:pt x="6117" y="1748"/>
                    <a:pt x="3092" y="673"/>
                    <a:pt x="0" y="0"/>
                  </a:cubicBez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23"/>
          <p:cNvGrpSpPr/>
          <p:nvPr/>
        </p:nvGrpSpPr>
        <p:grpSpPr>
          <a:xfrm rot="1390697">
            <a:off x="4861922" y="1680355"/>
            <a:ext cx="1767930" cy="1567926"/>
            <a:chOff x="448175" y="3361625"/>
            <a:chExt cx="1767900" cy="1567900"/>
          </a:xfrm>
        </p:grpSpPr>
        <p:sp>
          <p:nvSpPr>
            <p:cNvPr id="380" name="Google Shape;380;p23"/>
            <p:cNvSpPr/>
            <p:nvPr/>
          </p:nvSpPr>
          <p:spPr>
            <a:xfrm>
              <a:off x="448175" y="4136175"/>
              <a:ext cx="1764525" cy="593375"/>
            </a:xfrm>
            <a:custGeom>
              <a:avLst/>
              <a:gdLst/>
              <a:ahLst/>
              <a:cxnLst/>
              <a:rect l="l" t="t" r="r" b="b"/>
              <a:pathLst>
                <a:path w="70581" h="23735" extrusionOk="0">
                  <a:moveTo>
                    <a:pt x="17283" y="1"/>
                  </a:moveTo>
                  <a:cubicBezTo>
                    <a:pt x="11684" y="1"/>
                    <a:pt x="5882" y="858"/>
                    <a:pt x="0" y="2897"/>
                  </a:cubicBezTo>
                  <a:cubicBezTo>
                    <a:pt x="0" y="2897"/>
                    <a:pt x="2018" y="2556"/>
                    <a:pt x="5800" y="2556"/>
                  </a:cubicBezTo>
                  <a:cubicBezTo>
                    <a:pt x="16067" y="2556"/>
                    <a:pt x="39339" y="5068"/>
                    <a:pt x="70581" y="23735"/>
                  </a:cubicBezTo>
                  <a:lnTo>
                    <a:pt x="70581" y="23735"/>
                  </a:lnTo>
                  <a:cubicBezTo>
                    <a:pt x="70581" y="23735"/>
                    <a:pt x="46752" y="1"/>
                    <a:pt x="17283"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448175" y="4136750"/>
              <a:ext cx="1764525" cy="592800"/>
            </a:xfrm>
            <a:custGeom>
              <a:avLst/>
              <a:gdLst/>
              <a:ahLst/>
              <a:cxnLst/>
              <a:rect l="l" t="t" r="r" b="b"/>
              <a:pathLst>
                <a:path w="70581" h="23712" extrusionOk="0">
                  <a:moveTo>
                    <a:pt x="17215" y="1"/>
                  </a:moveTo>
                  <a:cubicBezTo>
                    <a:pt x="11635" y="1"/>
                    <a:pt x="5855" y="851"/>
                    <a:pt x="0" y="2874"/>
                  </a:cubicBezTo>
                  <a:cubicBezTo>
                    <a:pt x="1278" y="2672"/>
                    <a:pt x="2622" y="2605"/>
                    <a:pt x="3966" y="2538"/>
                  </a:cubicBezTo>
                  <a:cubicBezTo>
                    <a:pt x="8434" y="1392"/>
                    <a:pt x="12838" y="892"/>
                    <a:pt x="17121" y="892"/>
                  </a:cubicBezTo>
                  <a:cubicBezTo>
                    <a:pt x="40485" y="892"/>
                    <a:pt x="60285" y="15772"/>
                    <a:pt x="67556" y="21964"/>
                  </a:cubicBezTo>
                  <a:cubicBezTo>
                    <a:pt x="68564" y="22502"/>
                    <a:pt x="69573" y="23107"/>
                    <a:pt x="70581" y="23712"/>
                  </a:cubicBezTo>
                  <a:cubicBezTo>
                    <a:pt x="70581" y="23712"/>
                    <a:pt x="46680" y="1"/>
                    <a:pt x="17215"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957350" y="3830475"/>
              <a:ext cx="1248650" cy="971350"/>
            </a:xfrm>
            <a:custGeom>
              <a:avLst/>
              <a:gdLst/>
              <a:ahLst/>
              <a:cxnLst/>
              <a:rect l="l" t="t" r="r" b="b"/>
              <a:pathLst>
                <a:path w="49946" h="38854" extrusionOk="0">
                  <a:moveTo>
                    <a:pt x="1" y="0"/>
                  </a:moveTo>
                  <a:cubicBezTo>
                    <a:pt x="1" y="0"/>
                    <a:pt x="23797" y="4908"/>
                    <a:pt x="49945" y="38853"/>
                  </a:cubicBezTo>
                  <a:cubicBezTo>
                    <a:pt x="49945" y="38853"/>
                    <a:pt x="33476" y="1345"/>
                    <a:pt x="1"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957350" y="3830475"/>
              <a:ext cx="1248650" cy="971350"/>
            </a:xfrm>
            <a:custGeom>
              <a:avLst/>
              <a:gdLst/>
              <a:ahLst/>
              <a:cxnLst/>
              <a:rect l="l" t="t" r="r" b="b"/>
              <a:pathLst>
                <a:path w="49946" h="38854" extrusionOk="0">
                  <a:moveTo>
                    <a:pt x="1" y="0"/>
                  </a:moveTo>
                  <a:lnTo>
                    <a:pt x="1" y="0"/>
                  </a:lnTo>
                  <a:cubicBezTo>
                    <a:pt x="1076" y="269"/>
                    <a:pt x="2219" y="538"/>
                    <a:pt x="3295" y="942"/>
                  </a:cubicBezTo>
                  <a:cubicBezTo>
                    <a:pt x="28704" y="4034"/>
                    <a:pt x="43559" y="27896"/>
                    <a:pt x="48130" y="36433"/>
                  </a:cubicBezTo>
                  <a:cubicBezTo>
                    <a:pt x="48735" y="37240"/>
                    <a:pt x="49340" y="37979"/>
                    <a:pt x="49945" y="38853"/>
                  </a:cubicBezTo>
                  <a:cubicBezTo>
                    <a:pt x="49945" y="38853"/>
                    <a:pt x="33476" y="1345"/>
                    <a:pt x="1"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1" y="2731"/>
                    <a:pt x="2527" y="2086"/>
                    <a:pt x="7217" y="2086"/>
                  </a:cubicBezTo>
                  <a:cubicBezTo>
                    <a:pt x="14550" y="2086"/>
                    <a:pt x="27171" y="3662"/>
                    <a:pt x="43693" y="11738"/>
                  </a:cubicBezTo>
                  <a:cubicBezTo>
                    <a:pt x="43693" y="11738"/>
                    <a:pt x="29702" y="1"/>
                    <a:pt x="13119"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807" y="2529"/>
                    <a:pt x="1614" y="2462"/>
                    <a:pt x="2421" y="2327"/>
                  </a:cubicBezTo>
                  <a:cubicBezTo>
                    <a:pt x="6036" y="1070"/>
                    <a:pt x="9643" y="550"/>
                    <a:pt x="13134" y="550"/>
                  </a:cubicBezTo>
                  <a:cubicBezTo>
                    <a:pt x="26065" y="550"/>
                    <a:pt x="37418" y="7674"/>
                    <a:pt x="41811" y="10797"/>
                  </a:cubicBezTo>
                  <a:lnTo>
                    <a:pt x="43693" y="11738"/>
                  </a:lnTo>
                  <a:cubicBezTo>
                    <a:pt x="43693" y="11738"/>
                    <a:pt x="29702" y="1"/>
                    <a:pt x="1311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891825" y="3361625"/>
              <a:ext cx="1304075" cy="1567900"/>
            </a:xfrm>
            <a:custGeom>
              <a:avLst/>
              <a:gdLst/>
              <a:ahLst/>
              <a:cxnLst/>
              <a:rect l="l" t="t" r="r" b="b"/>
              <a:pathLst>
                <a:path w="52163" h="62716" extrusionOk="0">
                  <a:moveTo>
                    <a:pt x="0" y="0"/>
                  </a:moveTo>
                  <a:cubicBezTo>
                    <a:pt x="1" y="0"/>
                    <a:pt x="28569" y="12772"/>
                    <a:pt x="52163" y="62716"/>
                  </a:cubicBezTo>
                  <a:cubicBezTo>
                    <a:pt x="52163" y="62716"/>
                    <a:pt x="41744" y="10957"/>
                    <a:pt x="0" y="0"/>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891825" y="3361625"/>
              <a:ext cx="1304075" cy="1567900"/>
            </a:xfrm>
            <a:custGeom>
              <a:avLst/>
              <a:gdLst/>
              <a:ahLst/>
              <a:cxnLst/>
              <a:rect l="l" t="t" r="r" b="b"/>
              <a:pathLst>
                <a:path w="52163" h="62716" extrusionOk="0">
                  <a:moveTo>
                    <a:pt x="0" y="0"/>
                  </a:moveTo>
                  <a:lnTo>
                    <a:pt x="0" y="0"/>
                  </a:lnTo>
                  <a:cubicBezTo>
                    <a:pt x="1345" y="605"/>
                    <a:pt x="2622" y="1345"/>
                    <a:pt x="3832" y="2151"/>
                  </a:cubicBezTo>
                  <a:cubicBezTo>
                    <a:pt x="34955" y="13041"/>
                    <a:pt x="47121" y="47188"/>
                    <a:pt x="50482" y="59220"/>
                  </a:cubicBezTo>
                  <a:cubicBezTo>
                    <a:pt x="51020" y="60363"/>
                    <a:pt x="51625" y="61573"/>
                    <a:pt x="52163" y="62716"/>
                  </a:cubicBezTo>
                  <a:cubicBezTo>
                    <a:pt x="52163" y="62716"/>
                    <a:pt x="41744" y="10957"/>
                    <a:pt x="0"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CUSTOM_10_1">
    <p:spTree>
      <p:nvGrpSpPr>
        <p:cNvPr id="1" name="Shape 388"/>
        <p:cNvGrpSpPr/>
        <p:nvPr/>
      </p:nvGrpSpPr>
      <p:grpSpPr>
        <a:xfrm>
          <a:off x="0" y="0"/>
          <a:ext cx="0" cy="0"/>
          <a:chOff x="0" y="0"/>
          <a:chExt cx="0" cy="0"/>
        </a:xfrm>
      </p:grpSpPr>
      <p:sp>
        <p:nvSpPr>
          <p:cNvPr id="389" name="Google Shape;389;p24"/>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4"/>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24"/>
          <p:cNvGrpSpPr/>
          <p:nvPr/>
        </p:nvGrpSpPr>
        <p:grpSpPr>
          <a:xfrm>
            <a:off x="7941850" y="431700"/>
            <a:ext cx="544750" cy="108300"/>
            <a:chOff x="8059250" y="431700"/>
            <a:chExt cx="544750" cy="108300"/>
          </a:xfrm>
        </p:grpSpPr>
        <p:sp>
          <p:nvSpPr>
            <p:cNvPr id="392" name="Google Shape;392;p24"/>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4"/>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4"/>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24"/>
          <p:cNvSpPr txBox="1">
            <a:spLocks noGrp="1"/>
          </p:cNvSpPr>
          <p:nvPr>
            <p:ph type="title"/>
          </p:nvPr>
        </p:nvSpPr>
        <p:spPr>
          <a:xfrm>
            <a:off x="540000" y="445025"/>
            <a:ext cx="367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Montserrat"/>
                <a:ea typeface="Montserrat"/>
                <a:cs typeface="Montserrat"/>
                <a:sym typeface="Montserrat"/>
              </a:defRPr>
            </a:lvl2pPr>
            <a:lvl3pPr lvl="2" rtl="0">
              <a:spcBef>
                <a:spcPts val="0"/>
              </a:spcBef>
              <a:spcAft>
                <a:spcPts val="0"/>
              </a:spcAft>
              <a:buSzPts val="3500"/>
              <a:buNone/>
              <a:defRPr>
                <a:latin typeface="Montserrat"/>
                <a:ea typeface="Montserrat"/>
                <a:cs typeface="Montserrat"/>
                <a:sym typeface="Montserrat"/>
              </a:defRPr>
            </a:lvl3pPr>
            <a:lvl4pPr lvl="3" rtl="0">
              <a:spcBef>
                <a:spcPts val="0"/>
              </a:spcBef>
              <a:spcAft>
                <a:spcPts val="0"/>
              </a:spcAft>
              <a:buSzPts val="3500"/>
              <a:buNone/>
              <a:defRPr>
                <a:latin typeface="Montserrat"/>
                <a:ea typeface="Montserrat"/>
                <a:cs typeface="Montserrat"/>
                <a:sym typeface="Montserrat"/>
              </a:defRPr>
            </a:lvl4pPr>
            <a:lvl5pPr lvl="4" rtl="0">
              <a:spcBef>
                <a:spcPts val="0"/>
              </a:spcBef>
              <a:spcAft>
                <a:spcPts val="0"/>
              </a:spcAft>
              <a:buSzPts val="3500"/>
              <a:buNone/>
              <a:defRPr>
                <a:latin typeface="Montserrat"/>
                <a:ea typeface="Montserrat"/>
                <a:cs typeface="Montserrat"/>
                <a:sym typeface="Montserrat"/>
              </a:defRPr>
            </a:lvl5pPr>
            <a:lvl6pPr lvl="5" rtl="0">
              <a:spcBef>
                <a:spcPts val="0"/>
              </a:spcBef>
              <a:spcAft>
                <a:spcPts val="0"/>
              </a:spcAft>
              <a:buSzPts val="3500"/>
              <a:buNone/>
              <a:defRPr>
                <a:latin typeface="Montserrat"/>
                <a:ea typeface="Montserrat"/>
                <a:cs typeface="Montserrat"/>
                <a:sym typeface="Montserrat"/>
              </a:defRPr>
            </a:lvl6pPr>
            <a:lvl7pPr lvl="6" rtl="0">
              <a:spcBef>
                <a:spcPts val="0"/>
              </a:spcBef>
              <a:spcAft>
                <a:spcPts val="0"/>
              </a:spcAft>
              <a:buSzPts val="3500"/>
              <a:buNone/>
              <a:defRPr>
                <a:latin typeface="Montserrat"/>
                <a:ea typeface="Montserrat"/>
                <a:cs typeface="Montserrat"/>
                <a:sym typeface="Montserrat"/>
              </a:defRPr>
            </a:lvl7pPr>
            <a:lvl8pPr lvl="7" rtl="0">
              <a:spcBef>
                <a:spcPts val="0"/>
              </a:spcBef>
              <a:spcAft>
                <a:spcPts val="0"/>
              </a:spcAft>
              <a:buSzPts val="3500"/>
              <a:buNone/>
              <a:defRPr>
                <a:latin typeface="Montserrat"/>
                <a:ea typeface="Montserrat"/>
                <a:cs typeface="Montserrat"/>
                <a:sym typeface="Montserrat"/>
              </a:defRPr>
            </a:lvl8pPr>
            <a:lvl9pPr lvl="8" rtl="0">
              <a:spcBef>
                <a:spcPts val="0"/>
              </a:spcBef>
              <a:spcAft>
                <a:spcPts val="0"/>
              </a:spcAft>
              <a:buSzPts val="3500"/>
              <a:buNone/>
              <a:defRPr>
                <a:latin typeface="Montserrat"/>
                <a:ea typeface="Montserrat"/>
                <a:cs typeface="Montserrat"/>
                <a:sym typeface="Montserrat"/>
              </a:defRPr>
            </a:lvl9pPr>
          </a:lstStyle>
          <a:p>
            <a:endParaRPr/>
          </a:p>
        </p:txBody>
      </p:sp>
      <p:sp>
        <p:nvSpPr>
          <p:cNvPr id="396" name="Google Shape;396;p24"/>
          <p:cNvSpPr txBox="1">
            <a:spLocks noGrp="1"/>
          </p:cNvSpPr>
          <p:nvPr>
            <p:ph type="subTitle" idx="1"/>
          </p:nvPr>
        </p:nvSpPr>
        <p:spPr>
          <a:xfrm>
            <a:off x="705250" y="2232675"/>
            <a:ext cx="3309900" cy="18159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None/>
              <a:defRPr/>
            </a:lvl1pPr>
            <a:lvl2pPr marR="50800" lvl="1" rtl="0">
              <a:lnSpc>
                <a:spcPct val="100000"/>
              </a:lnSpc>
              <a:spcBef>
                <a:spcPts val="1000"/>
              </a:spcBef>
              <a:spcAft>
                <a:spcPts val="0"/>
              </a:spcAft>
              <a:buNone/>
              <a:defRPr/>
            </a:lvl2pPr>
            <a:lvl3pPr marR="50800" lvl="2" rtl="0">
              <a:lnSpc>
                <a:spcPct val="100000"/>
              </a:lnSpc>
              <a:spcBef>
                <a:spcPts val="1000"/>
              </a:spcBef>
              <a:spcAft>
                <a:spcPts val="0"/>
              </a:spcAft>
              <a:buNone/>
              <a:defRPr/>
            </a:lvl3pPr>
            <a:lvl4pPr marR="50800" lvl="3" rtl="0">
              <a:lnSpc>
                <a:spcPct val="100000"/>
              </a:lnSpc>
              <a:spcBef>
                <a:spcPts val="1000"/>
              </a:spcBef>
              <a:spcAft>
                <a:spcPts val="0"/>
              </a:spcAft>
              <a:buNone/>
              <a:defRPr/>
            </a:lvl4pPr>
            <a:lvl5pPr marR="50800" lvl="4" rtl="0">
              <a:lnSpc>
                <a:spcPct val="100000"/>
              </a:lnSpc>
              <a:spcBef>
                <a:spcPts val="1000"/>
              </a:spcBef>
              <a:spcAft>
                <a:spcPts val="0"/>
              </a:spcAft>
              <a:buNone/>
              <a:defRPr/>
            </a:lvl5pPr>
            <a:lvl6pPr marR="50800" lvl="5" rtl="0">
              <a:lnSpc>
                <a:spcPct val="100000"/>
              </a:lnSpc>
              <a:spcBef>
                <a:spcPts val="1000"/>
              </a:spcBef>
              <a:spcAft>
                <a:spcPts val="0"/>
              </a:spcAft>
              <a:buNone/>
              <a:defRPr/>
            </a:lvl6pPr>
            <a:lvl7pPr marR="50800" lvl="6" rtl="0">
              <a:lnSpc>
                <a:spcPct val="100000"/>
              </a:lnSpc>
              <a:spcBef>
                <a:spcPts val="1000"/>
              </a:spcBef>
              <a:spcAft>
                <a:spcPts val="0"/>
              </a:spcAft>
              <a:buNone/>
              <a:defRPr/>
            </a:lvl7pPr>
            <a:lvl8pPr marR="50800" lvl="7" rtl="0">
              <a:lnSpc>
                <a:spcPct val="100000"/>
              </a:lnSpc>
              <a:spcBef>
                <a:spcPts val="1000"/>
              </a:spcBef>
              <a:spcAft>
                <a:spcPts val="0"/>
              </a:spcAft>
              <a:buNone/>
              <a:defRPr/>
            </a:lvl8pPr>
            <a:lvl9pPr marR="50800" lvl="8" rtl="0">
              <a:lnSpc>
                <a:spcPct val="100000"/>
              </a:lnSpc>
              <a:spcBef>
                <a:spcPts val="1000"/>
              </a:spcBef>
              <a:spcAft>
                <a:spcPts val="1000"/>
              </a:spcAft>
              <a:buNone/>
              <a:defRPr/>
            </a:lvl9pPr>
          </a:lstStyle>
          <a:p>
            <a:endParaRPr/>
          </a:p>
        </p:txBody>
      </p:sp>
      <p:sp>
        <p:nvSpPr>
          <p:cNvPr id="397" name="Google Shape;397;p24"/>
          <p:cNvSpPr txBox="1">
            <a:spLocks noGrp="1"/>
          </p:cNvSpPr>
          <p:nvPr>
            <p:ph type="subTitle" idx="2"/>
          </p:nvPr>
        </p:nvSpPr>
        <p:spPr>
          <a:xfrm>
            <a:off x="844625" y="1797050"/>
            <a:ext cx="2029800" cy="3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398" name="Google Shape;398;p24"/>
          <p:cNvSpPr txBox="1">
            <a:spLocks noGrp="1"/>
          </p:cNvSpPr>
          <p:nvPr>
            <p:ph type="subTitle" idx="3"/>
          </p:nvPr>
        </p:nvSpPr>
        <p:spPr>
          <a:xfrm>
            <a:off x="4615300" y="2232675"/>
            <a:ext cx="3674400" cy="18159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None/>
              <a:defRPr/>
            </a:lvl1pPr>
            <a:lvl2pPr marR="50800" lvl="1" rtl="0">
              <a:lnSpc>
                <a:spcPct val="166000"/>
              </a:lnSpc>
              <a:spcBef>
                <a:spcPts val="0"/>
              </a:spcBef>
              <a:spcAft>
                <a:spcPts val="0"/>
              </a:spcAft>
              <a:buNone/>
              <a:defRPr/>
            </a:lvl2pPr>
            <a:lvl3pPr marR="50800" lvl="2" rtl="0">
              <a:lnSpc>
                <a:spcPct val="166000"/>
              </a:lnSpc>
              <a:spcBef>
                <a:spcPts val="0"/>
              </a:spcBef>
              <a:spcAft>
                <a:spcPts val="0"/>
              </a:spcAft>
              <a:buNone/>
              <a:defRPr/>
            </a:lvl3pPr>
            <a:lvl4pPr marR="50800" lvl="3" rtl="0">
              <a:lnSpc>
                <a:spcPct val="166000"/>
              </a:lnSpc>
              <a:spcBef>
                <a:spcPts val="0"/>
              </a:spcBef>
              <a:spcAft>
                <a:spcPts val="0"/>
              </a:spcAft>
              <a:buNone/>
              <a:defRPr/>
            </a:lvl4pPr>
            <a:lvl5pPr marR="50800" lvl="4" rtl="0">
              <a:lnSpc>
                <a:spcPct val="166000"/>
              </a:lnSpc>
              <a:spcBef>
                <a:spcPts val="0"/>
              </a:spcBef>
              <a:spcAft>
                <a:spcPts val="0"/>
              </a:spcAft>
              <a:buNone/>
              <a:defRPr/>
            </a:lvl5pPr>
            <a:lvl6pPr marR="50800" lvl="5" rtl="0">
              <a:lnSpc>
                <a:spcPct val="166000"/>
              </a:lnSpc>
              <a:spcBef>
                <a:spcPts val="0"/>
              </a:spcBef>
              <a:spcAft>
                <a:spcPts val="0"/>
              </a:spcAft>
              <a:buNone/>
              <a:defRPr/>
            </a:lvl6pPr>
            <a:lvl7pPr marR="50800" lvl="6" rtl="0">
              <a:lnSpc>
                <a:spcPct val="166000"/>
              </a:lnSpc>
              <a:spcBef>
                <a:spcPts val="0"/>
              </a:spcBef>
              <a:spcAft>
                <a:spcPts val="0"/>
              </a:spcAft>
              <a:buNone/>
              <a:defRPr/>
            </a:lvl7pPr>
            <a:lvl8pPr marR="50800" lvl="7" rtl="0">
              <a:lnSpc>
                <a:spcPct val="166000"/>
              </a:lnSpc>
              <a:spcBef>
                <a:spcPts val="0"/>
              </a:spcBef>
              <a:spcAft>
                <a:spcPts val="0"/>
              </a:spcAft>
              <a:buNone/>
              <a:defRPr/>
            </a:lvl8pPr>
            <a:lvl9pPr marR="50800" lvl="8" rtl="0">
              <a:lnSpc>
                <a:spcPct val="166000"/>
              </a:lnSpc>
              <a:spcBef>
                <a:spcPts val="0"/>
              </a:spcBef>
              <a:spcAft>
                <a:spcPts val="0"/>
              </a:spcAft>
              <a:buNone/>
              <a:defRPr/>
            </a:lvl9pPr>
          </a:lstStyle>
          <a:p>
            <a:endParaRPr/>
          </a:p>
        </p:txBody>
      </p:sp>
      <p:sp>
        <p:nvSpPr>
          <p:cNvPr id="399" name="Google Shape;399;p24"/>
          <p:cNvSpPr txBox="1">
            <a:spLocks noGrp="1"/>
          </p:cNvSpPr>
          <p:nvPr>
            <p:ph type="subTitle" idx="4"/>
          </p:nvPr>
        </p:nvSpPr>
        <p:spPr>
          <a:xfrm>
            <a:off x="4754675" y="1797050"/>
            <a:ext cx="2029800" cy="3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400"/>
        <p:cNvGrpSpPr/>
        <p:nvPr/>
      </p:nvGrpSpPr>
      <p:grpSpPr>
        <a:xfrm>
          <a:off x="0" y="0"/>
          <a:ext cx="0" cy="0"/>
          <a:chOff x="0" y="0"/>
          <a:chExt cx="0" cy="0"/>
        </a:xfrm>
      </p:grpSpPr>
      <p:sp>
        <p:nvSpPr>
          <p:cNvPr id="401" name="Google Shape;401;p25"/>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25"/>
          <p:cNvGrpSpPr/>
          <p:nvPr/>
        </p:nvGrpSpPr>
        <p:grpSpPr>
          <a:xfrm>
            <a:off x="7941850" y="431700"/>
            <a:ext cx="544750" cy="108300"/>
            <a:chOff x="8059250" y="431700"/>
            <a:chExt cx="544750" cy="108300"/>
          </a:xfrm>
        </p:grpSpPr>
        <p:sp>
          <p:nvSpPr>
            <p:cNvPr id="404" name="Google Shape;404;p25"/>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25"/>
          <p:cNvGrpSpPr/>
          <p:nvPr/>
        </p:nvGrpSpPr>
        <p:grpSpPr>
          <a:xfrm rot="1380896">
            <a:off x="6934252" y="3147541"/>
            <a:ext cx="3038263" cy="2568406"/>
            <a:chOff x="238125" y="1825275"/>
            <a:chExt cx="2431675" cy="2055625"/>
          </a:xfrm>
        </p:grpSpPr>
        <p:sp>
          <p:nvSpPr>
            <p:cNvPr id="408" name="Google Shape;408;p25"/>
            <p:cNvSpPr/>
            <p:nvPr/>
          </p:nvSpPr>
          <p:spPr>
            <a:xfrm>
              <a:off x="238125" y="1825275"/>
              <a:ext cx="1487250" cy="1665775"/>
            </a:xfrm>
            <a:custGeom>
              <a:avLst/>
              <a:gdLst/>
              <a:ahLst/>
              <a:cxnLst/>
              <a:rect l="l" t="t" r="r" b="b"/>
              <a:pathLst>
                <a:path w="59490" h="66631" extrusionOk="0">
                  <a:moveTo>
                    <a:pt x="11981" y="0"/>
                  </a:moveTo>
                  <a:cubicBezTo>
                    <a:pt x="7804" y="0"/>
                    <a:pt x="3652" y="1079"/>
                    <a:pt x="0" y="3108"/>
                  </a:cubicBezTo>
                  <a:cubicBezTo>
                    <a:pt x="0" y="3108"/>
                    <a:pt x="269" y="3377"/>
                    <a:pt x="672" y="3847"/>
                  </a:cubicBezTo>
                  <a:lnTo>
                    <a:pt x="874" y="4116"/>
                  </a:lnTo>
                  <a:cubicBezTo>
                    <a:pt x="3966" y="7612"/>
                    <a:pt x="6386" y="11578"/>
                    <a:pt x="8134" y="15880"/>
                  </a:cubicBezTo>
                  <a:cubicBezTo>
                    <a:pt x="9545" y="16031"/>
                    <a:pt x="10919" y="16107"/>
                    <a:pt x="12312" y="16107"/>
                  </a:cubicBezTo>
                  <a:cubicBezTo>
                    <a:pt x="12776" y="16107"/>
                    <a:pt x="13242" y="16098"/>
                    <a:pt x="13713" y="16081"/>
                  </a:cubicBezTo>
                  <a:lnTo>
                    <a:pt x="13713" y="16081"/>
                  </a:lnTo>
                  <a:cubicBezTo>
                    <a:pt x="12100" y="16686"/>
                    <a:pt x="10419" y="17157"/>
                    <a:pt x="8739" y="17560"/>
                  </a:cubicBezTo>
                  <a:cubicBezTo>
                    <a:pt x="9478" y="19644"/>
                    <a:pt x="9814" y="21862"/>
                    <a:pt x="9814" y="24080"/>
                  </a:cubicBezTo>
                  <a:lnTo>
                    <a:pt x="9814" y="24887"/>
                  </a:lnTo>
                  <a:cubicBezTo>
                    <a:pt x="12973" y="24148"/>
                    <a:pt x="17007" y="23072"/>
                    <a:pt x="18620" y="22064"/>
                  </a:cubicBezTo>
                  <a:lnTo>
                    <a:pt x="18620" y="22064"/>
                  </a:lnTo>
                  <a:cubicBezTo>
                    <a:pt x="16402" y="24820"/>
                    <a:pt x="13511" y="26971"/>
                    <a:pt x="10285" y="28315"/>
                  </a:cubicBezTo>
                  <a:cubicBezTo>
                    <a:pt x="10553" y="29794"/>
                    <a:pt x="11024" y="31273"/>
                    <a:pt x="11562" y="32684"/>
                  </a:cubicBezTo>
                  <a:cubicBezTo>
                    <a:pt x="13796" y="32922"/>
                    <a:pt x="16567" y="33160"/>
                    <a:pt x="18689" y="33160"/>
                  </a:cubicBezTo>
                  <a:cubicBezTo>
                    <a:pt x="19567" y="33160"/>
                    <a:pt x="20334" y="33119"/>
                    <a:pt x="20905" y="33021"/>
                  </a:cubicBezTo>
                  <a:lnTo>
                    <a:pt x="20905" y="33021"/>
                  </a:lnTo>
                  <a:cubicBezTo>
                    <a:pt x="18284" y="34163"/>
                    <a:pt x="15460" y="34903"/>
                    <a:pt x="12637" y="35172"/>
                  </a:cubicBezTo>
                  <a:cubicBezTo>
                    <a:pt x="13780" y="37659"/>
                    <a:pt x="15192" y="40079"/>
                    <a:pt x="16805" y="42364"/>
                  </a:cubicBezTo>
                  <a:cubicBezTo>
                    <a:pt x="19695" y="40885"/>
                    <a:pt x="23594" y="38734"/>
                    <a:pt x="25073" y="37323"/>
                  </a:cubicBezTo>
                  <a:lnTo>
                    <a:pt x="25073" y="37323"/>
                  </a:lnTo>
                  <a:cubicBezTo>
                    <a:pt x="23325" y="40079"/>
                    <a:pt x="21040" y="42498"/>
                    <a:pt x="18351" y="44381"/>
                  </a:cubicBezTo>
                  <a:cubicBezTo>
                    <a:pt x="19763" y="46196"/>
                    <a:pt x="21309" y="47876"/>
                    <a:pt x="22922" y="49489"/>
                  </a:cubicBezTo>
                  <a:cubicBezTo>
                    <a:pt x="24938" y="47002"/>
                    <a:pt x="28232" y="42835"/>
                    <a:pt x="29039" y="40751"/>
                  </a:cubicBezTo>
                  <a:lnTo>
                    <a:pt x="29039" y="40751"/>
                  </a:lnTo>
                  <a:cubicBezTo>
                    <a:pt x="28434" y="44582"/>
                    <a:pt x="27022" y="48212"/>
                    <a:pt x="24871" y="51439"/>
                  </a:cubicBezTo>
                  <a:cubicBezTo>
                    <a:pt x="26484" y="52917"/>
                    <a:pt x="28165" y="54329"/>
                    <a:pt x="29913" y="55606"/>
                  </a:cubicBezTo>
                  <a:cubicBezTo>
                    <a:pt x="33072" y="55136"/>
                    <a:pt x="37777" y="54396"/>
                    <a:pt x="39659" y="53590"/>
                  </a:cubicBezTo>
                  <a:lnTo>
                    <a:pt x="39659" y="53590"/>
                  </a:lnTo>
                  <a:cubicBezTo>
                    <a:pt x="37508" y="55203"/>
                    <a:pt x="35089" y="56547"/>
                    <a:pt x="32534" y="57488"/>
                  </a:cubicBezTo>
                  <a:cubicBezTo>
                    <a:pt x="35021" y="59169"/>
                    <a:pt x="37643" y="60648"/>
                    <a:pt x="40332" y="61992"/>
                  </a:cubicBezTo>
                  <a:cubicBezTo>
                    <a:pt x="42617" y="61656"/>
                    <a:pt x="44835" y="61118"/>
                    <a:pt x="46986" y="60379"/>
                  </a:cubicBezTo>
                  <a:lnTo>
                    <a:pt x="46986" y="60379"/>
                  </a:lnTo>
                  <a:cubicBezTo>
                    <a:pt x="45709" y="61387"/>
                    <a:pt x="44298" y="62328"/>
                    <a:pt x="42819" y="63068"/>
                  </a:cubicBezTo>
                  <a:cubicBezTo>
                    <a:pt x="47860" y="65219"/>
                    <a:pt x="53372" y="66428"/>
                    <a:pt x="58884" y="66630"/>
                  </a:cubicBezTo>
                  <a:lnTo>
                    <a:pt x="59489" y="66630"/>
                  </a:lnTo>
                  <a:cubicBezTo>
                    <a:pt x="59489" y="66630"/>
                    <a:pt x="58615" y="63068"/>
                    <a:pt x="56868" y="57488"/>
                  </a:cubicBezTo>
                  <a:cubicBezTo>
                    <a:pt x="54649" y="56749"/>
                    <a:pt x="52498" y="55673"/>
                    <a:pt x="50616" y="54329"/>
                  </a:cubicBezTo>
                  <a:lnTo>
                    <a:pt x="50616" y="54329"/>
                  </a:lnTo>
                  <a:cubicBezTo>
                    <a:pt x="52364" y="54800"/>
                    <a:pt x="54246" y="55001"/>
                    <a:pt x="56061" y="55001"/>
                  </a:cubicBezTo>
                  <a:cubicBezTo>
                    <a:pt x="55456" y="53186"/>
                    <a:pt x="54717" y="51103"/>
                    <a:pt x="53977" y="48951"/>
                  </a:cubicBezTo>
                  <a:cubicBezTo>
                    <a:pt x="50616" y="48347"/>
                    <a:pt x="47390" y="46935"/>
                    <a:pt x="44634" y="44986"/>
                  </a:cubicBezTo>
                  <a:lnTo>
                    <a:pt x="44634" y="44986"/>
                  </a:lnTo>
                  <a:cubicBezTo>
                    <a:pt x="46247" y="45523"/>
                    <a:pt x="49675" y="45725"/>
                    <a:pt x="52767" y="45725"/>
                  </a:cubicBezTo>
                  <a:cubicBezTo>
                    <a:pt x="51961" y="43776"/>
                    <a:pt x="51154" y="41759"/>
                    <a:pt x="50280" y="39675"/>
                  </a:cubicBezTo>
                  <a:cubicBezTo>
                    <a:pt x="49143" y="39903"/>
                    <a:pt x="47990" y="40020"/>
                    <a:pt x="46837" y="40020"/>
                  </a:cubicBezTo>
                  <a:cubicBezTo>
                    <a:pt x="45604" y="40020"/>
                    <a:pt x="44371" y="39886"/>
                    <a:pt x="43155" y="39608"/>
                  </a:cubicBezTo>
                  <a:cubicBezTo>
                    <a:pt x="44567" y="39339"/>
                    <a:pt x="46718" y="38062"/>
                    <a:pt x="48936" y="36650"/>
                  </a:cubicBezTo>
                  <a:cubicBezTo>
                    <a:pt x="47726" y="33894"/>
                    <a:pt x="46381" y="31206"/>
                    <a:pt x="44970" y="28517"/>
                  </a:cubicBezTo>
                  <a:cubicBezTo>
                    <a:pt x="41474" y="28181"/>
                    <a:pt x="38046" y="27374"/>
                    <a:pt x="34752" y="26164"/>
                  </a:cubicBezTo>
                  <a:lnTo>
                    <a:pt x="34752" y="26164"/>
                  </a:lnTo>
                  <a:cubicBezTo>
                    <a:pt x="35044" y="26171"/>
                    <a:pt x="35336" y="26174"/>
                    <a:pt x="35628" y="26174"/>
                  </a:cubicBezTo>
                  <a:cubicBezTo>
                    <a:pt x="38226" y="26174"/>
                    <a:pt x="40819" y="25908"/>
                    <a:pt x="43357" y="25425"/>
                  </a:cubicBezTo>
                  <a:cubicBezTo>
                    <a:pt x="42012" y="23005"/>
                    <a:pt x="40533" y="20652"/>
                    <a:pt x="38987" y="18367"/>
                  </a:cubicBezTo>
                  <a:cubicBezTo>
                    <a:pt x="36943" y="18865"/>
                    <a:pt x="34825" y="19142"/>
                    <a:pt x="32688" y="19142"/>
                  </a:cubicBezTo>
                  <a:cubicBezTo>
                    <a:pt x="31944" y="19142"/>
                    <a:pt x="31197" y="19108"/>
                    <a:pt x="30450" y="19039"/>
                  </a:cubicBezTo>
                  <a:cubicBezTo>
                    <a:pt x="32064" y="18501"/>
                    <a:pt x="34282" y="16955"/>
                    <a:pt x="36567" y="15073"/>
                  </a:cubicBezTo>
                  <a:cubicBezTo>
                    <a:pt x="34551" y="12384"/>
                    <a:pt x="32333" y="9964"/>
                    <a:pt x="29845" y="7746"/>
                  </a:cubicBezTo>
                  <a:cubicBezTo>
                    <a:pt x="29375" y="10099"/>
                    <a:pt x="28635" y="12384"/>
                    <a:pt x="27560" y="14535"/>
                  </a:cubicBezTo>
                  <a:cubicBezTo>
                    <a:pt x="27694" y="12183"/>
                    <a:pt x="26417" y="8015"/>
                    <a:pt x="24938" y="3982"/>
                  </a:cubicBezTo>
                  <a:cubicBezTo>
                    <a:pt x="22653" y="2503"/>
                    <a:pt x="20233" y="1428"/>
                    <a:pt x="17679" y="688"/>
                  </a:cubicBezTo>
                  <a:lnTo>
                    <a:pt x="17679" y="688"/>
                  </a:lnTo>
                  <a:cubicBezTo>
                    <a:pt x="18284" y="3713"/>
                    <a:pt x="18553" y="6805"/>
                    <a:pt x="18553" y="9897"/>
                  </a:cubicBezTo>
                  <a:cubicBezTo>
                    <a:pt x="17948" y="7612"/>
                    <a:pt x="16065" y="3780"/>
                    <a:pt x="13982" y="83"/>
                  </a:cubicBezTo>
                  <a:cubicBezTo>
                    <a:pt x="13315" y="28"/>
                    <a:pt x="12648" y="0"/>
                    <a:pt x="11981" y="0"/>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254925" y="1921450"/>
              <a:ext cx="2414875" cy="1959450"/>
            </a:xfrm>
            <a:custGeom>
              <a:avLst/>
              <a:gdLst/>
              <a:ahLst/>
              <a:cxnLst/>
              <a:rect l="l" t="t" r="r" b="b"/>
              <a:pathLst>
                <a:path w="96595" h="78378" extrusionOk="0">
                  <a:moveTo>
                    <a:pt x="0" y="0"/>
                  </a:moveTo>
                  <a:lnTo>
                    <a:pt x="202" y="269"/>
                  </a:lnTo>
                  <a:cubicBezTo>
                    <a:pt x="3227" y="941"/>
                    <a:pt x="6117" y="2017"/>
                    <a:pt x="8806" y="3496"/>
                  </a:cubicBezTo>
                  <a:cubicBezTo>
                    <a:pt x="22048" y="10419"/>
                    <a:pt x="29980" y="24267"/>
                    <a:pt x="34349" y="34618"/>
                  </a:cubicBezTo>
                  <a:cubicBezTo>
                    <a:pt x="38046" y="43155"/>
                    <a:pt x="43558" y="50751"/>
                    <a:pt x="50616" y="56801"/>
                  </a:cubicBezTo>
                  <a:cubicBezTo>
                    <a:pt x="53036" y="58952"/>
                    <a:pt x="55591" y="60968"/>
                    <a:pt x="58212" y="62783"/>
                  </a:cubicBezTo>
                  <a:cubicBezTo>
                    <a:pt x="62380" y="65539"/>
                    <a:pt x="66749" y="68026"/>
                    <a:pt x="71253" y="70177"/>
                  </a:cubicBezTo>
                  <a:cubicBezTo>
                    <a:pt x="79319" y="73942"/>
                    <a:pt x="87789" y="76698"/>
                    <a:pt x="96595" y="78378"/>
                  </a:cubicBezTo>
                  <a:lnTo>
                    <a:pt x="96595" y="78109"/>
                  </a:lnTo>
                  <a:cubicBezTo>
                    <a:pt x="87856" y="76496"/>
                    <a:pt x="79386" y="73740"/>
                    <a:pt x="71320" y="69976"/>
                  </a:cubicBezTo>
                  <a:cubicBezTo>
                    <a:pt x="66951" y="67892"/>
                    <a:pt x="62649" y="65472"/>
                    <a:pt x="58616" y="62783"/>
                  </a:cubicBezTo>
                  <a:cubicBezTo>
                    <a:pt x="55860" y="60901"/>
                    <a:pt x="53238" y="58884"/>
                    <a:pt x="50751" y="56666"/>
                  </a:cubicBezTo>
                  <a:cubicBezTo>
                    <a:pt x="43760" y="50549"/>
                    <a:pt x="38248" y="43021"/>
                    <a:pt x="34618" y="34484"/>
                  </a:cubicBezTo>
                  <a:cubicBezTo>
                    <a:pt x="31526" y="26888"/>
                    <a:pt x="27224" y="19830"/>
                    <a:pt x="21847" y="13646"/>
                  </a:cubicBezTo>
                  <a:cubicBezTo>
                    <a:pt x="18217" y="9478"/>
                    <a:pt x="13847" y="5916"/>
                    <a:pt x="8940" y="3294"/>
                  </a:cubicBezTo>
                  <a:cubicBezTo>
                    <a:pt x="6117" y="1748"/>
                    <a:pt x="3092" y="673"/>
                    <a:pt x="0" y="0"/>
                  </a:cubicBez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25"/>
          <p:cNvGrpSpPr/>
          <p:nvPr/>
        </p:nvGrpSpPr>
        <p:grpSpPr>
          <a:xfrm rot="1390759">
            <a:off x="6371170" y="3588317"/>
            <a:ext cx="2208920" cy="1959028"/>
            <a:chOff x="448175" y="3361625"/>
            <a:chExt cx="1767900" cy="1567900"/>
          </a:xfrm>
        </p:grpSpPr>
        <p:sp>
          <p:nvSpPr>
            <p:cNvPr id="411" name="Google Shape;411;p25"/>
            <p:cNvSpPr/>
            <p:nvPr/>
          </p:nvSpPr>
          <p:spPr>
            <a:xfrm>
              <a:off x="448175" y="4136175"/>
              <a:ext cx="1764525" cy="593375"/>
            </a:xfrm>
            <a:custGeom>
              <a:avLst/>
              <a:gdLst/>
              <a:ahLst/>
              <a:cxnLst/>
              <a:rect l="l" t="t" r="r" b="b"/>
              <a:pathLst>
                <a:path w="70581" h="23735" extrusionOk="0">
                  <a:moveTo>
                    <a:pt x="17283" y="1"/>
                  </a:moveTo>
                  <a:cubicBezTo>
                    <a:pt x="11684" y="1"/>
                    <a:pt x="5882" y="858"/>
                    <a:pt x="0" y="2897"/>
                  </a:cubicBezTo>
                  <a:cubicBezTo>
                    <a:pt x="0" y="2897"/>
                    <a:pt x="2018" y="2556"/>
                    <a:pt x="5800" y="2556"/>
                  </a:cubicBezTo>
                  <a:cubicBezTo>
                    <a:pt x="16067" y="2556"/>
                    <a:pt x="39339" y="5068"/>
                    <a:pt x="70581" y="23735"/>
                  </a:cubicBezTo>
                  <a:lnTo>
                    <a:pt x="70581" y="23735"/>
                  </a:lnTo>
                  <a:cubicBezTo>
                    <a:pt x="70581" y="23735"/>
                    <a:pt x="46752" y="1"/>
                    <a:pt x="17283"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448175" y="4136750"/>
              <a:ext cx="1764525" cy="592800"/>
            </a:xfrm>
            <a:custGeom>
              <a:avLst/>
              <a:gdLst/>
              <a:ahLst/>
              <a:cxnLst/>
              <a:rect l="l" t="t" r="r" b="b"/>
              <a:pathLst>
                <a:path w="70581" h="23712" extrusionOk="0">
                  <a:moveTo>
                    <a:pt x="17215" y="1"/>
                  </a:moveTo>
                  <a:cubicBezTo>
                    <a:pt x="11635" y="1"/>
                    <a:pt x="5855" y="851"/>
                    <a:pt x="0" y="2874"/>
                  </a:cubicBezTo>
                  <a:cubicBezTo>
                    <a:pt x="1278" y="2672"/>
                    <a:pt x="2622" y="2605"/>
                    <a:pt x="3966" y="2538"/>
                  </a:cubicBezTo>
                  <a:cubicBezTo>
                    <a:pt x="8434" y="1392"/>
                    <a:pt x="12838" y="892"/>
                    <a:pt x="17121" y="892"/>
                  </a:cubicBezTo>
                  <a:cubicBezTo>
                    <a:pt x="40485" y="892"/>
                    <a:pt x="60285" y="15772"/>
                    <a:pt x="67556" y="21964"/>
                  </a:cubicBezTo>
                  <a:cubicBezTo>
                    <a:pt x="68564" y="22502"/>
                    <a:pt x="69573" y="23107"/>
                    <a:pt x="70581" y="23712"/>
                  </a:cubicBezTo>
                  <a:cubicBezTo>
                    <a:pt x="70581" y="23712"/>
                    <a:pt x="46680" y="1"/>
                    <a:pt x="17215"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957350" y="3830475"/>
              <a:ext cx="1248650" cy="971350"/>
            </a:xfrm>
            <a:custGeom>
              <a:avLst/>
              <a:gdLst/>
              <a:ahLst/>
              <a:cxnLst/>
              <a:rect l="l" t="t" r="r" b="b"/>
              <a:pathLst>
                <a:path w="49946" h="38854" extrusionOk="0">
                  <a:moveTo>
                    <a:pt x="1" y="0"/>
                  </a:moveTo>
                  <a:cubicBezTo>
                    <a:pt x="1" y="0"/>
                    <a:pt x="23797" y="4908"/>
                    <a:pt x="49945" y="38853"/>
                  </a:cubicBezTo>
                  <a:cubicBezTo>
                    <a:pt x="49945" y="38853"/>
                    <a:pt x="33476" y="1345"/>
                    <a:pt x="1"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957350" y="3830475"/>
              <a:ext cx="1248650" cy="971350"/>
            </a:xfrm>
            <a:custGeom>
              <a:avLst/>
              <a:gdLst/>
              <a:ahLst/>
              <a:cxnLst/>
              <a:rect l="l" t="t" r="r" b="b"/>
              <a:pathLst>
                <a:path w="49946" h="38854" extrusionOk="0">
                  <a:moveTo>
                    <a:pt x="1" y="0"/>
                  </a:moveTo>
                  <a:lnTo>
                    <a:pt x="1" y="0"/>
                  </a:lnTo>
                  <a:cubicBezTo>
                    <a:pt x="1076" y="269"/>
                    <a:pt x="2219" y="538"/>
                    <a:pt x="3295" y="942"/>
                  </a:cubicBezTo>
                  <a:cubicBezTo>
                    <a:pt x="28704" y="4034"/>
                    <a:pt x="43559" y="27896"/>
                    <a:pt x="48130" y="36433"/>
                  </a:cubicBezTo>
                  <a:cubicBezTo>
                    <a:pt x="48735" y="37240"/>
                    <a:pt x="49340" y="37979"/>
                    <a:pt x="49945" y="38853"/>
                  </a:cubicBezTo>
                  <a:cubicBezTo>
                    <a:pt x="49945" y="38853"/>
                    <a:pt x="33476" y="1345"/>
                    <a:pt x="1"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1" y="2731"/>
                    <a:pt x="2527" y="2086"/>
                    <a:pt x="7217" y="2086"/>
                  </a:cubicBezTo>
                  <a:cubicBezTo>
                    <a:pt x="14550" y="2086"/>
                    <a:pt x="27171" y="3662"/>
                    <a:pt x="43693" y="11738"/>
                  </a:cubicBezTo>
                  <a:cubicBezTo>
                    <a:pt x="43693" y="11738"/>
                    <a:pt x="29702" y="1"/>
                    <a:pt x="13119"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807" y="2529"/>
                    <a:pt x="1614" y="2462"/>
                    <a:pt x="2421" y="2327"/>
                  </a:cubicBezTo>
                  <a:cubicBezTo>
                    <a:pt x="6036" y="1070"/>
                    <a:pt x="9643" y="550"/>
                    <a:pt x="13134" y="550"/>
                  </a:cubicBezTo>
                  <a:cubicBezTo>
                    <a:pt x="26065" y="550"/>
                    <a:pt x="37418" y="7674"/>
                    <a:pt x="41811" y="10797"/>
                  </a:cubicBezTo>
                  <a:lnTo>
                    <a:pt x="43693" y="11738"/>
                  </a:lnTo>
                  <a:cubicBezTo>
                    <a:pt x="43693" y="11738"/>
                    <a:pt x="29702" y="1"/>
                    <a:pt x="1311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891825" y="3361625"/>
              <a:ext cx="1304075" cy="1567900"/>
            </a:xfrm>
            <a:custGeom>
              <a:avLst/>
              <a:gdLst/>
              <a:ahLst/>
              <a:cxnLst/>
              <a:rect l="l" t="t" r="r" b="b"/>
              <a:pathLst>
                <a:path w="52163" h="62716" extrusionOk="0">
                  <a:moveTo>
                    <a:pt x="0" y="0"/>
                  </a:moveTo>
                  <a:cubicBezTo>
                    <a:pt x="1" y="0"/>
                    <a:pt x="28569" y="12772"/>
                    <a:pt x="52163" y="62716"/>
                  </a:cubicBezTo>
                  <a:cubicBezTo>
                    <a:pt x="52163" y="62716"/>
                    <a:pt x="41744" y="10957"/>
                    <a:pt x="0" y="0"/>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891825" y="3361625"/>
              <a:ext cx="1304075" cy="1567900"/>
            </a:xfrm>
            <a:custGeom>
              <a:avLst/>
              <a:gdLst/>
              <a:ahLst/>
              <a:cxnLst/>
              <a:rect l="l" t="t" r="r" b="b"/>
              <a:pathLst>
                <a:path w="52163" h="62716" extrusionOk="0">
                  <a:moveTo>
                    <a:pt x="0" y="0"/>
                  </a:moveTo>
                  <a:lnTo>
                    <a:pt x="0" y="0"/>
                  </a:lnTo>
                  <a:cubicBezTo>
                    <a:pt x="1345" y="605"/>
                    <a:pt x="2622" y="1345"/>
                    <a:pt x="3832" y="2151"/>
                  </a:cubicBezTo>
                  <a:cubicBezTo>
                    <a:pt x="34955" y="13041"/>
                    <a:pt x="47121" y="47188"/>
                    <a:pt x="50482" y="59220"/>
                  </a:cubicBezTo>
                  <a:cubicBezTo>
                    <a:pt x="51020" y="60363"/>
                    <a:pt x="51625" y="61573"/>
                    <a:pt x="52163" y="62716"/>
                  </a:cubicBezTo>
                  <a:cubicBezTo>
                    <a:pt x="52163" y="62716"/>
                    <a:pt x="41744" y="10957"/>
                    <a:pt x="0"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CUSTOM_8_1">
    <p:spTree>
      <p:nvGrpSpPr>
        <p:cNvPr id="1" name="Shape 419"/>
        <p:cNvGrpSpPr/>
        <p:nvPr/>
      </p:nvGrpSpPr>
      <p:grpSpPr>
        <a:xfrm>
          <a:off x="0" y="0"/>
          <a:ext cx="0" cy="0"/>
          <a:chOff x="0" y="0"/>
          <a:chExt cx="0" cy="0"/>
        </a:xfrm>
      </p:grpSpPr>
      <p:sp>
        <p:nvSpPr>
          <p:cNvPr id="420" name="Google Shape;420;p26"/>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26"/>
          <p:cNvGrpSpPr/>
          <p:nvPr/>
        </p:nvGrpSpPr>
        <p:grpSpPr>
          <a:xfrm>
            <a:off x="7941850" y="431700"/>
            <a:ext cx="544750" cy="108300"/>
            <a:chOff x="8059250" y="431700"/>
            <a:chExt cx="544750" cy="108300"/>
          </a:xfrm>
        </p:grpSpPr>
        <p:sp>
          <p:nvSpPr>
            <p:cNvPr id="423" name="Google Shape;423;p26"/>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26"/>
          <p:cNvGrpSpPr/>
          <p:nvPr/>
        </p:nvGrpSpPr>
        <p:grpSpPr>
          <a:xfrm rot="6255750">
            <a:off x="-594206" y="1391131"/>
            <a:ext cx="3286625" cy="2897592"/>
            <a:chOff x="-131961" y="1410779"/>
            <a:chExt cx="2801761" cy="2470121"/>
          </a:xfrm>
        </p:grpSpPr>
        <p:sp>
          <p:nvSpPr>
            <p:cNvPr id="427" name="Google Shape;427;p26"/>
            <p:cNvSpPr/>
            <p:nvPr/>
          </p:nvSpPr>
          <p:spPr>
            <a:xfrm>
              <a:off x="-131961" y="1410779"/>
              <a:ext cx="1857278" cy="2080220"/>
            </a:xfrm>
            <a:custGeom>
              <a:avLst/>
              <a:gdLst/>
              <a:ahLst/>
              <a:cxnLst/>
              <a:rect l="l" t="t" r="r" b="b"/>
              <a:pathLst>
                <a:path w="59490" h="66631" extrusionOk="0">
                  <a:moveTo>
                    <a:pt x="11981" y="0"/>
                  </a:moveTo>
                  <a:cubicBezTo>
                    <a:pt x="7804" y="0"/>
                    <a:pt x="3652" y="1079"/>
                    <a:pt x="0" y="3108"/>
                  </a:cubicBezTo>
                  <a:cubicBezTo>
                    <a:pt x="0" y="3108"/>
                    <a:pt x="269" y="3377"/>
                    <a:pt x="672" y="3847"/>
                  </a:cubicBezTo>
                  <a:lnTo>
                    <a:pt x="874" y="4116"/>
                  </a:lnTo>
                  <a:cubicBezTo>
                    <a:pt x="3966" y="7612"/>
                    <a:pt x="6386" y="11578"/>
                    <a:pt x="8134" y="15880"/>
                  </a:cubicBezTo>
                  <a:cubicBezTo>
                    <a:pt x="9545" y="16031"/>
                    <a:pt x="10919" y="16107"/>
                    <a:pt x="12312" y="16107"/>
                  </a:cubicBezTo>
                  <a:cubicBezTo>
                    <a:pt x="12776" y="16107"/>
                    <a:pt x="13242" y="16098"/>
                    <a:pt x="13713" y="16081"/>
                  </a:cubicBezTo>
                  <a:lnTo>
                    <a:pt x="13713" y="16081"/>
                  </a:lnTo>
                  <a:cubicBezTo>
                    <a:pt x="12100" y="16686"/>
                    <a:pt x="10419" y="17157"/>
                    <a:pt x="8739" y="17560"/>
                  </a:cubicBezTo>
                  <a:cubicBezTo>
                    <a:pt x="9478" y="19644"/>
                    <a:pt x="9814" y="21862"/>
                    <a:pt x="9814" y="24080"/>
                  </a:cubicBezTo>
                  <a:lnTo>
                    <a:pt x="9814" y="24887"/>
                  </a:lnTo>
                  <a:cubicBezTo>
                    <a:pt x="12973" y="24148"/>
                    <a:pt x="17007" y="23072"/>
                    <a:pt x="18620" y="22064"/>
                  </a:cubicBezTo>
                  <a:lnTo>
                    <a:pt x="18620" y="22064"/>
                  </a:lnTo>
                  <a:cubicBezTo>
                    <a:pt x="16402" y="24820"/>
                    <a:pt x="13511" y="26971"/>
                    <a:pt x="10285" y="28315"/>
                  </a:cubicBezTo>
                  <a:cubicBezTo>
                    <a:pt x="10553" y="29794"/>
                    <a:pt x="11024" y="31273"/>
                    <a:pt x="11562" y="32684"/>
                  </a:cubicBezTo>
                  <a:cubicBezTo>
                    <a:pt x="13796" y="32922"/>
                    <a:pt x="16567" y="33160"/>
                    <a:pt x="18689" y="33160"/>
                  </a:cubicBezTo>
                  <a:cubicBezTo>
                    <a:pt x="19567" y="33160"/>
                    <a:pt x="20334" y="33119"/>
                    <a:pt x="20905" y="33021"/>
                  </a:cubicBezTo>
                  <a:lnTo>
                    <a:pt x="20905" y="33021"/>
                  </a:lnTo>
                  <a:cubicBezTo>
                    <a:pt x="18284" y="34163"/>
                    <a:pt x="15460" y="34903"/>
                    <a:pt x="12637" y="35172"/>
                  </a:cubicBezTo>
                  <a:cubicBezTo>
                    <a:pt x="13780" y="37659"/>
                    <a:pt x="15192" y="40079"/>
                    <a:pt x="16805" y="42364"/>
                  </a:cubicBezTo>
                  <a:cubicBezTo>
                    <a:pt x="19695" y="40885"/>
                    <a:pt x="23594" y="38734"/>
                    <a:pt x="25073" y="37323"/>
                  </a:cubicBezTo>
                  <a:lnTo>
                    <a:pt x="25073" y="37323"/>
                  </a:lnTo>
                  <a:cubicBezTo>
                    <a:pt x="23325" y="40079"/>
                    <a:pt x="21040" y="42498"/>
                    <a:pt x="18351" y="44381"/>
                  </a:cubicBezTo>
                  <a:cubicBezTo>
                    <a:pt x="19763" y="46196"/>
                    <a:pt x="21309" y="47876"/>
                    <a:pt x="22922" y="49489"/>
                  </a:cubicBezTo>
                  <a:cubicBezTo>
                    <a:pt x="24938" y="47002"/>
                    <a:pt x="28232" y="42835"/>
                    <a:pt x="29039" y="40751"/>
                  </a:cubicBezTo>
                  <a:lnTo>
                    <a:pt x="29039" y="40751"/>
                  </a:lnTo>
                  <a:cubicBezTo>
                    <a:pt x="28434" y="44582"/>
                    <a:pt x="27022" y="48212"/>
                    <a:pt x="24871" y="51439"/>
                  </a:cubicBezTo>
                  <a:cubicBezTo>
                    <a:pt x="26484" y="52917"/>
                    <a:pt x="28165" y="54329"/>
                    <a:pt x="29913" y="55606"/>
                  </a:cubicBezTo>
                  <a:cubicBezTo>
                    <a:pt x="33072" y="55136"/>
                    <a:pt x="37777" y="54396"/>
                    <a:pt x="39659" y="53590"/>
                  </a:cubicBezTo>
                  <a:lnTo>
                    <a:pt x="39659" y="53590"/>
                  </a:lnTo>
                  <a:cubicBezTo>
                    <a:pt x="37508" y="55203"/>
                    <a:pt x="35089" y="56547"/>
                    <a:pt x="32534" y="57488"/>
                  </a:cubicBezTo>
                  <a:cubicBezTo>
                    <a:pt x="35021" y="59169"/>
                    <a:pt x="37643" y="60648"/>
                    <a:pt x="40332" y="61992"/>
                  </a:cubicBezTo>
                  <a:cubicBezTo>
                    <a:pt x="42617" y="61656"/>
                    <a:pt x="44835" y="61118"/>
                    <a:pt x="46986" y="60379"/>
                  </a:cubicBezTo>
                  <a:lnTo>
                    <a:pt x="46986" y="60379"/>
                  </a:lnTo>
                  <a:cubicBezTo>
                    <a:pt x="45709" y="61387"/>
                    <a:pt x="44298" y="62328"/>
                    <a:pt x="42819" y="63068"/>
                  </a:cubicBezTo>
                  <a:cubicBezTo>
                    <a:pt x="47860" y="65219"/>
                    <a:pt x="53372" y="66428"/>
                    <a:pt x="58884" y="66630"/>
                  </a:cubicBezTo>
                  <a:lnTo>
                    <a:pt x="59489" y="66630"/>
                  </a:lnTo>
                  <a:cubicBezTo>
                    <a:pt x="59489" y="66630"/>
                    <a:pt x="58615" y="63068"/>
                    <a:pt x="56868" y="57488"/>
                  </a:cubicBezTo>
                  <a:cubicBezTo>
                    <a:pt x="54649" y="56749"/>
                    <a:pt x="52498" y="55673"/>
                    <a:pt x="50616" y="54329"/>
                  </a:cubicBezTo>
                  <a:lnTo>
                    <a:pt x="50616" y="54329"/>
                  </a:lnTo>
                  <a:cubicBezTo>
                    <a:pt x="52364" y="54800"/>
                    <a:pt x="54246" y="55001"/>
                    <a:pt x="56061" y="55001"/>
                  </a:cubicBezTo>
                  <a:cubicBezTo>
                    <a:pt x="55456" y="53186"/>
                    <a:pt x="54717" y="51103"/>
                    <a:pt x="53977" y="48951"/>
                  </a:cubicBezTo>
                  <a:cubicBezTo>
                    <a:pt x="50616" y="48347"/>
                    <a:pt x="47390" y="46935"/>
                    <a:pt x="44634" y="44986"/>
                  </a:cubicBezTo>
                  <a:lnTo>
                    <a:pt x="44634" y="44986"/>
                  </a:lnTo>
                  <a:cubicBezTo>
                    <a:pt x="46247" y="45523"/>
                    <a:pt x="49675" y="45725"/>
                    <a:pt x="52767" y="45725"/>
                  </a:cubicBezTo>
                  <a:cubicBezTo>
                    <a:pt x="51961" y="43776"/>
                    <a:pt x="51154" y="41759"/>
                    <a:pt x="50280" y="39675"/>
                  </a:cubicBezTo>
                  <a:cubicBezTo>
                    <a:pt x="49143" y="39903"/>
                    <a:pt x="47990" y="40020"/>
                    <a:pt x="46837" y="40020"/>
                  </a:cubicBezTo>
                  <a:cubicBezTo>
                    <a:pt x="45604" y="40020"/>
                    <a:pt x="44371" y="39886"/>
                    <a:pt x="43155" y="39608"/>
                  </a:cubicBezTo>
                  <a:cubicBezTo>
                    <a:pt x="44567" y="39339"/>
                    <a:pt x="46718" y="38062"/>
                    <a:pt x="48936" y="36650"/>
                  </a:cubicBezTo>
                  <a:cubicBezTo>
                    <a:pt x="47726" y="33894"/>
                    <a:pt x="46381" y="31206"/>
                    <a:pt x="44970" y="28517"/>
                  </a:cubicBezTo>
                  <a:cubicBezTo>
                    <a:pt x="41474" y="28181"/>
                    <a:pt x="38046" y="27374"/>
                    <a:pt x="34752" y="26164"/>
                  </a:cubicBezTo>
                  <a:lnTo>
                    <a:pt x="34752" y="26164"/>
                  </a:lnTo>
                  <a:cubicBezTo>
                    <a:pt x="35044" y="26171"/>
                    <a:pt x="35336" y="26174"/>
                    <a:pt x="35628" y="26174"/>
                  </a:cubicBezTo>
                  <a:cubicBezTo>
                    <a:pt x="38226" y="26174"/>
                    <a:pt x="40819" y="25908"/>
                    <a:pt x="43357" y="25425"/>
                  </a:cubicBezTo>
                  <a:cubicBezTo>
                    <a:pt x="42012" y="23005"/>
                    <a:pt x="40533" y="20652"/>
                    <a:pt x="38987" y="18367"/>
                  </a:cubicBezTo>
                  <a:cubicBezTo>
                    <a:pt x="36943" y="18865"/>
                    <a:pt x="34825" y="19142"/>
                    <a:pt x="32688" y="19142"/>
                  </a:cubicBezTo>
                  <a:cubicBezTo>
                    <a:pt x="31944" y="19142"/>
                    <a:pt x="31197" y="19108"/>
                    <a:pt x="30450" y="19039"/>
                  </a:cubicBezTo>
                  <a:cubicBezTo>
                    <a:pt x="32064" y="18501"/>
                    <a:pt x="34282" y="16955"/>
                    <a:pt x="36567" y="15073"/>
                  </a:cubicBezTo>
                  <a:cubicBezTo>
                    <a:pt x="34551" y="12384"/>
                    <a:pt x="32333" y="9964"/>
                    <a:pt x="29845" y="7746"/>
                  </a:cubicBezTo>
                  <a:cubicBezTo>
                    <a:pt x="29375" y="10099"/>
                    <a:pt x="28635" y="12384"/>
                    <a:pt x="27560" y="14535"/>
                  </a:cubicBezTo>
                  <a:cubicBezTo>
                    <a:pt x="27694" y="12183"/>
                    <a:pt x="26417" y="8015"/>
                    <a:pt x="24938" y="3982"/>
                  </a:cubicBezTo>
                  <a:cubicBezTo>
                    <a:pt x="22653" y="2503"/>
                    <a:pt x="20233" y="1428"/>
                    <a:pt x="17679" y="688"/>
                  </a:cubicBezTo>
                  <a:lnTo>
                    <a:pt x="17679" y="688"/>
                  </a:lnTo>
                  <a:cubicBezTo>
                    <a:pt x="18284" y="3713"/>
                    <a:pt x="18553" y="6805"/>
                    <a:pt x="18553" y="9897"/>
                  </a:cubicBezTo>
                  <a:cubicBezTo>
                    <a:pt x="17948" y="7612"/>
                    <a:pt x="16065" y="3780"/>
                    <a:pt x="13982" y="83"/>
                  </a:cubicBezTo>
                  <a:cubicBezTo>
                    <a:pt x="13315" y="28"/>
                    <a:pt x="12648" y="0"/>
                    <a:pt x="11981" y="0"/>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254925" y="1921450"/>
              <a:ext cx="2414875" cy="1959450"/>
            </a:xfrm>
            <a:custGeom>
              <a:avLst/>
              <a:gdLst/>
              <a:ahLst/>
              <a:cxnLst/>
              <a:rect l="l" t="t" r="r" b="b"/>
              <a:pathLst>
                <a:path w="96595" h="78378" extrusionOk="0">
                  <a:moveTo>
                    <a:pt x="0" y="0"/>
                  </a:moveTo>
                  <a:lnTo>
                    <a:pt x="202" y="269"/>
                  </a:lnTo>
                  <a:cubicBezTo>
                    <a:pt x="3227" y="941"/>
                    <a:pt x="6117" y="2017"/>
                    <a:pt x="8806" y="3496"/>
                  </a:cubicBezTo>
                  <a:cubicBezTo>
                    <a:pt x="22048" y="10419"/>
                    <a:pt x="29980" y="24267"/>
                    <a:pt x="34349" y="34618"/>
                  </a:cubicBezTo>
                  <a:cubicBezTo>
                    <a:pt x="38046" y="43155"/>
                    <a:pt x="43558" y="50751"/>
                    <a:pt x="50616" y="56801"/>
                  </a:cubicBezTo>
                  <a:cubicBezTo>
                    <a:pt x="53036" y="58952"/>
                    <a:pt x="55591" y="60968"/>
                    <a:pt x="58212" y="62783"/>
                  </a:cubicBezTo>
                  <a:cubicBezTo>
                    <a:pt x="62380" y="65539"/>
                    <a:pt x="66749" y="68026"/>
                    <a:pt x="71253" y="70177"/>
                  </a:cubicBezTo>
                  <a:cubicBezTo>
                    <a:pt x="79319" y="73942"/>
                    <a:pt x="87789" y="76698"/>
                    <a:pt x="96595" y="78378"/>
                  </a:cubicBezTo>
                  <a:lnTo>
                    <a:pt x="96595" y="78109"/>
                  </a:lnTo>
                  <a:cubicBezTo>
                    <a:pt x="87856" y="76496"/>
                    <a:pt x="79386" y="73740"/>
                    <a:pt x="71320" y="69976"/>
                  </a:cubicBezTo>
                  <a:cubicBezTo>
                    <a:pt x="66951" y="67892"/>
                    <a:pt x="62649" y="65472"/>
                    <a:pt x="58616" y="62783"/>
                  </a:cubicBezTo>
                  <a:cubicBezTo>
                    <a:pt x="55860" y="60901"/>
                    <a:pt x="53238" y="58884"/>
                    <a:pt x="50751" y="56666"/>
                  </a:cubicBezTo>
                  <a:cubicBezTo>
                    <a:pt x="43760" y="50549"/>
                    <a:pt x="38248" y="43021"/>
                    <a:pt x="34618" y="34484"/>
                  </a:cubicBezTo>
                  <a:cubicBezTo>
                    <a:pt x="31526" y="26888"/>
                    <a:pt x="27224" y="19830"/>
                    <a:pt x="21847" y="13646"/>
                  </a:cubicBezTo>
                  <a:cubicBezTo>
                    <a:pt x="18217" y="9478"/>
                    <a:pt x="13847" y="5916"/>
                    <a:pt x="8940" y="3294"/>
                  </a:cubicBezTo>
                  <a:cubicBezTo>
                    <a:pt x="6117" y="1748"/>
                    <a:pt x="3092" y="673"/>
                    <a:pt x="0" y="0"/>
                  </a:cubicBez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26"/>
          <p:cNvGrpSpPr/>
          <p:nvPr/>
        </p:nvGrpSpPr>
        <p:grpSpPr>
          <a:xfrm rot="6265417">
            <a:off x="-542960" y="1183216"/>
            <a:ext cx="2073879" cy="1839264"/>
            <a:chOff x="448175" y="3361625"/>
            <a:chExt cx="1767900" cy="1567900"/>
          </a:xfrm>
        </p:grpSpPr>
        <p:sp>
          <p:nvSpPr>
            <p:cNvPr id="430" name="Google Shape;430;p26"/>
            <p:cNvSpPr/>
            <p:nvPr/>
          </p:nvSpPr>
          <p:spPr>
            <a:xfrm>
              <a:off x="448175" y="4136175"/>
              <a:ext cx="1764525" cy="593375"/>
            </a:xfrm>
            <a:custGeom>
              <a:avLst/>
              <a:gdLst/>
              <a:ahLst/>
              <a:cxnLst/>
              <a:rect l="l" t="t" r="r" b="b"/>
              <a:pathLst>
                <a:path w="70581" h="23735" extrusionOk="0">
                  <a:moveTo>
                    <a:pt x="17283" y="1"/>
                  </a:moveTo>
                  <a:cubicBezTo>
                    <a:pt x="11684" y="1"/>
                    <a:pt x="5882" y="858"/>
                    <a:pt x="0" y="2897"/>
                  </a:cubicBezTo>
                  <a:cubicBezTo>
                    <a:pt x="0" y="2897"/>
                    <a:pt x="2018" y="2556"/>
                    <a:pt x="5800" y="2556"/>
                  </a:cubicBezTo>
                  <a:cubicBezTo>
                    <a:pt x="16067" y="2556"/>
                    <a:pt x="39339" y="5068"/>
                    <a:pt x="70581" y="23735"/>
                  </a:cubicBezTo>
                  <a:lnTo>
                    <a:pt x="70581" y="23735"/>
                  </a:lnTo>
                  <a:cubicBezTo>
                    <a:pt x="70581" y="23735"/>
                    <a:pt x="46752" y="1"/>
                    <a:pt x="17283"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448175" y="4136750"/>
              <a:ext cx="1764525" cy="592800"/>
            </a:xfrm>
            <a:custGeom>
              <a:avLst/>
              <a:gdLst/>
              <a:ahLst/>
              <a:cxnLst/>
              <a:rect l="l" t="t" r="r" b="b"/>
              <a:pathLst>
                <a:path w="70581" h="23712" extrusionOk="0">
                  <a:moveTo>
                    <a:pt x="17215" y="1"/>
                  </a:moveTo>
                  <a:cubicBezTo>
                    <a:pt x="11635" y="1"/>
                    <a:pt x="5855" y="851"/>
                    <a:pt x="0" y="2874"/>
                  </a:cubicBezTo>
                  <a:cubicBezTo>
                    <a:pt x="1278" y="2672"/>
                    <a:pt x="2622" y="2605"/>
                    <a:pt x="3966" y="2538"/>
                  </a:cubicBezTo>
                  <a:cubicBezTo>
                    <a:pt x="8434" y="1392"/>
                    <a:pt x="12838" y="892"/>
                    <a:pt x="17121" y="892"/>
                  </a:cubicBezTo>
                  <a:cubicBezTo>
                    <a:pt x="40485" y="892"/>
                    <a:pt x="60285" y="15772"/>
                    <a:pt x="67556" y="21964"/>
                  </a:cubicBezTo>
                  <a:cubicBezTo>
                    <a:pt x="68564" y="22502"/>
                    <a:pt x="69573" y="23107"/>
                    <a:pt x="70581" y="23712"/>
                  </a:cubicBezTo>
                  <a:cubicBezTo>
                    <a:pt x="70581" y="23712"/>
                    <a:pt x="46680" y="1"/>
                    <a:pt x="17215"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957350" y="3830475"/>
              <a:ext cx="1248650" cy="971350"/>
            </a:xfrm>
            <a:custGeom>
              <a:avLst/>
              <a:gdLst/>
              <a:ahLst/>
              <a:cxnLst/>
              <a:rect l="l" t="t" r="r" b="b"/>
              <a:pathLst>
                <a:path w="49946" h="38854" extrusionOk="0">
                  <a:moveTo>
                    <a:pt x="1" y="0"/>
                  </a:moveTo>
                  <a:cubicBezTo>
                    <a:pt x="1" y="0"/>
                    <a:pt x="23797" y="4908"/>
                    <a:pt x="49945" y="38853"/>
                  </a:cubicBezTo>
                  <a:cubicBezTo>
                    <a:pt x="49945" y="38853"/>
                    <a:pt x="33476" y="1345"/>
                    <a:pt x="1"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957350" y="3830475"/>
              <a:ext cx="1248650" cy="971350"/>
            </a:xfrm>
            <a:custGeom>
              <a:avLst/>
              <a:gdLst/>
              <a:ahLst/>
              <a:cxnLst/>
              <a:rect l="l" t="t" r="r" b="b"/>
              <a:pathLst>
                <a:path w="49946" h="38854" extrusionOk="0">
                  <a:moveTo>
                    <a:pt x="1" y="0"/>
                  </a:moveTo>
                  <a:lnTo>
                    <a:pt x="1" y="0"/>
                  </a:lnTo>
                  <a:cubicBezTo>
                    <a:pt x="1076" y="269"/>
                    <a:pt x="2219" y="538"/>
                    <a:pt x="3295" y="942"/>
                  </a:cubicBezTo>
                  <a:cubicBezTo>
                    <a:pt x="28704" y="4034"/>
                    <a:pt x="43559" y="27896"/>
                    <a:pt x="48130" y="36433"/>
                  </a:cubicBezTo>
                  <a:cubicBezTo>
                    <a:pt x="48735" y="37240"/>
                    <a:pt x="49340" y="37979"/>
                    <a:pt x="49945" y="38853"/>
                  </a:cubicBezTo>
                  <a:cubicBezTo>
                    <a:pt x="49945" y="38853"/>
                    <a:pt x="33476" y="1345"/>
                    <a:pt x="1"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1" y="2731"/>
                    <a:pt x="2527" y="2086"/>
                    <a:pt x="7217" y="2086"/>
                  </a:cubicBezTo>
                  <a:cubicBezTo>
                    <a:pt x="14550" y="2086"/>
                    <a:pt x="27171" y="3662"/>
                    <a:pt x="43693" y="11738"/>
                  </a:cubicBezTo>
                  <a:cubicBezTo>
                    <a:pt x="43693" y="11738"/>
                    <a:pt x="29702" y="1"/>
                    <a:pt x="13119"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807" y="2529"/>
                    <a:pt x="1614" y="2462"/>
                    <a:pt x="2421" y="2327"/>
                  </a:cubicBezTo>
                  <a:cubicBezTo>
                    <a:pt x="6036" y="1070"/>
                    <a:pt x="9643" y="550"/>
                    <a:pt x="13134" y="550"/>
                  </a:cubicBezTo>
                  <a:cubicBezTo>
                    <a:pt x="26065" y="550"/>
                    <a:pt x="37418" y="7674"/>
                    <a:pt x="41811" y="10797"/>
                  </a:cubicBezTo>
                  <a:lnTo>
                    <a:pt x="43693" y="11738"/>
                  </a:lnTo>
                  <a:cubicBezTo>
                    <a:pt x="43693" y="11738"/>
                    <a:pt x="29702" y="1"/>
                    <a:pt x="1311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891825" y="3361625"/>
              <a:ext cx="1304075" cy="1567900"/>
            </a:xfrm>
            <a:custGeom>
              <a:avLst/>
              <a:gdLst/>
              <a:ahLst/>
              <a:cxnLst/>
              <a:rect l="l" t="t" r="r" b="b"/>
              <a:pathLst>
                <a:path w="52163" h="62716" extrusionOk="0">
                  <a:moveTo>
                    <a:pt x="0" y="0"/>
                  </a:moveTo>
                  <a:cubicBezTo>
                    <a:pt x="1" y="0"/>
                    <a:pt x="28569" y="12772"/>
                    <a:pt x="52163" y="62716"/>
                  </a:cubicBezTo>
                  <a:cubicBezTo>
                    <a:pt x="52163" y="62716"/>
                    <a:pt x="41744" y="10957"/>
                    <a:pt x="0" y="0"/>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891825" y="3361625"/>
              <a:ext cx="1304075" cy="1567900"/>
            </a:xfrm>
            <a:custGeom>
              <a:avLst/>
              <a:gdLst/>
              <a:ahLst/>
              <a:cxnLst/>
              <a:rect l="l" t="t" r="r" b="b"/>
              <a:pathLst>
                <a:path w="52163" h="62716" extrusionOk="0">
                  <a:moveTo>
                    <a:pt x="0" y="0"/>
                  </a:moveTo>
                  <a:lnTo>
                    <a:pt x="0" y="0"/>
                  </a:lnTo>
                  <a:cubicBezTo>
                    <a:pt x="1345" y="605"/>
                    <a:pt x="2622" y="1345"/>
                    <a:pt x="3832" y="2151"/>
                  </a:cubicBezTo>
                  <a:cubicBezTo>
                    <a:pt x="34955" y="13041"/>
                    <a:pt x="47121" y="47188"/>
                    <a:pt x="50482" y="59220"/>
                  </a:cubicBezTo>
                  <a:cubicBezTo>
                    <a:pt x="51020" y="60363"/>
                    <a:pt x="51625" y="61573"/>
                    <a:pt x="52163" y="62716"/>
                  </a:cubicBezTo>
                  <a:cubicBezTo>
                    <a:pt x="52163" y="62716"/>
                    <a:pt x="41744" y="10957"/>
                    <a:pt x="0"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6"/>
          <p:cNvGrpSpPr/>
          <p:nvPr/>
        </p:nvGrpSpPr>
        <p:grpSpPr>
          <a:xfrm rot="9329191">
            <a:off x="-453467" y="2234005"/>
            <a:ext cx="2073805" cy="1839198"/>
            <a:chOff x="448175" y="3361625"/>
            <a:chExt cx="1767900" cy="1567900"/>
          </a:xfrm>
        </p:grpSpPr>
        <p:sp>
          <p:nvSpPr>
            <p:cNvPr id="439" name="Google Shape;439;p26"/>
            <p:cNvSpPr/>
            <p:nvPr/>
          </p:nvSpPr>
          <p:spPr>
            <a:xfrm>
              <a:off x="448175" y="4136175"/>
              <a:ext cx="1764525" cy="593375"/>
            </a:xfrm>
            <a:custGeom>
              <a:avLst/>
              <a:gdLst/>
              <a:ahLst/>
              <a:cxnLst/>
              <a:rect l="l" t="t" r="r" b="b"/>
              <a:pathLst>
                <a:path w="70581" h="23735" extrusionOk="0">
                  <a:moveTo>
                    <a:pt x="17283" y="1"/>
                  </a:moveTo>
                  <a:cubicBezTo>
                    <a:pt x="11684" y="1"/>
                    <a:pt x="5882" y="858"/>
                    <a:pt x="0" y="2897"/>
                  </a:cubicBezTo>
                  <a:cubicBezTo>
                    <a:pt x="0" y="2897"/>
                    <a:pt x="2018" y="2556"/>
                    <a:pt x="5800" y="2556"/>
                  </a:cubicBezTo>
                  <a:cubicBezTo>
                    <a:pt x="16067" y="2556"/>
                    <a:pt x="39339" y="5068"/>
                    <a:pt x="70581" y="23735"/>
                  </a:cubicBezTo>
                  <a:lnTo>
                    <a:pt x="70581" y="23735"/>
                  </a:lnTo>
                  <a:cubicBezTo>
                    <a:pt x="70581" y="23735"/>
                    <a:pt x="46752" y="1"/>
                    <a:pt x="17283"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448175" y="4136750"/>
              <a:ext cx="1764525" cy="592800"/>
            </a:xfrm>
            <a:custGeom>
              <a:avLst/>
              <a:gdLst/>
              <a:ahLst/>
              <a:cxnLst/>
              <a:rect l="l" t="t" r="r" b="b"/>
              <a:pathLst>
                <a:path w="70581" h="23712" extrusionOk="0">
                  <a:moveTo>
                    <a:pt x="17215" y="1"/>
                  </a:moveTo>
                  <a:cubicBezTo>
                    <a:pt x="11635" y="1"/>
                    <a:pt x="5855" y="851"/>
                    <a:pt x="0" y="2874"/>
                  </a:cubicBezTo>
                  <a:cubicBezTo>
                    <a:pt x="1278" y="2672"/>
                    <a:pt x="2622" y="2605"/>
                    <a:pt x="3966" y="2538"/>
                  </a:cubicBezTo>
                  <a:cubicBezTo>
                    <a:pt x="8434" y="1392"/>
                    <a:pt x="12838" y="892"/>
                    <a:pt x="17121" y="892"/>
                  </a:cubicBezTo>
                  <a:cubicBezTo>
                    <a:pt x="40485" y="892"/>
                    <a:pt x="60285" y="15772"/>
                    <a:pt x="67556" y="21964"/>
                  </a:cubicBezTo>
                  <a:cubicBezTo>
                    <a:pt x="68564" y="22502"/>
                    <a:pt x="69573" y="23107"/>
                    <a:pt x="70581" y="23712"/>
                  </a:cubicBezTo>
                  <a:cubicBezTo>
                    <a:pt x="70581" y="23712"/>
                    <a:pt x="46680" y="1"/>
                    <a:pt x="17215"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957350" y="3830475"/>
              <a:ext cx="1248650" cy="971350"/>
            </a:xfrm>
            <a:custGeom>
              <a:avLst/>
              <a:gdLst/>
              <a:ahLst/>
              <a:cxnLst/>
              <a:rect l="l" t="t" r="r" b="b"/>
              <a:pathLst>
                <a:path w="49946" h="38854" extrusionOk="0">
                  <a:moveTo>
                    <a:pt x="1" y="0"/>
                  </a:moveTo>
                  <a:cubicBezTo>
                    <a:pt x="1" y="0"/>
                    <a:pt x="23797" y="4908"/>
                    <a:pt x="49945" y="38853"/>
                  </a:cubicBezTo>
                  <a:cubicBezTo>
                    <a:pt x="49945" y="38853"/>
                    <a:pt x="33476" y="1345"/>
                    <a:pt x="1"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957350" y="3830475"/>
              <a:ext cx="1248650" cy="971350"/>
            </a:xfrm>
            <a:custGeom>
              <a:avLst/>
              <a:gdLst/>
              <a:ahLst/>
              <a:cxnLst/>
              <a:rect l="l" t="t" r="r" b="b"/>
              <a:pathLst>
                <a:path w="49946" h="38854" extrusionOk="0">
                  <a:moveTo>
                    <a:pt x="1" y="0"/>
                  </a:moveTo>
                  <a:lnTo>
                    <a:pt x="1" y="0"/>
                  </a:lnTo>
                  <a:cubicBezTo>
                    <a:pt x="1076" y="269"/>
                    <a:pt x="2219" y="538"/>
                    <a:pt x="3295" y="942"/>
                  </a:cubicBezTo>
                  <a:cubicBezTo>
                    <a:pt x="28704" y="4034"/>
                    <a:pt x="43559" y="27896"/>
                    <a:pt x="48130" y="36433"/>
                  </a:cubicBezTo>
                  <a:cubicBezTo>
                    <a:pt x="48735" y="37240"/>
                    <a:pt x="49340" y="37979"/>
                    <a:pt x="49945" y="38853"/>
                  </a:cubicBezTo>
                  <a:cubicBezTo>
                    <a:pt x="49945" y="38853"/>
                    <a:pt x="33476" y="1345"/>
                    <a:pt x="1"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1" y="2731"/>
                    <a:pt x="2527" y="2086"/>
                    <a:pt x="7217" y="2086"/>
                  </a:cubicBezTo>
                  <a:cubicBezTo>
                    <a:pt x="14550" y="2086"/>
                    <a:pt x="27171" y="3662"/>
                    <a:pt x="43693" y="11738"/>
                  </a:cubicBezTo>
                  <a:cubicBezTo>
                    <a:pt x="43693" y="11738"/>
                    <a:pt x="29702" y="1"/>
                    <a:pt x="13119"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807" y="2529"/>
                    <a:pt x="1614" y="2462"/>
                    <a:pt x="2421" y="2327"/>
                  </a:cubicBezTo>
                  <a:cubicBezTo>
                    <a:pt x="6036" y="1070"/>
                    <a:pt x="9643" y="550"/>
                    <a:pt x="13134" y="550"/>
                  </a:cubicBezTo>
                  <a:cubicBezTo>
                    <a:pt x="26065" y="550"/>
                    <a:pt x="37418" y="7674"/>
                    <a:pt x="41811" y="10797"/>
                  </a:cubicBezTo>
                  <a:lnTo>
                    <a:pt x="43693" y="11738"/>
                  </a:lnTo>
                  <a:cubicBezTo>
                    <a:pt x="43693" y="11738"/>
                    <a:pt x="29702" y="1"/>
                    <a:pt x="1311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891825" y="3361625"/>
              <a:ext cx="1304075" cy="1567900"/>
            </a:xfrm>
            <a:custGeom>
              <a:avLst/>
              <a:gdLst/>
              <a:ahLst/>
              <a:cxnLst/>
              <a:rect l="l" t="t" r="r" b="b"/>
              <a:pathLst>
                <a:path w="52163" h="62716" extrusionOk="0">
                  <a:moveTo>
                    <a:pt x="0" y="0"/>
                  </a:moveTo>
                  <a:cubicBezTo>
                    <a:pt x="1" y="0"/>
                    <a:pt x="28569" y="12772"/>
                    <a:pt x="52163" y="62716"/>
                  </a:cubicBezTo>
                  <a:cubicBezTo>
                    <a:pt x="52163" y="62716"/>
                    <a:pt x="41744" y="10957"/>
                    <a:pt x="0" y="0"/>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891825" y="3361625"/>
              <a:ext cx="1304075" cy="1567900"/>
            </a:xfrm>
            <a:custGeom>
              <a:avLst/>
              <a:gdLst/>
              <a:ahLst/>
              <a:cxnLst/>
              <a:rect l="l" t="t" r="r" b="b"/>
              <a:pathLst>
                <a:path w="52163" h="62716" extrusionOk="0">
                  <a:moveTo>
                    <a:pt x="0" y="0"/>
                  </a:moveTo>
                  <a:lnTo>
                    <a:pt x="0" y="0"/>
                  </a:lnTo>
                  <a:cubicBezTo>
                    <a:pt x="1345" y="605"/>
                    <a:pt x="2622" y="1345"/>
                    <a:pt x="3832" y="2151"/>
                  </a:cubicBezTo>
                  <a:cubicBezTo>
                    <a:pt x="34955" y="13041"/>
                    <a:pt x="47121" y="47188"/>
                    <a:pt x="50482" y="59220"/>
                  </a:cubicBezTo>
                  <a:cubicBezTo>
                    <a:pt x="51020" y="60363"/>
                    <a:pt x="51625" y="61573"/>
                    <a:pt x="52163" y="62716"/>
                  </a:cubicBezTo>
                  <a:cubicBezTo>
                    <a:pt x="52163" y="62716"/>
                    <a:pt x="41744" y="10957"/>
                    <a:pt x="0"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3">
  <p:cSld name="CUSTOM_8_1_1">
    <p:spTree>
      <p:nvGrpSpPr>
        <p:cNvPr id="1" name="Shape 447"/>
        <p:cNvGrpSpPr/>
        <p:nvPr/>
      </p:nvGrpSpPr>
      <p:grpSpPr>
        <a:xfrm>
          <a:off x="0" y="0"/>
          <a:ext cx="0" cy="0"/>
          <a:chOff x="0" y="0"/>
          <a:chExt cx="0" cy="0"/>
        </a:xfrm>
      </p:grpSpPr>
      <p:sp>
        <p:nvSpPr>
          <p:cNvPr id="448" name="Google Shape;448;p27"/>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27"/>
          <p:cNvGrpSpPr/>
          <p:nvPr/>
        </p:nvGrpSpPr>
        <p:grpSpPr>
          <a:xfrm rot="1380896">
            <a:off x="4572277" y="212766"/>
            <a:ext cx="3038263" cy="2568406"/>
            <a:chOff x="238125" y="1825275"/>
            <a:chExt cx="2431675" cy="2055625"/>
          </a:xfrm>
        </p:grpSpPr>
        <p:sp>
          <p:nvSpPr>
            <p:cNvPr id="451" name="Google Shape;451;p27"/>
            <p:cNvSpPr/>
            <p:nvPr/>
          </p:nvSpPr>
          <p:spPr>
            <a:xfrm>
              <a:off x="238125" y="1825275"/>
              <a:ext cx="1487250" cy="1665775"/>
            </a:xfrm>
            <a:custGeom>
              <a:avLst/>
              <a:gdLst/>
              <a:ahLst/>
              <a:cxnLst/>
              <a:rect l="l" t="t" r="r" b="b"/>
              <a:pathLst>
                <a:path w="59490" h="66631" extrusionOk="0">
                  <a:moveTo>
                    <a:pt x="11981" y="0"/>
                  </a:moveTo>
                  <a:cubicBezTo>
                    <a:pt x="7804" y="0"/>
                    <a:pt x="3652" y="1079"/>
                    <a:pt x="0" y="3108"/>
                  </a:cubicBezTo>
                  <a:cubicBezTo>
                    <a:pt x="0" y="3108"/>
                    <a:pt x="269" y="3377"/>
                    <a:pt x="672" y="3847"/>
                  </a:cubicBezTo>
                  <a:lnTo>
                    <a:pt x="874" y="4116"/>
                  </a:lnTo>
                  <a:cubicBezTo>
                    <a:pt x="3966" y="7612"/>
                    <a:pt x="6386" y="11578"/>
                    <a:pt x="8134" y="15880"/>
                  </a:cubicBezTo>
                  <a:cubicBezTo>
                    <a:pt x="9545" y="16031"/>
                    <a:pt x="10919" y="16107"/>
                    <a:pt x="12312" y="16107"/>
                  </a:cubicBezTo>
                  <a:cubicBezTo>
                    <a:pt x="12776" y="16107"/>
                    <a:pt x="13242" y="16098"/>
                    <a:pt x="13713" y="16081"/>
                  </a:cubicBezTo>
                  <a:lnTo>
                    <a:pt x="13713" y="16081"/>
                  </a:lnTo>
                  <a:cubicBezTo>
                    <a:pt x="12100" y="16686"/>
                    <a:pt x="10419" y="17157"/>
                    <a:pt x="8739" y="17560"/>
                  </a:cubicBezTo>
                  <a:cubicBezTo>
                    <a:pt x="9478" y="19644"/>
                    <a:pt x="9814" y="21862"/>
                    <a:pt x="9814" y="24080"/>
                  </a:cubicBezTo>
                  <a:lnTo>
                    <a:pt x="9814" y="24887"/>
                  </a:lnTo>
                  <a:cubicBezTo>
                    <a:pt x="12973" y="24148"/>
                    <a:pt x="17007" y="23072"/>
                    <a:pt x="18620" y="22064"/>
                  </a:cubicBezTo>
                  <a:lnTo>
                    <a:pt x="18620" y="22064"/>
                  </a:lnTo>
                  <a:cubicBezTo>
                    <a:pt x="16402" y="24820"/>
                    <a:pt x="13511" y="26971"/>
                    <a:pt x="10285" y="28315"/>
                  </a:cubicBezTo>
                  <a:cubicBezTo>
                    <a:pt x="10553" y="29794"/>
                    <a:pt x="11024" y="31273"/>
                    <a:pt x="11562" y="32684"/>
                  </a:cubicBezTo>
                  <a:cubicBezTo>
                    <a:pt x="13796" y="32922"/>
                    <a:pt x="16567" y="33160"/>
                    <a:pt x="18689" y="33160"/>
                  </a:cubicBezTo>
                  <a:cubicBezTo>
                    <a:pt x="19567" y="33160"/>
                    <a:pt x="20334" y="33119"/>
                    <a:pt x="20905" y="33021"/>
                  </a:cubicBezTo>
                  <a:lnTo>
                    <a:pt x="20905" y="33021"/>
                  </a:lnTo>
                  <a:cubicBezTo>
                    <a:pt x="18284" y="34163"/>
                    <a:pt x="15460" y="34903"/>
                    <a:pt x="12637" y="35172"/>
                  </a:cubicBezTo>
                  <a:cubicBezTo>
                    <a:pt x="13780" y="37659"/>
                    <a:pt x="15192" y="40079"/>
                    <a:pt x="16805" y="42364"/>
                  </a:cubicBezTo>
                  <a:cubicBezTo>
                    <a:pt x="19695" y="40885"/>
                    <a:pt x="23594" y="38734"/>
                    <a:pt x="25073" y="37323"/>
                  </a:cubicBezTo>
                  <a:lnTo>
                    <a:pt x="25073" y="37323"/>
                  </a:lnTo>
                  <a:cubicBezTo>
                    <a:pt x="23325" y="40079"/>
                    <a:pt x="21040" y="42498"/>
                    <a:pt x="18351" y="44381"/>
                  </a:cubicBezTo>
                  <a:cubicBezTo>
                    <a:pt x="19763" y="46196"/>
                    <a:pt x="21309" y="47876"/>
                    <a:pt x="22922" y="49489"/>
                  </a:cubicBezTo>
                  <a:cubicBezTo>
                    <a:pt x="24938" y="47002"/>
                    <a:pt x="28232" y="42835"/>
                    <a:pt x="29039" y="40751"/>
                  </a:cubicBezTo>
                  <a:lnTo>
                    <a:pt x="29039" y="40751"/>
                  </a:lnTo>
                  <a:cubicBezTo>
                    <a:pt x="28434" y="44582"/>
                    <a:pt x="27022" y="48212"/>
                    <a:pt x="24871" y="51439"/>
                  </a:cubicBezTo>
                  <a:cubicBezTo>
                    <a:pt x="26484" y="52917"/>
                    <a:pt x="28165" y="54329"/>
                    <a:pt x="29913" y="55606"/>
                  </a:cubicBezTo>
                  <a:cubicBezTo>
                    <a:pt x="33072" y="55136"/>
                    <a:pt x="37777" y="54396"/>
                    <a:pt x="39659" y="53590"/>
                  </a:cubicBezTo>
                  <a:lnTo>
                    <a:pt x="39659" y="53590"/>
                  </a:lnTo>
                  <a:cubicBezTo>
                    <a:pt x="37508" y="55203"/>
                    <a:pt x="35089" y="56547"/>
                    <a:pt x="32534" y="57488"/>
                  </a:cubicBezTo>
                  <a:cubicBezTo>
                    <a:pt x="35021" y="59169"/>
                    <a:pt x="37643" y="60648"/>
                    <a:pt x="40332" y="61992"/>
                  </a:cubicBezTo>
                  <a:cubicBezTo>
                    <a:pt x="42617" y="61656"/>
                    <a:pt x="44835" y="61118"/>
                    <a:pt x="46986" y="60379"/>
                  </a:cubicBezTo>
                  <a:lnTo>
                    <a:pt x="46986" y="60379"/>
                  </a:lnTo>
                  <a:cubicBezTo>
                    <a:pt x="45709" y="61387"/>
                    <a:pt x="44298" y="62328"/>
                    <a:pt x="42819" y="63068"/>
                  </a:cubicBezTo>
                  <a:cubicBezTo>
                    <a:pt x="47860" y="65219"/>
                    <a:pt x="53372" y="66428"/>
                    <a:pt x="58884" y="66630"/>
                  </a:cubicBezTo>
                  <a:lnTo>
                    <a:pt x="59489" y="66630"/>
                  </a:lnTo>
                  <a:cubicBezTo>
                    <a:pt x="59489" y="66630"/>
                    <a:pt x="58615" y="63068"/>
                    <a:pt x="56868" y="57488"/>
                  </a:cubicBezTo>
                  <a:cubicBezTo>
                    <a:pt x="54649" y="56749"/>
                    <a:pt x="52498" y="55673"/>
                    <a:pt x="50616" y="54329"/>
                  </a:cubicBezTo>
                  <a:lnTo>
                    <a:pt x="50616" y="54329"/>
                  </a:lnTo>
                  <a:cubicBezTo>
                    <a:pt x="52364" y="54800"/>
                    <a:pt x="54246" y="55001"/>
                    <a:pt x="56061" y="55001"/>
                  </a:cubicBezTo>
                  <a:cubicBezTo>
                    <a:pt x="55456" y="53186"/>
                    <a:pt x="54717" y="51103"/>
                    <a:pt x="53977" y="48951"/>
                  </a:cubicBezTo>
                  <a:cubicBezTo>
                    <a:pt x="50616" y="48347"/>
                    <a:pt x="47390" y="46935"/>
                    <a:pt x="44634" y="44986"/>
                  </a:cubicBezTo>
                  <a:lnTo>
                    <a:pt x="44634" y="44986"/>
                  </a:lnTo>
                  <a:cubicBezTo>
                    <a:pt x="46247" y="45523"/>
                    <a:pt x="49675" y="45725"/>
                    <a:pt x="52767" y="45725"/>
                  </a:cubicBezTo>
                  <a:cubicBezTo>
                    <a:pt x="51961" y="43776"/>
                    <a:pt x="51154" y="41759"/>
                    <a:pt x="50280" y="39675"/>
                  </a:cubicBezTo>
                  <a:cubicBezTo>
                    <a:pt x="49143" y="39903"/>
                    <a:pt x="47990" y="40020"/>
                    <a:pt x="46837" y="40020"/>
                  </a:cubicBezTo>
                  <a:cubicBezTo>
                    <a:pt x="45604" y="40020"/>
                    <a:pt x="44371" y="39886"/>
                    <a:pt x="43155" y="39608"/>
                  </a:cubicBezTo>
                  <a:cubicBezTo>
                    <a:pt x="44567" y="39339"/>
                    <a:pt x="46718" y="38062"/>
                    <a:pt x="48936" y="36650"/>
                  </a:cubicBezTo>
                  <a:cubicBezTo>
                    <a:pt x="47726" y="33894"/>
                    <a:pt x="46381" y="31206"/>
                    <a:pt x="44970" y="28517"/>
                  </a:cubicBezTo>
                  <a:cubicBezTo>
                    <a:pt x="41474" y="28181"/>
                    <a:pt x="38046" y="27374"/>
                    <a:pt x="34752" y="26164"/>
                  </a:cubicBezTo>
                  <a:lnTo>
                    <a:pt x="34752" y="26164"/>
                  </a:lnTo>
                  <a:cubicBezTo>
                    <a:pt x="35044" y="26171"/>
                    <a:pt x="35336" y="26174"/>
                    <a:pt x="35628" y="26174"/>
                  </a:cubicBezTo>
                  <a:cubicBezTo>
                    <a:pt x="38226" y="26174"/>
                    <a:pt x="40819" y="25908"/>
                    <a:pt x="43357" y="25425"/>
                  </a:cubicBezTo>
                  <a:cubicBezTo>
                    <a:pt x="42012" y="23005"/>
                    <a:pt x="40533" y="20652"/>
                    <a:pt x="38987" y="18367"/>
                  </a:cubicBezTo>
                  <a:cubicBezTo>
                    <a:pt x="36943" y="18865"/>
                    <a:pt x="34825" y="19142"/>
                    <a:pt x="32688" y="19142"/>
                  </a:cubicBezTo>
                  <a:cubicBezTo>
                    <a:pt x="31944" y="19142"/>
                    <a:pt x="31197" y="19108"/>
                    <a:pt x="30450" y="19039"/>
                  </a:cubicBezTo>
                  <a:cubicBezTo>
                    <a:pt x="32064" y="18501"/>
                    <a:pt x="34282" y="16955"/>
                    <a:pt x="36567" y="15073"/>
                  </a:cubicBezTo>
                  <a:cubicBezTo>
                    <a:pt x="34551" y="12384"/>
                    <a:pt x="32333" y="9964"/>
                    <a:pt x="29845" y="7746"/>
                  </a:cubicBezTo>
                  <a:cubicBezTo>
                    <a:pt x="29375" y="10099"/>
                    <a:pt x="28635" y="12384"/>
                    <a:pt x="27560" y="14535"/>
                  </a:cubicBezTo>
                  <a:cubicBezTo>
                    <a:pt x="27694" y="12183"/>
                    <a:pt x="26417" y="8015"/>
                    <a:pt x="24938" y="3982"/>
                  </a:cubicBezTo>
                  <a:cubicBezTo>
                    <a:pt x="22653" y="2503"/>
                    <a:pt x="20233" y="1428"/>
                    <a:pt x="17679" y="688"/>
                  </a:cubicBezTo>
                  <a:lnTo>
                    <a:pt x="17679" y="688"/>
                  </a:lnTo>
                  <a:cubicBezTo>
                    <a:pt x="18284" y="3713"/>
                    <a:pt x="18553" y="6805"/>
                    <a:pt x="18553" y="9897"/>
                  </a:cubicBezTo>
                  <a:cubicBezTo>
                    <a:pt x="17948" y="7612"/>
                    <a:pt x="16065" y="3780"/>
                    <a:pt x="13982" y="83"/>
                  </a:cubicBezTo>
                  <a:cubicBezTo>
                    <a:pt x="13315" y="28"/>
                    <a:pt x="12648" y="0"/>
                    <a:pt x="11981" y="0"/>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254925" y="1921450"/>
              <a:ext cx="2414875" cy="1959450"/>
            </a:xfrm>
            <a:custGeom>
              <a:avLst/>
              <a:gdLst/>
              <a:ahLst/>
              <a:cxnLst/>
              <a:rect l="l" t="t" r="r" b="b"/>
              <a:pathLst>
                <a:path w="96595" h="78378" extrusionOk="0">
                  <a:moveTo>
                    <a:pt x="0" y="0"/>
                  </a:moveTo>
                  <a:lnTo>
                    <a:pt x="202" y="269"/>
                  </a:lnTo>
                  <a:cubicBezTo>
                    <a:pt x="3227" y="941"/>
                    <a:pt x="6117" y="2017"/>
                    <a:pt x="8806" y="3496"/>
                  </a:cubicBezTo>
                  <a:cubicBezTo>
                    <a:pt x="22048" y="10419"/>
                    <a:pt x="29980" y="24267"/>
                    <a:pt x="34349" y="34618"/>
                  </a:cubicBezTo>
                  <a:cubicBezTo>
                    <a:pt x="38046" y="43155"/>
                    <a:pt x="43558" y="50751"/>
                    <a:pt x="50616" y="56801"/>
                  </a:cubicBezTo>
                  <a:cubicBezTo>
                    <a:pt x="53036" y="58952"/>
                    <a:pt x="55591" y="60968"/>
                    <a:pt x="58212" y="62783"/>
                  </a:cubicBezTo>
                  <a:cubicBezTo>
                    <a:pt x="62380" y="65539"/>
                    <a:pt x="66749" y="68026"/>
                    <a:pt x="71253" y="70177"/>
                  </a:cubicBezTo>
                  <a:cubicBezTo>
                    <a:pt x="79319" y="73942"/>
                    <a:pt x="87789" y="76698"/>
                    <a:pt x="96595" y="78378"/>
                  </a:cubicBezTo>
                  <a:lnTo>
                    <a:pt x="96595" y="78109"/>
                  </a:lnTo>
                  <a:cubicBezTo>
                    <a:pt x="87856" y="76496"/>
                    <a:pt x="79386" y="73740"/>
                    <a:pt x="71320" y="69976"/>
                  </a:cubicBezTo>
                  <a:cubicBezTo>
                    <a:pt x="66951" y="67892"/>
                    <a:pt x="62649" y="65472"/>
                    <a:pt x="58616" y="62783"/>
                  </a:cubicBezTo>
                  <a:cubicBezTo>
                    <a:pt x="55860" y="60901"/>
                    <a:pt x="53238" y="58884"/>
                    <a:pt x="50751" y="56666"/>
                  </a:cubicBezTo>
                  <a:cubicBezTo>
                    <a:pt x="43760" y="50549"/>
                    <a:pt x="38248" y="43021"/>
                    <a:pt x="34618" y="34484"/>
                  </a:cubicBezTo>
                  <a:cubicBezTo>
                    <a:pt x="31526" y="26888"/>
                    <a:pt x="27224" y="19830"/>
                    <a:pt x="21847" y="13646"/>
                  </a:cubicBezTo>
                  <a:cubicBezTo>
                    <a:pt x="18217" y="9478"/>
                    <a:pt x="13847" y="5916"/>
                    <a:pt x="8940" y="3294"/>
                  </a:cubicBezTo>
                  <a:cubicBezTo>
                    <a:pt x="6117" y="1748"/>
                    <a:pt x="3092" y="673"/>
                    <a:pt x="0" y="0"/>
                  </a:cubicBez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7"/>
          <p:cNvGrpSpPr/>
          <p:nvPr/>
        </p:nvGrpSpPr>
        <p:grpSpPr>
          <a:xfrm rot="1390759">
            <a:off x="3801395" y="355667"/>
            <a:ext cx="2208920" cy="1959028"/>
            <a:chOff x="448175" y="3361625"/>
            <a:chExt cx="1767900" cy="1567900"/>
          </a:xfrm>
        </p:grpSpPr>
        <p:sp>
          <p:nvSpPr>
            <p:cNvPr id="454" name="Google Shape;454;p27"/>
            <p:cNvSpPr/>
            <p:nvPr/>
          </p:nvSpPr>
          <p:spPr>
            <a:xfrm>
              <a:off x="448175" y="4136175"/>
              <a:ext cx="1764525" cy="593375"/>
            </a:xfrm>
            <a:custGeom>
              <a:avLst/>
              <a:gdLst/>
              <a:ahLst/>
              <a:cxnLst/>
              <a:rect l="l" t="t" r="r" b="b"/>
              <a:pathLst>
                <a:path w="70581" h="23735" extrusionOk="0">
                  <a:moveTo>
                    <a:pt x="17283" y="1"/>
                  </a:moveTo>
                  <a:cubicBezTo>
                    <a:pt x="11684" y="1"/>
                    <a:pt x="5882" y="858"/>
                    <a:pt x="0" y="2897"/>
                  </a:cubicBezTo>
                  <a:cubicBezTo>
                    <a:pt x="0" y="2897"/>
                    <a:pt x="2018" y="2556"/>
                    <a:pt x="5800" y="2556"/>
                  </a:cubicBezTo>
                  <a:cubicBezTo>
                    <a:pt x="16067" y="2556"/>
                    <a:pt x="39339" y="5068"/>
                    <a:pt x="70581" y="23735"/>
                  </a:cubicBezTo>
                  <a:lnTo>
                    <a:pt x="70581" y="23735"/>
                  </a:lnTo>
                  <a:cubicBezTo>
                    <a:pt x="70581" y="23735"/>
                    <a:pt x="46752" y="1"/>
                    <a:pt x="17283"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448175" y="4136750"/>
              <a:ext cx="1764525" cy="592800"/>
            </a:xfrm>
            <a:custGeom>
              <a:avLst/>
              <a:gdLst/>
              <a:ahLst/>
              <a:cxnLst/>
              <a:rect l="l" t="t" r="r" b="b"/>
              <a:pathLst>
                <a:path w="70581" h="23712" extrusionOk="0">
                  <a:moveTo>
                    <a:pt x="17215" y="1"/>
                  </a:moveTo>
                  <a:cubicBezTo>
                    <a:pt x="11635" y="1"/>
                    <a:pt x="5855" y="851"/>
                    <a:pt x="0" y="2874"/>
                  </a:cubicBezTo>
                  <a:cubicBezTo>
                    <a:pt x="1278" y="2672"/>
                    <a:pt x="2622" y="2605"/>
                    <a:pt x="3966" y="2538"/>
                  </a:cubicBezTo>
                  <a:cubicBezTo>
                    <a:pt x="8434" y="1392"/>
                    <a:pt x="12838" y="892"/>
                    <a:pt x="17121" y="892"/>
                  </a:cubicBezTo>
                  <a:cubicBezTo>
                    <a:pt x="40485" y="892"/>
                    <a:pt x="60285" y="15772"/>
                    <a:pt x="67556" y="21964"/>
                  </a:cubicBezTo>
                  <a:cubicBezTo>
                    <a:pt x="68564" y="22502"/>
                    <a:pt x="69573" y="23107"/>
                    <a:pt x="70581" y="23712"/>
                  </a:cubicBezTo>
                  <a:cubicBezTo>
                    <a:pt x="70581" y="23712"/>
                    <a:pt x="46680" y="1"/>
                    <a:pt x="17215"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957350" y="3830475"/>
              <a:ext cx="1248650" cy="971350"/>
            </a:xfrm>
            <a:custGeom>
              <a:avLst/>
              <a:gdLst/>
              <a:ahLst/>
              <a:cxnLst/>
              <a:rect l="l" t="t" r="r" b="b"/>
              <a:pathLst>
                <a:path w="49946" h="38854" extrusionOk="0">
                  <a:moveTo>
                    <a:pt x="1" y="0"/>
                  </a:moveTo>
                  <a:cubicBezTo>
                    <a:pt x="1" y="0"/>
                    <a:pt x="23797" y="4908"/>
                    <a:pt x="49945" y="38853"/>
                  </a:cubicBezTo>
                  <a:cubicBezTo>
                    <a:pt x="49945" y="38853"/>
                    <a:pt x="33476" y="1345"/>
                    <a:pt x="1"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957350" y="3830475"/>
              <a:ext cx="1248650" cy="971350"/>
            </a:xfrm>
            <a:custGeom>
              <a:avLst/>
              <a:gdLst/>
              <a:ahLst/>
              <a:cxnLst/>
              <a:rect l="l" t="t" r="r" b="b"/>
              <a:pathLst>
                <a:path w="49946" h="38854" extrusionOk="0">
                  <a:moveTo>
                    <a:pt x="1" y="0"/>
                  </a:moveTo>
                  <a:lnTo>
                    <a:pt x="1" y="0"/>
                  </a:lnTo>
                  <a:cubicBezTo>
                    <a:pt x="1076" y="269"/>
                    <a:pt x="2219" y="538"/>
                    <a:pt x="3295" y="942"/>
                  </a:cubicBezTo>
                  <a:cubicBezTo>
                    <a:pt x="28704" y="4034"/>
                    <a:pt x="43559" y="27896"/>
                    <a:pt x="48130" y="36433"/>
                  </a:cubicBezTo>
                  <a:cubicBezTo>
                    <a:pt x="48735" y="37240"/>
                    <a:pt x="49340" y="37979"/>
                    <a:pt x="49945" y="38853"/>
                  </a:cubicBezTo>
                  <a:cubicBezTo>
                    <a:pt x="49945" y="38853"/>
                    <a:pt x="33476" y="1345"/>
                    <a:pt x="1"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1" y="2731"/>
                    <a:pt x="2527" y="2086"/>
                    <a:pt x="7217" y="2086"/>
                  </a:cubicBezTo>
                  <a:cubicBezTo>
                    <a:pt x="14550" y="2086"/>
                    <a:pt x="27171" y="3662"/>
                    <a:pt x="43693" y="11738"/>
                  </a:cubicBezTo>
                  <a:cubicBezTo>
                    <a:pt x="43693" y="11738"/>
                    <a:pt x="29702" y="1"/>
                    <a:pt x="13119"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807" y="2529"/>
                    <a:pt x="1614" y="2462"/>
                    <a:pt x="2421" y="2327"/>
                  </a:cubicBezTo>
                  <a:cubicBezTo>
                    <a:pt x="6036" y="1070"/>
                    <a:pt x="9643" y="550"/>
                    <a:pt x="13134" y="550"/>
                  </a:cubicBezTo>
                  <a:cubicBezTo>
                    <a:pt x="26065" y="550"/>
                    <a:pt x="37418" y="7674"/>
                    <a:pt x="41811" y="10797"/>
                  </a:cubicBezTo>
                  <a:lnTo>
                    <a:pt x="43693" y="11738"/>
                  </a:lnTo>
                  <a:cubicBezTo>
                    <a:pt x="43693" y="11738"/>
                    <a:pt x="29702" y="1"/>
                    <a:pt x="1311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891825" y="3361625"/>
              <a:ext cx="1304075" cy="1567900"/>
            </a:xfrm>
            <a:custGeom>
              <a:avLst/>
              <a:gdLst/>
              <a:ahLst/>
              <a:cxnLst/>
              <a:rect l="l" t="t" r="r" b="b"/>
              <a:pathLst>
                <a:path w="52163" h="62716" extrusionOk="0">
                  <a:moveTo>
                    <a:pt x="0" y="0"/>
                  </a:moveTo>
                  <a:cubicBezTo>
                    <a:pt x="1" y="0"/>
                    <a:pt x="28569" y="12772"/>
                    <a:pt x="52163" y="62716"/>
                  </a:cubicBezTo>
                  <a:cubicBezTo>
                    <a:pt x="52163" y="62716"/>
                    <a:pt x="41744" y="10957"/>
                    <a:pt x="0" y="0"/>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891825" y="3361625"/>
              <a:ext cx="1304075" cy="1567900"/>
            </a:xfrm>
            <a:custGeom>
              <a:avLst/>
              <a:gdLst/>
              <a:ahLst/>
              <a:cxnLst/>
              <a:rect l="l" t="t" r="r" b="b"/>
              <a:pathLst>
                <a:path w="52163" h="62716" extrusionOk="0">
                  <a:moveTo>
                    <a:pt x="0" y="0"/>
                  </a:moveTo>
                  <a:lnTo>
                    <a:pt x="0" y="0"/>
                  </a:lnTo>
                  <a:cubicBezTo>
                    <a:pt x="1345" y="605"/>
                    <a:pt x="2622" y="1345"/>
                    <a:pt x="3832" y="2151"/>
                  </a:cubicBezTo>
                  <a:cubicBezTo>
                    <a:pt x="34955" y="13041"/>
                    <a:pt x="47121" y="47188"/>
                    <a:pt x="50482" y="59220"/>
                  </a:cubicBezTo>
                  <a:cubicBezTo>
                    <a:pt x="51020" y="60363"/>
                    <a:pt x="51625" y="61573"/>
                    <a:pt x="52163" y="62716"/>
                  </a:cubicBezTo>
                  <a:cubicBezTo>
                    <a:pt x="52163" y="62716"/>
                    <a:pt x="41744" y="10957"/>
                    <a:pt x="0"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27"/>
          <p:cNvGrpSpPr/>
          <p:nvPr/>
        </p:nvGrpSpPr>
        <p:grpSpPr>
          <a:xfrm>
            <a:off x="7941850" y="431700"/>
            <a:ext cx="544750" cy="108300"/>
            <a:chOff x="8059250" y="431700"/>
            <a:chExt cx="544750" cy="108300"/>
          </a:xfrm>
        </p:grpSpPr>
        <p:sp>
          <p:nvSpPr>
            <p:cNvPr id="463" name="Google Shape;463;p27"/>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27"/>
          <p:cNvSpPr/>
          <p:nvPr/>
        </p:nvSpPr>
        <p:spPr>
          <a:xfrm>
            <a:off x="4010450" y="1492450"/>
            <a:ext cx="4161900" cy="2641500"/>
          </a:xfrm>
          <a:prstGeom prst="roundRect">
            <a:avLst>
              <a:gd name="adj" fmla="val 4375"/>
            </a:avLst>
          </a:prstGeom>
          <a:solidFill>
            <a:schemeClr val="lt2"/>
          </a:solidFill>
          <a:ln w="19050" cap="flat" cmpd="sng">
            <a:solidFill>
              <a:schemeClr val="accent2"/>
            </a:solidFill>
            <a:prstDash val="solid"/>
            <a:round/>
            <a:headEnd type="none" w="sm" len="sm"/>
            <a:tailEnd type="none" w="sm" len="sm"/>
          </a:ln>
          <a:effectLst>
            <a:outerShdw blurRad="57150" dist="762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8025540" y="1635149"/>
            <a:ext cx="81106" cy="81106"/>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7862111" y="1635149"/>
            <a:ext cx="81106" cy="81106"/>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7698683" y="1635149"/>
            <a:ext cx="81106" cy="8110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4"/>
          <p:cNvGrpSpPr/>
          <p:nvPr/>
        </p:nvGrpSpPr>
        <p:grpSpPr>
          <a:xfrm>
            <a:off x="7941850" y="431700"/>
            <a:ext cx="544750" cy="108300"/>
            <a:chOff x="8059250" y="431700"/>
            <a:chExt cx="544750" cy="108300"/>
          </a:xfrm>
        </p:grpSpPr>
        <p:sp>
          <p:nvSpPr>
            <p:cNvPr id="31" name="Google Shape;31;p4"/>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4"/>
          <p:cNvSpPr txBox="1">
            <a:spLocks noGrp="1"/>
          </p:cNvSpPr>
          <p:nvPr>
            <p:ph type="title"/>
          </p:nvPr>
        </p:nvSpPr>
        <p:spPr>
          <a:xfrm>
            <a:off x="540000" y="445025"/>
            <a:ext cx="42882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5" name="Google Shape;35;p4"/>
          <p:cNvSpPr txBox="1">
            <a:spLocks noGrp="1"/>
          </p:cNvSpPr>
          <p:nvPr>
            <p:ph type="body" idx="1"/>
          </p:nvPr>
        </p:nvSpPr>
        <p:spPr>
          <a:xfrm>
            <a:off x="540000" y="1339125"/>
            <a:ext cx="8064000" cy="32298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36" name="Google Shape;36;p4"/>
          <p:cNvGrpSpPr/>
          <p:nvPr/>
        </p:nvGrpSpPr>
        <p:grpSpPr>
          <a:xfrm rot="-7200044">
            <a:off x="6472812" y="-145690"/>
            <a:ext cx="1767861" cy="1567866"/>
            <a:chOff x="448175" y="3361625"/>
            <a:chExt cx="1767900" cy="1567900"/>
          </a:xfrm>
        </p:grpSpPr>
        <p:sp>
          <p:nvSpPr>
            <p:cNvPr id="37" name="Google Shape;37;p4"/>
            <p:cNvSpPr/>
            <p:nvPr/>
          </p:nvSpPr>
          <p:spPr>
            <a:xfrm>
              <a:off x="448175" y="4136175"/>
              <a:ext cx="1764525" cy="593375"/>
            </a:xfrm>
            <a:custGeom>
              <a:avLst/>
              <a:gdLst/>
              <a:ahLst/>
              <a:cxnLst/>
              <a:rect l="l" t="t" r="r" b="b"/>
              <a:pathLst>
                <a:path w="70581" h="23735" extrusionOk="0">
                  <a:moveTo>
                    <a:pt x="17283" y="1"/>
                  </a:moveTo>
                  <a:cubicBezTo>
                    <a:pt x="11684" y="1"/>
                    <a:pt x="5882" y="858"/>
                    <a:pt x="0" y="2897"/>
                  </a:cubicBezTo>
                  <a:cubicBezTo>
                    <a:pt x="0" y="2897"/>
                    <a:pt x="2018" y="2556"/>
                    <a:pt x="5800" y="2556"/>
                  </a:cubicBezTo>
                  <a:cubicBezTo>
                    <a:pt x="16067" y="2556"/>
                    <a:pt x="39339" y="5068"/>
                    <a:pt x="70581" y="23735"/>
                  </a:cubicBezTo>
                  <a:lnTo>
                    <a:pt x="70581" y="23735"/>
                  </a:lnTo>
                  <a:cubicBezTo>
                    <a:pt x="70581" y="23735"/>
                    <a:pt x="46752" y="1"/>
                    <a:pt x="17283"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448175" y="4136750"/>
              <a:ext cx="1764525" cy="592800"/>
            </a:xfrm>
            <a:custGeom>
              <a:avLst/>
              <a:gdLst/>
              <a:ahLst/>
              <a:cxnLst/>
              <a:rect l="l" t="t" r="r" b="b"/>
              <a:pathLst>
                <a:path w="70581" h="23712" extrusionOk="0">
                  <a:moveTo>
                    <a:pt x="17215" y="1"/>
                  </a:moveTo>
                  <a:cubicBezTo>
                    <a:pt x="11635" y="1"/>
                    <a:pt x="5855" y="851"/>
                    <a:pt x="0" y="2874"/>
                  </a:cubicBezTo>
                  <a:cubicBezTo>
                    <a:pt x="1278" y="2672"/>
                    <a:pt x="2622" y="2605"/>
                    <a:pt x="3966" y="2538"/>
                  </a:cubicBezTo>
                  <a:cubicBezTo>
                    <a:pt x="8434" y="1392"/>
                    <a:pt x="12838" y="892"/>
                    <a:pt x="17121" y="892"/>
                  </a:cubicBezTo>
                  <a:cubicBezTo>
                    <a:pt x="40485" y="892"/>
                    <a:pt x="60285" y="15772"/>
                    <a:pt x="67556" y="21964"/>
                  </a:cubicBezTo>
                  <a:cubicBezTo>
                    <a:pt x="68564" y="22502"/>
                    <a:pt x="69573" y="23107"/>
                    <a:pt x="70581" y="23712"/>
                  </a:cubicBezTo>
                  <a:cubicBezTo>
                    <a:pt x="70581" y="23712"/>
                    <a:pt x="46680" y="1"/>
                    <a:pt x="17215"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957350" y="3830475"/>
              <a:ext cx="1248650" cy="971350"/>
            </a:xfrm>
            <a:custGeom>
              <a:avLst/>
              <a:gdLst/>
              <a:ahLst/>
              <a:cxnLst/>
              <a:rect l="l" t="t" r="r" b="b"/>
              <a:pathLst>
                <a:path w="49946" h="38854" extrusionOk="0">
                  <a:moveTo>
                    <a:pt x="1" y="0"/>
                  </a:moveTo>
                  <a:cubicBezTo>
                    <a:pt x="1" y="0"/>
                    <a:pt x="23797" y="4908"/>
                    <a:pt x="49945" y="38853"/>
                  </a:cubicBezTo>
                  <a:cubicBezTo>
                    <a:pt x="49945" y="38853"/>
                    <a:pt x="33476" y="1345"/>
                    <a:pt x="1"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957350" y="3830475"/>
              <a:ext cx="1248650" cy="971350"/>
            </a:xfrm>
            <a:custGeom>
              <a:avLst/>
              <a:gdLst/>
              <a:ahLst/>
              <a:cxnLst/>
              <a:rect l="l" t="t" r="r" b="b"/>
              <a:pathLst>
                <a:path w="49946" h="38854" extrusionOk="0">
                  <a:moveTo>
                    <a:pt x="1" y="0"/>
                  </a:moveTo>
                  <a:lnTo>
                    <a:pt x="1" y="0"/>
                  </a:lnTo>
                  <a:cubicBezTo>
                    <a:pt x="1076" y="269"/>
                    <a:pt x="2219" y="538"/>
                    <a:pt x="3295" y="942"/>
                  </a:cubicBezTo>
                  <a:cubicBezTo>
                    <a:pt x="28704" y="4034"/>
                    <a:pt x="43559" y="27896"/>
                    <a:pt x="48130" y="36433"/>
                  </a:cubicBezTo>
                  <a:cubicBezTo>
                    <a:pt x="48735" y="37240"/>
                    <a:pt x="49340" y="37979"/>
                    <a:pt x="49945" y="38853"/>
                  </a:cubicBezTo>
                  <a:cubicBezTo>
                    <a:pt x="49945" y="38853"/>
                    <a:pt x="33476" y="1345"/>
                    <a:pt x="1"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1" y="2731"/>
                    <a:pt x="2527" y="2086"/>
                    <a:pt x="7217" y="2086"/>
                  </a:cubicBezTo>
                  <a:cubicBezTo>
                    <a:pt x="14550" y="2086"/>
                    <a:pt x="27171" y="3662"/>
                    <a:pt x="43693" y="11738"/>
                  </a:cubicBezTo>
                  <a:cubicBezTo>
                    <a:pt x="43693" y="11738"/>
                    <a:pt x="29702" y="1"/>
                    <a:pt x="13119"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807" y="2529"/>
                    <a:pt x="1614" y="2462"/>
                    <a:pt x="2421" y="2327"/>
                  </a:cubicBezTo>
                  <a:cubicBezTo>
                    <a:pt x="6036" y="1070"/>
                    <a:pt x="9643" y="550"/>
                    <a:pt x="13134" y="550"/>
                  </a:cubicBezTo>
                  <a:cubicBezTo>
                    <a:pt x="26065" y="550"/>
                    <a:pt x="37418" y="7674"/>
                    <a:pt x="41811" y="10797"/>
                  </a:cubicBezTo>
                  <a:lnTo>
                    <a:pt x="43693" y="11738"/>
                  </a:lnTo>
                  <a:cubicBezTo>
                    <a:pt x="43693" y="11738"/>
                    <a:pt x="29702" y="1"/>
                    <a:pt x="1311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891825" y="3361625"/>
              <a:ext cx="1304075" cy="1567900"/>
            </a:xfrm>
            <a:custGeom>
              <a:avLst/>
              <a:gdLst/>
              <a:ahLst/>
              <a:cxnLst/>
              <a:rect l="l" t="t" r="r" b="b"/>
              <a:pathLst>
                <a:path w="52163" h="62716" extrusionOk="0">
                  <a:moveTo>
                    <a:pt x="0" y="0"/>
                  </a:moveTo>
                  <a:cubicBezTo>
                    <a:pt x="1" y="0"/>
                    <a:pt x="28569" y="12772"/>
                    <a:pt x="52163" y="62716"/>
                  </a:cubicBezTo>
                  <a:cubicBezTo>
                    <a:pt x="52163" y="62716"/>
                    <a:pt x="41744" y="10957"/>
                    <a:pt x="0" y="0"/>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891825" y="3361625"/>
              <a:ext cx="1304075" cy="1567900"/>
            </a:xfrm>
            <a:custGeom>
              <a:avLst/>
              <a:gdLst/>
              <a:ahLst/>
              <a:cxnLst/>
              <a:rect l="l" t="t" r="r" b="b"/>
              <a:pathLst>
                <a:path w="52163" h="62716" extrusionOk="0">
                  <a:moveTo>
                    <a:pt x="0" y="0"/>
                  </a:moveTo>
                  <a:lnTo>
                    <a:pt x="0" y="0"/>
                  </a:lnTo>
                  <a:cubicBezTo>
                    <a:pt x="1345" y="605"/>
                    <a:pt x="2622" y="1345"/>
                    <a:pt x="3832" y="2151"/>
                  </a:cubicBezTo>
                  <a:cubicBezTo>
                    <a:pt x="34955" y="13041"/>
                    <a:pt x="47121" y="47188"/>
                    <a:pt x="50482" y="59220"/>
                  </a:cubicBezTo>
                  <a:cubicBezTo>
                    <a:pt x="51020" y="60363"/>
                    <a:pt x="51625" y="61573"/>
                    <a:pt x="52163" y="62716"/>
                  </a:cubicBezTo>
                  <a:cubicBezTo>
                    <a:pt x="52163" y="62716"/>
                    <a:pt x="41744" y="10957"/>
                    <a:pt x="0"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4"/>
          <p:cNvGrpSpPr/>
          <p:nvPr/>
        </p:nvGrpSpPr>
        <p:grpSpPr>
          <a:xfrm rot="-6108401">
            <a:off x="5601516" y="-760299"/>
            <a:ext cx="1781946" cy="2132520"/>
            <a:chOff x="2374000" y="922075"/>
            <a:chExt cx="1509125" cy="1806025"/>
          </a:xfrm>
        </p:grpSpPr>
        <p:sp>
          <p:nvSpPr>
            <p:cNvPr id="46" name="Google Shape;46;p4"/>
            <p:cNvSpPr/>
            <p:nvPr/>
          </p:nvSpPr>
          <p:spPr>
            <a:xfrm>
              <a:off x="2374000" y="922075"/>
              <a:ext cx="870525" cy="1389275"/>
            </a:xfrm>
            <a:custGeom>
              <a:avLst/>
              <a:gdLst/>
              <a:ahLst/>
              <a:cxnLst/>
              <a:rect l="l" t="t" r="r" b="b"/>
              <a:pathLst>
                <a:path w="34821" h="55571" extrusionOk="0">
                  <a:moveTo>
                    <a:pt x="5730" y="0"/>
                  </a:moveTo>
                  <a:cubicBezTo>
                    <a:pt x="3784" y="0"/>
                    <a:pt x="1853" y="304"/>
                    <a:pt x="1" y="921"/>
                  </a:cubicBezTo>
                  <a:cubicBezTo>
                    <a:pt x="1" y="921"/>
                    <a:pt x="135" y="1123"/>
                    <a:pt x="337" y="1526"/>
                  </a:cubicBezTo>
                  <a:lnTo>
                    <a:pt x="539" y="1795"/>
                  </a:lnTo>
                  <a:cubicBezTo>
                    <a:pt x="2286" y="4753"/>
                    <a:pt x="3564" y="7979"/>
                    <a:pt x="4236" y="11340"/>
                  </a:cubicBezTo>
                  <a:cubicBezTo>
                    <a:pt x="5580" y="11743"/>
                    <a:pt x="6925" y="12079"/>
                    <a:pt x="8269" y="12281"/>
                  </a:cubicBezTo>
                  <a:cubicBezTo>
                    <a:pt x="6992" y="12483"/>
                    <a:pt x="5715" y="12617"/>
                    <a:pt x="4437" y="12684"/>
                  </a:cubicBezTo>
                  <a:cubicBezTo>
                    <a:pt x="4639" y="14298"/>
                    <a:pt x="4639" y="15978"/>
                    <a:pt x="4370" y="17591"/>
                  </a:cubicBezTo>
                  <a:cubicBezTo>
                    <a:pt x="4303" y="17793"/>
                    <a:pt x="4236" y="17995"/>
                    <a:pt x="4236" y="18196"/>
                  </a:cubicBezTo>
                  <a:cubicBezTo>
                    <a:pt x="6656" y="18129"/>
                    <a:pt x="9748" y="17927"/>
                    <a:pt x="11025" y="17323"/>
                  </a:cubicBezTo>
                  <a:lnTo>
                    <a:pt x="11025" y="17323"/>
                  </a:lnTo>
                  <a:cubicBezTo>
                    <a:pt x="9076" y="19070"/>
                    <a:pt x="6656" y="20280"/>
                    <a:pt x="4101" y="20751"/>
                  </a:cubicBezTo>
                  <a:cubicBezTo>
                    <a:pt x="4101" y="21893"/>
                    <a:pt x="4236" y="23036"/>
                    <a:pt x="4437" y="24179"/>
                  </a:cubicBezTo>
                  <a:cubicBezTo>
                    <a:pt x="6656" y="24918"/>
                    <a:pt x="8941" y="25389"/>
                    <a:pt x="11227" y="25725"/>
                  </a:cubicBezTo>
                  <a:cubicBezTo>
                    <a:pt x="9768" y="26054"/>
                    <a:pt x="8276" y="26219"/>
                    <a:pt x="6775" y="26219"/>
                  </a:cubicBezTo>
                  <a:cubicBezTo>
                    <a:pt x="6131" y="26219"/>
                    <a:pt x="5486" y="26189"/>
                    <a:pt x="4841" y="26128"/>
                  </a:cubicBezTo>
                  <a:lnTo>
                    <a:pt x="4841" y="26128"/>
                  </a:lnTo>
                  <a:cubicBezTo>
                    <a:pt x="5379" y="28145"/>
                    <a:pt x="6118" y="30094"/>
                    <a:pt x="6992" y="31976"/>
                  </a:cubicBezTo>
                  <a:cubicBezTo>
                    <a:pt x="9277" y="31304"/>
                    <a:pt x="12437" y="30296"/>
                    <a:pt x="13714" y="29489"/>
                  </a:cubicBezTo>
                  <a:lnTo>
                    <a:pt x="13714" y="29489"/>
                  </a:lnTo>
                  <a:cubicBezTo>
                    <a:pt x="12033" y="31237"/>
                    <a:pt x="10017" y="32716"/>
                    <a:pt x="7866" y="33724"/>
                  </a:cubicBezTo>
                  <a:cubicBezTo>
                    <a:pt x="8605" y="35203"/>
                    <a:pt x="9479" y="36682"/>
                    <a:pt x="10353" y="38026"/>
                  </a:cubicBezTo>
                  <a:cubicBezTo>
                    <a:pt x="12168" y="36480"/>
                    <a:pt x="15193" y="33858"/>
                    <a:pt x="16066" y="32514"/>
                  </a:cubicBezTo>
                  <a:lnTo>
                    <a:pt x="16066" y="32514"/>
                  </a:lnTo>
                  <a:cubicBezTo>
                    <a:pt x="15125" y="35203"/>
                    <a:pt x="13579" y="37623"/>
                    <a:pt x="11563" y="39707"/>
                  </a:cubicBezTo>
                  <a:cubicBezTo>
                    <a:pt x="12504" y="41051"/>
                    <a:pt x="13579" y="42261"/>
                    <a:pt x="14655" y="43471"/>
                  </a:cubicBezTo>
                  <a:cubicBezTo>
                    <a:pt x="15776" y="43533"/>
                    <a:pt x="17128" y="43581"/>
                    <a:pt x="18410" y="43581"/>
                  </a:cubicBezTo>
                  <a:cubicBezTo>
                    <a:pt x="19895" y="43581"/>
                    <a:pt x="21286" y="43517"/>
                    <a:pt x="22116" y="43336"/>
                  </a:cubicBezTo>
                  <a:lnTo>
                    <a:pt x="22116" y="43336"/>
                  </a:lnTo>
                  <a:cubicBezTo>
                    <a:pt x="20301" y="44277"/>
                    <a:pt x="18419" y="44882"/>
                    <a:pt x="16403" y="45218"/>
                  </a:cubicBezTo>
                  <a:cubicBezTo>
                    <a:pt x="18016" y="46765"/>
                    <a:pt x="19696" y="48243"/>
                    <a:pt x="21511" y="49588"/>
                  </a:cubicBezTo>
                  <a:cubicBezTo>
                    <a:pt x="21908" y="49604"/>
                    <a:pt x="22305" y="49612"/>
                    <a:pt x="22701" y="49612"/>
                  </a:cubicBezTo>
                  <a:cubicBezTo>
                    <a:pt x="23985" y="49612"/>
                    <a:pt x="25269" y="49524"/>
                    <a:pt x="26553" y="49319"/>
                  </a:cubicBezTo>
                  <a:lnTo>
                    <a:pt x="26553" y="49319"/>
                  </a:lnTo>
                  <a:cubicBezTo>
                    <a:pt x="25477" y="49857"/>
                    <a:pt x="24334" y="50327"/>
                    <a:pt x="23124" y="50663"/>
                  </a:cubicBezTo>
                  <a:cubicBezTo>
                    <a:pt x="26553" y="52949"/>
                    <a:pt x="30384" y="54629"/>
                    <a:pt x="34417" y="55503"/>
                  </a:cubicBezTo>
                  <a:lnTo>
                    <a:pt x="34753" y="55570"/>
                  </a:lnTo>
                  <a:lnTo>
                    <a:pt x="34821" y="55570"/>
                  </a:lnTo>
                  <a:cubicBezTo>
                    <a:pt x="34821" y="55570"/>
                    <a:pt x="34686" y="52881"/>
                    <a:pt x="34148" y="48579"/>
                  </a:cubicBezTo>
                  <a:cubicBezTo>
                    <a:pt x="32602" y="47706"/>
                    <a:pt x="31258" y="46630"/>
                    <a:pt x="30048" y="45353"/>
                  </a:cubicBezTo>
                  <a:lnTo>
                    <a:pt x="30048" y="45353"/>
                  </a:lnTo>
                  <a:cubicBezTo>
                    <a:pt x="31258" y="45958"/>
                    <a:pt x="32535" y="46361"/>
                    <a:pt x="33880" y="46630"/>
                  </a:cubicBezTo>
                  <a:cubicBezTo>
                    <a:pt x="33745" y="45151"/>
                    <a:pt x="33476" y="43605"/>
                    <a:pt x="33207" y="41925"/>
                  </a:cubicBezTo>
                  <a:cubicBezTo>
                    <a:pt x="30855" y="40984"/>
                    <a:pt x="28704" y="39572"/>
                    <a:pt x="26956" y="37690"/>
                  </a:cubicBezTo>
                  <a:lnTo>
                    <a:pt x="26956" y="37690"/>
                  </a:lnTo>
                  <a:cubicBezTo>
                    <a:pt x="28771" y="38497"/>
                    <a:pt x="30787" y="39034"/>
                    <a:pt x="32737" y="39370"/>
                  </a:cubicBezTo>
                  <a:cubicBezTo>
                    <a:pt x="32468" y="37824"/>
                    <a:pt x="32132" y="36278"/>
                    <a:pt x="31796" y="34598"/>
                  </a:cubicBezTo>
                  <a:cubicBezTo>
                    <a:pt x="29981" y="34598"/>
                    <a:pt x="28233" y="34262"/>
                    <a:pt x="26553" y="33590"/>
                  </a:cubicBezTo>
                  <a:cubicBezTo>
                    <a:pt x="28166" y="33388"/>
                    <a:pt x="29779" y="32850"/>
                    <a:pt x="31191" y="32178"/>
                  </a:cubicBezTo>
                  <a:cubicBezTo>
                    <a:pt x="30720" y="30027"/>
                    <a:pt x="30115" y="27809"/>
                    <a:pt x="29443" y="25658"/>
                  </a:cubicBezTo>
                  <a:cubicBezTo>
                    <a:pt x="26956" y="24918"/>
                    <a:pt x="24536" y="23910"/>
                    <a:pt x="22251" y="22566"/>
                  </a:cubicBezTo>
                  <a:lnTo>
                    <a:pt x="22251" y="22566"/>
                  </a:lnTo>
                  <a:cubicBezTo>
                    <a:pt x="24334" y="22969"/>
                    <a:pt x="26485" y="23238"/>
                    <a:pt x="28636" y="23238"/>
                  </a:cubicBezTo>
                  <a:cubicBezTo>
                    <a:pt x="27964" y="21288"/>
                    <a:pt x="27225" y="19339"/>
                    <a:pt x="26418" y="17457"/>
                  </a:cubicBezTo>
                  <a:cubicBezTo>
                    <a:pt x="26049" y="17480"/>
                    <a:pt x="25680" y="17491"/>
                    <a:pt x="25311" y="17491"/>
                  </a:cubicBezTo>
                  <a:cubicBezTo>
                    <a:pt x="23531" y="17491"/>
                    <a:pt x="21759" y="17230"/>
                    <a:pt x="20032" y="16785"/>
                  </a:cubicBezTo>
                  <a:cubicBezTo>
                    <a:pt x="21847" y="16381"/>
                    <a:pt x="23528" y="15642"/>
                    <a:pt x="25074" y="14701"/>
                  </a:cubicBezTo>
                  <a:cubicBezTo>
                    <a:pt x="23998" y="12483"/>
                    <a:pt x="22654" y="10399"/>
                    <a:pt x="21175" y="8382"/>
                  </a:cubicBezTo>
                  <a:cubicBezTo>
                    <a:pt x="20570" y="10063"/>
                    <a:pt x="19629" y="11609"/>
                    <a:pt x="18554" y="13088"/>
                  </a:cubicBezTo>
                  <a:cubicBezTo>
                    <a:pt x="18957" y="11340"/>
                    <a:pt x="18621" y="8181"/>
                    <a:pt x="18083" y="4954"/>
                  </a:cubicBezTo>
                  <a:cubicBezTo>
                    <a:pt x="16671" y="3610"/>
                    <a:pt x="14991" y="2467"/>
                    <a:pt x="13243" y="1593"/>
                  </a:cubicBezTo>
                  <a:lnTo>
                    <a:pt x="13243" y="1593"/>
                  </a:lnTo>
                  <a:cubicBezTo>
                    <a:pt x="13310" y="3879"/>
                    <a:pt x="13109" y="6164"/>
                    <a:pt x="12638" y="8450"/>
                  </a:cubicBezTo>
                  <a:cubicBezTo>
                    <a:pt x="12235" y="5761"/>
                    <a:pt x="11563" y="3139"/>
                    <a:pt x="10689" y="652"/>
                  </a:cubicBezTo>
                  <a:cubicBezTo>
                    <a:pt x="9051" y="220"/>
                    <a:pt x="7386" y="0"/>
                    <a:pt x="5730" y="0"/>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2382425" y="961900"/>
              <a:ext cx="1500700" cy="1766200"/>
            </a:xfrm>
            <a:custGeom>
              <a:avLst/>
              <a:gdLst/>
              <a:ahLst/>
              <a:cxnLst/>
              <a:rect l="l" t="t" r="r" b="b"/>
              <a:pathLst>
                <a:path w="60028" h="70648" extrusionOk="0">
                  <a:moveTo>
                    <a:pt x="0" y="0"/>
                  </a:moveTo>
                  <a:lnTo>
                    <a:pt x="202" y="202"/>
                  </a:lnTo>
                  <a:cubicBezTo>
                    <a:pt x="2286" y="1143"/>
                    <a:pt x="4235" y="2353"/>
                    <a:pt x="6050" y="3765"/>
                  </a:cubicBezTo>
                  <a:cubicBezTo>
                    <a:pt x="14721" y="10688"/>
                    <a:pt x="18687" y="21846"/>
                    <a:pt x="20502" y="30047"/>
                  </a:cubicBezTo>
                  <a:cubicBezTo>
                    <a:pt x="22048" y="36769"/>
                    <a:pt x="25073" y="43088"/>
                    <a:pt x="29375" y="48533"/>
                  </a:cubicBezTo>
                  <a:cubicBezTo>
                    <a:pt x="30787" y="50415"/>
                    <a:pt x="32400" y="52230"/>
                    <a:pt x="34080" y="53910"/>
                  </a:cubicBezTo>
                  <a:cubicBezTo>
                    <a:pt x="36702" y="56532"/>
                    <a:pt x="39592" y="58951"/>
                    <a:pt x="42617" y="61170"/>
                  </a:cubicBezTo>
                  <a:cubicBezTo>
                    <a:pt x="47995" y="65001"/>
                    <a:pt x="53843" y="68228"/>
                    <a:pt x="60027" y="70648"/>
                  </a:cubicBezTo>
                  <a:lnTo>
                    <a:pt x="60027" y="70446"/>
                  </a:lnTo>
                  <a:cubicBezTo>
                    <a:pt x="53910" y="68026"/>
                    <a:pt x="48062" y="64867"/>
                    <a:pt x="42684" y="60968"/>
                  </a:cubicBezTo>
                  <a:cubicBezTo>
                    <a:pt x="39727" y="58884"/>
                    <a:pt x="36971" y="56532"/>
                    <a:pt x="34416" y="53977"/>
                  </a:cubicBezTo>
                  <a:cubicBezTo>
                    <a:pt x="32602" y="52230"/>
                    <a:pt x="30988" y="50415"/>
                    <a:pt x="29442" y="48465"/>
                  </a:cubicBezTo>
                  <a:cubicBezTo>
                    <a:pt x="25207" y="43021"/>
                    <a:pt x="22182" y="36702"/>
                    <a:pt x="20704" y="29980"/>
                  </a:cubicBezTo>
                  <a:cubicBezTo>
                    <a:pt x="19426" y="23997"/>
                    <a:pt x="17275" y="18284"/>
                    <a:pt x="14251" y="12974"/>
                  </a:cubicBezTo>
                  <a:cubicBezTo>
                    <a:pt x="12100" y="9344"/>
                    <a:pt x="9344" y="6184"/>
                    <a:pt x="6117" y="3563"/>
                  </a:cubicBezTo>
                  <a:cubicBezTo>
                    <a:pt x="4235" y="2084"/>
                    <a:pt x="2218" y="874"/>
                    <a:pt x="0" y="0"/>
                  </a:cubicBez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5"/>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7941850" y="431700"/>
            <a:ext cx="544750" cy="108300"/>
            <a:chOff x="8059250" y="431700"/>
            <a:chExt cx="544750" cy="108300"/>
          </a:xfrm>
        </p:grpSpPr>
        <p:sp>
          <p:nvSpPr>
            <p:cNvPr id="52" name="Google Shape;52;p5"/>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5"/>
          <p:cNvSpPr txBox="1">
            <a:spLocks noGrp="1"/>
          </p:cNvSpPr>
          <p:nvPr>
            <p:ph type="subTitle" idx="1"/>
          </p:nvPr>
        </p:nvSpPr>
        <p:spPr>
          <a:xfrm>
            <a:off x="3240797" y="1990593"/>
            <a:ext cx="2798700" cy="5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6" name="Google Shape;56;p5"/>
          <p:cNvSpPr txBox="1">
            <a:spLocks noGrp="1"/>
          </p:cNvSpPr>
          <p:nvPr>
            <p:ph type="subTitle" idx="2"/>
          </p:nvPr>
        </p:nvSpPr>
        <p:spPr>
          <a:xfrm>
            <a:off x="3240750" y="1554975"/>
            <a:ext cx="2745600" cy="3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57" name="Google Shape;57;p5"/>
          <p:cNvSpPr txBox="1">
            <a:spLocks noGrp="1"/>
          </p:cNvSpPr>
          <p:nvPr>
            <p:ph type="subTitle" idx="3"/>
          </p:nvPr>
        </p:nvSpPr>
        <p:spPr>
          <a:xfrm>
            <a:off x="3092825" y="3662475"/>
            <a:ext cx="2798700" cy="59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58" name="Google Shape;58;p5"/>
          <p:cNvSpPr txBox="1">
            <a:spLocks noGrp="1"/>
          </p:cNvSpPr>
          <p:nvPr>
            <p:ph type="subTitle" idx="4"/>
          </p:nvPr>
        </p:nvSpPr>
        <p:spPr>
          <a:xfrm>
            <a:off x="3155800" y="3226850"/>
            <a:ext cx="2745600" cy="3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2500">
                <a:solidFill>
                  <a:schemeClr val="accent4"/>
                </a:solidFill>
                <a:latin typeface="Bebas Neue"/>
                <a:ea typeface="Bebas Neue"/>
                <a:cs typeface="Bebas Neue"/>
                <a:sym typeface="Bebas Neue"/>
              </a:defRPr>
            </a:lvl1pPr>
            <a:lvl2pPr lvl="1" algn="r" rtl="0">
              <a:lnSpc>
                <a:spcPct val="100000"/>
              </a:lnSpc>
              <a:spcBef>
                <a:spcPts val="0"/>
              </a:spcBef>
              <a:spcAft>
                <a:spcPts val="0"/>
              </a:spcAft>
              <a:buNone/>
              <a:defRPr sz="2500">
                <a:solidFill>
                  <a:schemeClr val="accent4"/>
                </a:solidFill>
                <a:latin typeface="Bebas Neue"/>
                <a:ea typeface="Bebas Neue"/>
                <a:cs typeface="Bebas Neue"/>
                <a:sym typeface="Bebas Neue"/>
              </a:defRPr>
            </a:lvl2pPr>
            <a:lvl3pPr lvl="2" algn="r" rtl="0">
              <a:lnSpc>
                <a:spcPct val="100000"/>
              </a:lnSpc>
              <a:spcBef>
                <a:spcPts val="0"/>
              </a:spcBef>
              <a:spcAft>
                <a:spcPts val="0"/>
              </a:spcAft>
              <a:buNone/>
              <a:defRPr sz="2500">
                <a:solidFill>
                  <a:schemeClr val="accent4"/>
                </a:solidFill>
                <a:latin typeface="Bebas Neue"/>
                <a:ea typeface="Bebas Neue"/>
                <a:cs typeface="Bebas Neue"/>
                <a:sym typeface="Bebas Neue"/>
              </a:defRPr>
            </a:lvl3pPr>
            <a:lvl4pPr lvl="3" algn="r" rtl="0">
              <a:lnSpc>
                <a:spcPct val="100000"/>
              </a:lnSpc>
              <a:spcBef>
                <a:spcPts val="0"/>
              </a:spcBef>
              <a:spcAft>
                <a:spcPts val="0"/>
              </a:spcAft>
              <a:buNone/>
              <a:defRPr sz="2500">
                <a:solidFill>
                  <a:schemeClr val="accent4"/>
                </a:solidFill>
                <a:latin typeface="Bebas Neue"/>
                <a:ea typeface="Bebas Neue"/>
                <a:cs typeface="Bebas Neue"/>
                <a:sym typeface="Bebas Neue"/>
              </a:defRPr>
            </a:lvl4pPr>
            <a:lvl5pPr lvl="4" algn="r" rtl="0">
              <a:lnSpc>
                <a:spcPct val="100000"/>
              </a:lnSpc>
              <a:spcBef>
                <a:spcPts val="0"/>
              </a:spcBef>
              <a:spcAft>
                <a:spcPts val="0"/>
              </a:spcAft>
              <a:buNone/>
              <a:defRPr sz="2500">
                <a:solidFill>
                  <a:schemeClr val="accent4"/>
                </a:solidFill>
                <a:latin typeface="Bebas Neue"/>
                <a:ea typeface="Bebas Neue"/>
                <a:cs typeface="Bebas Neue"/>
                <a:sym typeface="Bebas Neue"/>
              </a:defRPr>
            </a:lvl5pPr>
            <a:lvl6pPr lvl="5" algn="r" rtl="0">
              <a:lnSpc>
                <a:spcPct val="100000"/>
              </a:lnSpc>
              <a:spcBef>
                <a:spcPts val="0"/>
              </a:spcBef>
              <a:spcAft>
                <a:spcPts val="0"/>
              </a:spcAft>
              <a:buNone/>
              <a:defRPr sz="2500">
                <a:solidFill>
                  <a:schemeClr val="accent4"/>
                </a:solidFill>
                <a:latin typeface="Bebas Neue"/>
                <a:ea typeface="Bebas Neue"/>
                <a:cs typeface="Bebas Neue"/>
                <a:sym typeface="Bebas Neue"/>
              </a:defRPr>
            </a:lvl6pPr>
            <a:lvl7pPr lvl="6" algn="r" rtl="0">
              <a:lnSpc>
                <a:spcPct val="100000"/>
              </a:lnSpc>
              <a:spcBef>
                <a:spcPts val="0"/>
              </a:spcBef>
              <a:spcAft>
                <a:spcPts val="0"/>
              </a:spcAft>
              <a:buNone/>
              <a:defRPr sz="2500">
                <a:solidFill>
                  <a:schemeClr val="accent4"/>
                </a:solidFill>
                <a:latin typeface="Bebas Neue"/>
                <a:ea typeface="Bebas Neue"/>
                <a:cs typeface="Bebas Neue"/>
                <a:sym typeface="Bebas Neue"/>
              </a:defRPr>
            </a:lvl7pPr>
            <a:lvl8pPr lvl="7" algn="r" rtl="0">
              <a:lnSpc>
                <a:spcPct val="100000"/>
              </a:lnSpc>
              <a:spcBef>
                <a:spcPts val="0"/>
              </a:spcBef>
              <a:spcAft>
                <a:spcPts val="0"/>
              </a:spcAft>
              <a:buNone/>
              <a:defRPr sz="2500">
                <a:solidFill>
                  <a:schemeClr val="accent4"/>
                </a:solidFill>
                <a:latin typeface="Bebas Neue"/>
                <a:ea typeface="Bebas Neue"/>
                <a:cs typeface="Bebas Neue"/>
                <a:sym typeface="Bebas Neue"/>
              </a:defRPr>
            </a:lvl8pPr>
            <a:lvl9pPr lvl="8" algn="r" rtl="0">
              <a:lnSpc>
                <a:spcPct val="100000"/>
              </a:lnSpc>
              <a:spcBef>
                <a:spcPts val="0"/>
              </a:spcBef>
              <a:spcAft>
                <a:spcPts val="0"/>
              </a:spcAft>
              <a:buNone/>
              <a:defRPr sz="2500">
                <a:solidFill>
                  <a:schemeClr val="accent4"/>
                </a:solidFill>
                <a:latin typeface="Bebas Neue"/>
                <a:ea typeface="Bebas Neue"/>
                <a:cs typeface="Bebas Neue"/>
                <a:sym typeface="Bebas Neue"/>
              </a:defRPr>
            </a:lvl9pPr>
          </a:lstStyle>
          <a:p>
            <a:endParaRPr/>
          </a:p>
        </p:txBody>
      </p:sp>
      <p:sp>
        <p:nvSpPr>
          <p:cNvPr id="59" name="Google Shape;59;p5"/>
          <p:cNvSpPr txBox="1">
            <a:spLocks noGrp="1"/>
          </p:cNvSpPr>
          <p:nvPr>
            <p:ph type="title"/>
          </p:nvPr>
        </p:nvSpPr>
        <p:spPr>
          <a:xfrm>
            <a:off x="540000" y="445025"/>
            <a:ext cx="203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accent1"/>
              </a:buClr>
              <a:buSzPts val="3500"/>
              <a:buNone/>
              <a:defRPr sz="3500">
                <a:solidFill>
                  <a:schemeClr val="accent1"/>
                </a:solidFill>
              </a:defRPr>
            </a:lvl2pPr>
            <a:lvl3pPr lvl="2" rtl="0">
              <a:spcBef>
                <a:spcPts val="0"/>
              </a:spcBef>
              <a:spcAft>
                <a:spcPts val="0"/>
              </a:spcAft>
              <a:buClr>
                <a:schemeClr val="accent1"/>
              </a:buClr>
              <a:buSzPts val="3500"/>
              <a:buNone/>
              <a:defRPr sz="3500">
                <a:solidFill>
                  <a:schemeClr val="accent1"/>
                </a:solidFill>
              </a:defRPr>
            </a:lvl3pPr>
            <a:lvl4pPr lvl="3" rtl="0">
              <a:spcBef>
                <a:spcPts val="0"/>
              </a:spcBef>
              <a:spcAft>
                <a:spcPts val="0"/>
              </a:spcAft>
              <a:buClr>
                <a:schemeClr val="accent1"/>
              </a:buClr>
              <a:buSzPts val="3500"/>
              <a:buNone/>
              <a:defRPr sz="3500">
                <a:solidFill>
                  <a:schemeClr val="accent1"/>
                </a:solidFill>
              </a:defRPr>
            </a:lvl4pPr>
            <a:lvl5pPr lvl="4" rtl="0">
              <a:spcBef>
                <a:spcPts val="0"/>
              </a:spcBef>
              <a:spcAft>
                <a:spcPts val="0"/>
              </a:spcAft>
              <a:buClr>
                <a:schemeClr val="accent1"/>
              </a:buClr>
              <a:buSzPts val="3500"/>
              <a:buNone/>
              <a:defRPr sz="3500">
                <a:solidFill>
                  <a:schemeClr val="accent1"/>
                </a:solidFill>
              </a:defRPr>
            </a:lvl5pPr>
            <a:lvl6pPr lvl="5" rtl="0">
              <a:spcBef>
                <a:spcPts val="0"/>
              </a:spcBef>
              <a:spcAft>
                <a:spcPts val="0"/>
              </a:spcAft>
              <a:buClr>
                <a:schemeClr val="accent1"/>
              </a:buClr>
              <a:buSzPts val="3500"/>
              <a:buNone/>
              <a:defRPr sz="3500">
                <a:solidFill>
                  <a:schemeClr val="accent1"/>
                </a:solidFill>
              </a:defRPr>
            </a:lvl6pPr>
            <a:lvl7pPr lvl="6" rtl="0">
              <a:spcBef>
                <a:spcPts val="0"/>
              </a:spcBef>
              <a:spcAft>
                <a:spcPts val="0"/>
              </a:spcAft>
              <a:buClr>
                <a:schemeClr val="accent1"/>
              </a:buClr>
              <a:buSzPts val="3500"/>
              <a:buNone/>
              <a:defRPr sz="3500">
                <a:solidFill>
                  <a:schemeClr val="accent1"/>
                </a:solidFill>
              </a:defRPr>
            </a:lvl7pPr>
            <a:lvl8pPr lvl="7" rtl="0">
              <a:spcBef>
                <a:spcPts val="0"/>
              </a:spcBef>
              <a:spcAft>
                <a:spcPts val="0"/>
              </a:spcAft>
              <a:buClr>
                <a:schemeClr val="accent1"/>
              </a:buClr>
              <a:buSzPts val="3500"/>
              <a:buNone/>
              <a:defRPr sz="3500">
                <a:solidFill>
                  <a:schemeClr val="accent1"/>
                </a:solidFill>
              </a:defRPr>
            </a:lvl8pPr>
            <a:lvl9pPr lvl="8" rtl="0">
              <a:spcBef>
                <a:spcPts val="0"/>
              </a:spcBef>
              <a:spcAft>
                <a:spcPts val="0"/>
              </a:spcAft>
              <a:buClr>
                <a:schemeClr val="accent1"/>
              </a:buClr>
              <a:buSzPts val="3500"/>
              <a:buNone/>
              <a:defRPr sz="3500">
                <a:solidFill>
                  <a:schemeClr val="accent1"/>
                </a:solidFill>
              </a:defRPr>
            </a:lvl9pPr>
          </a:lstStyle>
          <a:p>
            <a:endParaRPr/>
          </a:p>
        </p:txBody>
      </p:sp>
      <p:grpSp>
        <p:nvGrpSpPr>
          <p:cNvPr id="60" name="Google Shape;60;p5"/>
          <p:cNvGrpSpPr/>
          <p:nvPr/>
        </p:nvGrpSpPr>
        <p:grpSpPr>
          <a:xfrm rot="-1203121">
            <a:off x="1706162" y="2923130"/>
            <a:ext cx="1519513" cy="1414470"/>
            <a:chOff x="448175" y="3361625"/>
            <a:chExt cx="1767900" cy="1567900"/>
          </a:xfrm>
        </p:grpSpPr>
        <p:sp>
          <p:nvSpPr>
            <p:cNvPr id="61" name="Google Shape;61;p5"/>
            <p:cNvSpPr/>
            <p:nvPr/>
          </p:nvSpPr>
          <p:spPr>
            <a:xfrm>
              <a:off x="448175" y="4136175"/>
              <a:ext cx="1764525" cy="593375"/>
            </a:xfrm>
            <a:custGeom>
              <a:avLst/>
              <a:gdLst/>
              <a:ahLst/>
              <a:cxnLst/>
              <a:rect l="l" t="t" r="r" b="b"/>
              <a:pathLst>
                <a:path w="70581" h="23735" extrusionOk="0">
                  <a:moveTo>
                    <a:pt x="17283" y="1"/>
                  </a:moveTo>
                  <a:cubicBezTo>
                    <a:pt x="11684" y="1"/>
                    <a:pt x="5882" y="858"/>
                    <a:pt x="0" y="2897"/>
                  </a:cubicBezTo>
                  <a:cubicBezTo>
                    <a:pt x="0" y="2897"/>
                    <a:pt x="2018" y="2556"/>
                    <a:pt x="5800" y="2556"/>
                  </a:cubicBezTo>
                  <a:cubicBezTo>
                    <a:pt x="16067" y="2556"/>
                    <a:pt x="39339" y="5068"/>
                    <a:pt x="70581" y="23735"/>
                  </a:cubicBezTo>
                  <a:lnTo>
                    <a:pt x="70581" y="23735"/>
                  </a:lnTo>
                  <a:cubicBezTo>
                    <a:pt x="70581" y="23735"/>
                    <a:pt x="46752" y="1"/>
                    <a:pt x="17283"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448175" y="4136750"/>
              <a:ext cx="1764525" cy="592800"/>
            </a:xfrm>
            <a:custGeom>
              <a:avLst/>
              <a:gdLst/>
              <a:ahLst/>
              <a:cxnLst/>
              <a:rect l="l" t="t" r="r" b="b"/>
              <a:pathLst>
                <a:path w="70581" h="23712" extrusionOk="0">
                  <a:moveTo>
                    <a:pt x="17215" y="1"/>
                  </a:moveTo>
                  <a:cubicBezTo>
                    <a:pt x="11635" y="1"/>
                    <a:pt x="5855" y="851"/>
                    <a:pt x="0" y="2874"/>
                  </a:cubicBezTo>
                  <a:cubicBezTo>
                    <a:pt x="1278" y="2672"/>
                    <a:pt x="2622" y="2605"/>
                    <a:pt x="3966" y="2538"/>
                  </a:cubicBezTo>
                  <a:cubicBezTo>
                    <a:pt x="8434" y="1392"/>
                    <a:pt x="12838" y="892"/>
                    <a:pt x="17121" y="892"/>
                  </a:cubicBezTo>
                  <a:cubicBezTo>
                    <a:pt x="40485" y="892"/>
                    <a:pt x="60285" y="15772"/>
                    <a:pt x="67556" y="21964"/>
                  </a:cubicBezTo>
                  <a:cubicBezTo>
                    <a:pt x="68564" y="22502"/>
                    <a:pt x="69573" y="23107"/>
                    <a:pt x="70581" y="23712"/>
                  </a:cubicBezTo>
                  <a:cubicBezTo>
                    <a:pt x="70581" y="23712"/>
                    <a:pt x="46680" y="1"/>
                    <a:pt x="17215"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957350" y="3830475"/>
              <a:ext cx="1248650" cy="971350"/>
            </a:xfrm>
            <a:custGeom>
              <a:avLst/>
              <a:gdLst/>
              <a:ahLst/>
              <a:cxnLst/>
              <a:rect l="l" t="t" r="r" b="b"/>
              <a:pathLst>
                <a:path w="49946" h="38854" extrusionOk="0">
                  <a:moveTo>
                    <a:pt x="1" y="0"/>
                  </a:moveTo>
                  <a:cubicBezTo>
                    <a:pt x="1" y="0"/>
                    <a:pt x="23797" y="4908"/>
                    <a:pt x="49945" y="38853"/>
                  </a:cubicBezTo>
                  <a:cubicBezTo>
                    <a:pt x="49945" y="38853"/>
                    <a:pt x="33476" y="1345"/>
                    <a:pt x="1"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957350" y="3830475"/>
              <a:ext cx="1248650" cy="971350"/>
            </a:xfrm>
            <a:custGeom>
              <a:avLst/>
              <a:gdLst/>
              <a:ahLst/>
              <a:cxnLst/>
              <a:rect l="l" t="t" r="r" b="b"/>
              <a:pathLst>
                <a:path w="49946" h="38854" extrusionOk="0">
                  <a:moveTo>
                    <a:pt x="1" y="0"/>
                  </a:moveTo>
                  <a:lnTo>
                    <a:pt x="1" y="0"/>
                  </a:lnTo>
                  <a:cubicBezTo>
                    <a:pt x="1076" y="269"/>
                    <a:pt x="2219" y="538"/>
                    <a:pt x="3295" y="942"/>
                  </a:cubicBezTo>
                  <a:cubicBezTo>
                    <a:pt x="28704" y="4034"/>
                    <a:pt x="43559" y="27896"/>
                    <a:pt x="48130" y="36433"/>
                  </a:cubicBezTo>
                  <a:cubicBezTo>
                    <a:pt x="48735" y="37240"/>
                    <a:pt x="49340" y="37979"/>
                    <a:pt x="49945" y="38853"/>
                  </a:cubicBezTo>
                  <a:cubicBezTo>
                    <a:pt x="49945" y="38853"/>
                    <a:pt x="33476" y="1345"/>
                    <a:pt x="1"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1" y="2731"/>
                    <a:pt x="2527" y="2086"/>
                    <a:pt x="7217" y="2086"/>
                  </a:cubicBezTo>
                  <a:cubicBezTo>
                    <a:pt x="14550" y="2086"/>
                    <a:pt x="27171" y="3662"/>
                    <a:pt x="43693" y="11738"/>
                  </a:cubicBezTo>
                  <a:cubicBezTo>
                    <a:pt x="43693" y="11738"/>
                    <a:pt x="29702" y="1"/>
                    <a:pt x="13119"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807" y="2529"/>
                    <a:pt x="1614" y="2462"/>
                    <a:pt x="2421" y="2327"/>
                  </a:cubicBezTo>
                  <a:cubicBezTo>
                    <a:pt x="6036" y="1070"/>
                    <a:pt x="9643" y="550"/>
                    <a:pt x="13134" y="550"/>
                  </a:cubicBezTo>
                  <a:cubicBezTo>
                    <a:pt x="26065" y="550"/>
                    <a:pt x="37418" y="7674"/>
                    <a:pt x="41811" y="10797"/>
                  </a:cubicBezTo>
                  <a:lnTo>
                    <a:pt x="43693" y="11738"/>
                  </a:lnTo>
                  <a:cubicBezTo>
                    <a:pt x="43693" y="11738"/>
                    <a:pt x="29702" y="1"/>
                    <a:pt x="1311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891825" y="3361625"/>
              <a:ext cx="1304075" cy="1567900"/>
            </a:xfrm>
            <a:custGeom>
              <a:avLst/>
              <a:gdLst/>
              <a:ahLst/>
              <a:cxnLst/>
              <a:rect l="l" t="t" r="r" b="b"/>
              <a:pathLst>
                <a:path w="52163" h="62716" extrusionOk="0">
                  <a:moveTo>
                    <a:pt x="0" y="0"/>
                  </a:moveTo>
                  <a:cubicBezTo>
                    <a:pt x="1" y="0"/>
                    <a:pt x="28569" y="12772"/>
                    <a:pt x="52163" y="62716"/>
                  </a:cubicBezTo>
                  <a:cubicBezTo>
                    <a:pt x="52163" y="62716"/>
                    <a:pt x="41744" y="10957"/>
                    <a:pt x="0" y="0"/>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91825" y="3361625"/>
              <a:ext cx="1304075" cy="1567900"/>
            </a:xfrm>
            <a:custGeom>
              <a:avLst/>
              <a:gdLst/>
              <a:ahLst/>
              <a:cxnLst/>
              <a:rect l="l" t="t" r="r" b="b"/>
              <a:pathLst>
                <a:path w="52163" h="62716" extrusionOk="0">
                  <a:moveTo>
                    <a:pt x="0" y="0"/>
                  </a:moveTo>
                  <a:lnTo>
                    <a:pt x="0" y="0"/>
                  </a:lnTo>
                  <a:cubicBezTo>
                    <a:pt x="1345" y="605"/>
                    <a:pt x="2622" y="1345"/>
                    <a:pt x="3832" y="2151"/>
                  </a:cubicBezTo>
                  <a:cubicBezTo>
                    <a:pt x="34955" y="13041"/>
                    <a:pt x="47121" y="47188"/>
                    <a:pt x="50482" y="59220"/>
                  </a:cubicBezTo>
                  <a:cubicBezTo>
                    <a:pt x="51020" y="60363"/>
                    <a:pt x="51625" y="61573"/>
                    <a:pt x="52163" y="62716"/>
                  </a:cubicBezTo>
                  <a:cubicBezTo>
                    <a:pt x="52163" y="62716"/>
                    <a:pt x="41744" y="10957"/>
                    <a:pt x="0"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5"/>
          <p:cNvGrpSpPr/>
          <p:nvPr/>
        </p:nvGrpSpPr>
        <p:grpSpPr>
          <a:xfrm rot="6352002">
            <a:off x="5815878" y="1125588"/>
            <a:ext cx="2025971" cy="1727997"/>
            <a:chOff x="238125" y="1825275"/>
            <a:chExt cx="2025971" cy="1727998"/>
          </a:xfrm>
        </p:grpSpPr>
        <p:sp>
          <p:nvSpPr>
            <p:cNvPr id="70" name="Google Shape;70;p5"/>
            <p:cNvSpPr/>
            <p:nvPr/>
          </p:nvSpPr>
          <p:spPr>
            <a:xfrm>
              <a:off x="238125" y="1825275"/>
              <a:ext cx="1487250" cy="1665775"/>
            </a:xfrm>
            <a:custGeom>
              <a:avLst/>
              <a:gdLst/>
              <a:ahLst/>
              <a:cxnLst/>
              <a:rect l="l" t="t" r="r" b="b"/>
              <a:pathLst>
                <a:path w="59490" h="66631" extrusionOk="0">
                  <a:moveTo>
                    <a:pt x="11981" y="0"/>
                  </a:moveTo>
                  <a:cubicBezTo>
                    <a:pt x="7804" y="0"/>
                    <a:pt x="3652" y="1079"/>
                    <a:pt x="0" y="3108"/>
                  </a:cubicBezTo>
                  <a:cubicBezTo>
                    <a:pt x="0" y="3108"/>
                    <a:pt x="269" y="3377"/>
                    <a:pt x="672" y="3847"/>
                  </a:cubicBezTo>
                  <a:lnTo>
                    <a:pt x="874" y="4116"/>
                  </a:lnTo>
                  <a:cubicBezTo>
                    <a:pt x="3966" y="7612"/>
                    <a:pt x="6386" y="11578"/>
                    <a:pt x="8134" y="15880"/>
                  </a:cubicBezTo>
                  <a:cubicBezTo>
                    <a:pt x="9545" y="16031"/>
                    <a:pt x="10919" y="16107"/>
                    <a:pt x="12312" y="16107"/>
                  </a:cubicBezTo>
                  <a:cubicBezTo>
                    <a:pt x="12776" y="16107"/>
                    <a:pt x="13242" y="16098"/>
                    <a:pt x="13713" y="16081"/>
                  </a:cubicBezTo>
                  <a:lnTo>
                    <a:pt x="13713" y="16081"/>
                  </a:lnTo>
                  <a:cubicBezTo>
                    <a:pt x="12100" y="16686"/>
                    <a:pt x="10419" y="17157"/>
                    <a:pt x="8739" y="17560"/>
                  </a:cubicBezTo>
                  <a:cubicBezTo>
                    <a:pt x="9478" y="19644"/>
                    <a:pt x="9814" y="21862"/>
                    <a:pt x="9814" y="24080"/>
                  </a:cubicBezTo>
                  <a:lnTo>
                    <a:pt x="9814" y="24887"/>
                  </a:lnTo>
                  <a:cubicBezTo>
                    <a:pt x="12973" y="24148"/>
                    <a:pt x="17007" y="23072"/>
                    <a:pt x="18620" y="22064"/>
                  </a:cubicBezTo>
                  <a:lnTo>
                    <a:pt x="18620" y="22064"/>
                  </a:lnTo>
                  <a:cubicBezTo>
                    <a:pt x="16402" y="24820"/>
                    <a:pt x="13511" y="26971"/>
                    <a:pt x="10285" y="28315"/>
                  </a:cubicBezTo>
                  <a:cubicBezTo>
                    <a:pt x="10553" y="29794"/>
                    <a:pt x="11024" y="31273"/>
                    <a:pt x="11562" y="32684"/>
                  </a:cubicBezTo>
                  <a:cubicBezTo>
                    <a:pt x="13796" y="32922"/>
                    <a:pt x="16567" y="33160"/>
                    <a:pt x="18689" y="33160"/>
                  </a:cubicBezTo>
                  <a:cubicBezTo>
                    <a:pt x="19567" y="33160"/>
                    <a:pt x="20334" y="33119"/>
                    <a:pt x="20905" y="33021"/>
                  </a:cubicBezTo>
                  <a:lnTo>
                    <a:pt x="20905" y="33021"/>
                  </a:lnTo>
                  <a:cubicBezTo>
                    <a:pt x="18284" y="34163"/>
                    <a:pt x="15460" y="34903"/>
                    <a:pt x="12637" y="35172"/>
                  </a:cubicBezTo>
                  <a:cubicBezTo>
                    <a:pt x="13780" y="37659"/>
                    <a:pt x="15192" y="40079"/>
                    <a:pt x="16805" y="42364"/>
                  </a:cubicBezTo>
                  <a:cubicBezTo>
                    <a:pt x="19695" y="40885"/>
                    <a:pt x="23594" y="38734"/>
                    <a:pt x="25073" y="37323"/>
                  </a:cubicBezTo>
                  <a:lnTo>
                    <a:pt x="25073" y="37323"/>
                  </a:lnTo>
                  <a:cubicBezTo>
                    <a:pt x="23325" y="40079"/>
                    <a:pt x="21040" y="42498"/>
                    <a:pt x="18351" y="44381"/>
                  </a:cubicBezTo>
                  <a:cubicBezTo>
                    <a:pt x="19763" y="46196"/>
                    <a:pt x="21309" y="47876"/>
                    <a:pt x="22922" y="49489"/>
                  </a:cubicBezTo>
                  <a:cubicBezTo>
                    <a:pt x="24938" y="47002"/>
                    <a:pt x="28232" y="42835"/>
                    <a:pt x="29039" y="40751"/>
                  </a:cubicBezTo>
                  <a:lnTo>
                    <a:pt x="29039" y="40751"/>
                  </a:lnTo>
                  <a:cubicBezTo>
                    <a:pt x="28434" y="44582"/>
                    <a:pt x="27022" y="48212"/>
                    <a:pt x="24871" y="51439"/>
                  </a:cubicBezTo>
                  <a:cubicBezTo>
                    <a:pt x="26484" y="52917"/>
                    <a:pt x="28165" y="54329"/>
                    <a:pt x="29913" y="55606"/>
                  </a:cubicBezTo>
                  <a:cubicBezTo>
                    <a:pt x="33072" y="55136"/>
                    <a:pt x="37777" y="54396"/>
                    <a:pt x="39659" y="53590"/>
                  </a:cubicBezTo>
                  <a:lnTo>
                    <a:pt x="39659" y="53590"/>
                  </a:lnTo>
                  <a:cubicBezTo>
                    <a:pt x="37508" y="55203"/>
                    <a:pt x="35089" y="56547"/>
                    <a:pt x="32534" y="57488"/>
                  </a:cubicBezTo>
                  <a:cubicBezTo>
                    <a:pt x="35021" y="59169"/>
                    <a:pt x="37643" y="60648"/>
                    <a:pt x="40332" y="61992"/>
                  </a:cubicBezTo>
                  <a:cubicBezTo>
                    <a:pt x="42617" y="61656"/>
                    <a:pt x="44835" y="61118"/>
                    <a:pt x="46986" y="60379"/>
                  </a:cubicBezTo>
                  <a:lnTo>
                    <a:pt x="46986" y="60379"/>
                  </a:lnTo>
                  <a:cubicBezTo>
                    <a:pt x="45709" y="61387"/>
                    <a:pt x="44298" y="62328"/>
                    <a:pt x="42819" y="63068"/>
                  </a:cubicBezTo>
                  <a:cubicBezTo>
                    <a:pt x="47860" y="65219"/>
                    <a:pt x="53372" y="66428"/>
                    <a:pt x="58884" y="66630"/>
                  </a:cubicBezTo>
                  <a:lnTo>
                    <a:pt x="59489" y="66630"/>
                  </a:lnTo>
                  <a:cubicBezTo>
                    <a:pt x="59489" y="66630"/>
                    <a:pt x="58615" y="63068"/>
                    <a:pt x="56868" y="57488"/>
                  </a:cubicBezTo>
                  <a:cubicBezTo>
                    <a:pt x="54649" y="56749"/>
                    <a:pt x="52498" y="55673"/>
                    <a:pt x="50616" y="54329"/>
                  </a:cubicBezTo>
                  <a:lnTo>
                    <a:pt x="50616" y="54329"/>
                  </a:lnTo>
                  <a:cubicBezTo>
                    <a:pt x="52364" y="54800"/>
                    <a:pt x="54246" y="55001"/>
                    <a:pt x="56061" y="55001"/>
                  </a:cubicBezTo>
                  <a:cubicBezTo>
                    <a:pt x="55456" y="53186"/>
                    <a:pt x="54717" y="51103"/>
                    <a:pt x="53977" y="48951"/>
                  </a:cubicBezTo>
                  <a:cubicBezTo>
                    <a:pt x="50616" y="48347"/>
                    <a:pt x="47390" y="46935"/>
                    <a:pt x="44634" y="44986"/>
                  </a:cubicBezTo>
                  <a:lnTo>
                    <a:pt x="44634" y="44986"/>
                  </a:lnTo>
                  <a:cubicBezTo>
                    <a:pt x="46247" y="45523"/>
                    <a:pt x="49675" y="45725"/>
                    <a:pt x="52767" y="45725"/>
                  </a:cubicBezTo>
                  <a:cubicBezTo>
                    <a:pt x="51961" y="43776"/>
                    <a:pt x="51154" y="41759"/>
                    <a:pt x="50280" y="39675"/>
                  </a:cubicBezTo>
                  <a:cubicBezTo>
                    <a:pt x="49143" y="39903"/>
                    <a:pt x="47990" y="40020"/>
                    <a:pt x="46837" y="40020"/>
                  </a:cubicBezTo>
                  <a:cubicBezTo>
                    <a:pt x="45604" y="40020"/>
                    <a:pt x="44371" y="39886"/>
                    <a:pt x="43155" y="39608"/>
                  </a:cubicBezTo>
                  <a:cubicBezTo>
                    <a:pt x="44567" y="39339"/>
                    <a:pt x="46718" y="38062"/>
                    <a:pt x="48936" y="36650"/>
                  </a:cubicBezTo>
                  <a:cubicBezTo>
                    <a:pt x="47726" y="33894"/>
                    <a:pt x="46381" y="31206"/>
                    <a:pt x="44970" y="28517"/>
                  </a:cubicBezTo>
                  <a:cubicBezTo>
                    <a:pt x="41474" y="28181"/>
                    <a:pt x="38046" y="27374"/>
                    <a:pt x="34752" y="26164"/>
                  </a:cubicBezTo>
                  <a:lnTo>
                    <a:pt x="34752" y="26164"/>
                  </a:lnTo>
                  <a:cubicBezTo>
                    <a:pt x="35044" y="26171"/>
                    <a:pt x="35336" y="26174"/>
                    <a:pt x="35628" y="26174"/>
                  </a:cubicBezTo>
                  <a:cubicBezTo>
                    <a:pt x="38226" y="26174"/>
                    <a:pt x="40819" y="25908"/>
                    <a:pt x="43357" y="25425"/>
                  </a:cubicBezTo>
                  <a:cubicBezTo>
                    <a:pt x="42012" y="23005"/>
                    <a:pt x="40533" y="20652"/>
                    <a:pt x="38987" y="18367"/>
                  </a:cubicBezTo>
                  <a:cubicBezTo>
                    <a:pt x="36943" y="18865"/>
                    <a:pt x="34825" y="19142"/>
                    <a:pt x="32688" y="19142"/>
                  </a:cubicBezTo>
                  <a:cubicBezTo>
                    <a:pt x="31944" y="19142"/>
                    <a:pt x="31197" y="19108"/>
                    <a:pt x="30450" y="19039"/>
                  </a:cubicBezTo>
                  <a:cubicBezTo>
                    <a:pt x="32064" y="18501"/>
                    <a:pt x="34282" y="16955"/>
                    <a:pt x="36567" y="15073"/>
                  </a:cubicBezTo>
                  <a:cubicBezTo>
                    <a:pt x="34551" y="12384"/>
                    <a:pt x="32333" y="9964"/>
                    <a:pt x="29845" y="7746"/>
                  </a:cubicBezTo>
                  <a:cubicBezTo>
                    <a:pt x="29375" y="10099"/>
                    <a:pt x="28635" y="12384"/>
                    <a:pt x="27560" y="14535"/>
                  </a:cubicBezTo>
                  <a:cubicBezTo>
                    <a:pt x="27694" y="12183"/>
                    <a:pt x="26417" y="8015"/>
                    <a:pt x="24938" y="3982"/>
                  </a:cubicBezTo>
                  <a:cubicBezTo>
                    <a:pt x="22653" y="2503"/>
                    <a:pt x="20233" y="1428"/>
                    <a:pt x="17679" y="688"/>
                  </a:cubicBezTo>
                  <a:lnTo>
                    <a:pt x="17679" y="688"/>
                  </a:lnTo>
                  <a:cubicBezTo>
                    <a:pt x="18284" y="3713"/>
                    <a:pt x="18553" y="6805"/>
                    <a:pt x="18553" y="9897"/>
                  </a:cubicBezTo>
                  <a:cubicBezTo>
                    <a:pt x="17948" y="7612"/>
                    <a:pt x="16065" y="3780"/>
                    <a:pt x="13982" y="83"/>
                  </a:cubicBezTo>
                  <a:cubicBezTo>
                    <a:pt x="13315" y="28"/>
                    <a:pt x="12648" y="0"/>
                    <a:pt x="11981" y="0"/>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254920" y="1921443"/>
              <a:ext cx="2009176" cy="1631830"/>
            </a:xfrm>
            <a:custGeom>
              <a:avLst/>
              <a:gdLst/>
              <a:ahLst/>
              <a:cxnLst/>
              <a:rect l="l" t="t" r="r" b="b"/>
              <a:pathLst>
                <a:path w="96595" h="78378" extrusionOk="0">
                  <a:moveTo>
                    <a:pt x="0" y="0"/>
                  </a:moveTo>
                  <a:lnTo>
                    <a:pt x="202" y="269"/>
                  </a:lnTo>
                  <a:cubicBezTo>
                    <a:pt x="3227" y="941"/>
                    <a:pt x="6117" y="2017"/>
                    <a:pt x="8806" y="3496"/>
                  </a:cubicBezTo>
                  <a:cubicBezTo>
                    <a:pt x="22048" y="10419"/>
                    <a:pt x="29980" y="24267"/>
                    <a:pt x="34349" y="34618"/>
                  </a:cubicBezTo>
                  <a:cubicBezTo>
                    <a:pt x="38046" y="43155"/>
                    <a:pt x="43558" y="50751"/>
                    <a:pt x="50616" y="56801"/>
                  </a:cubicBezTo>
                  <a:cubicBezTo>
                    <a:pt x="53036" y="58952"/>
                    <a:pt x="55591" y="60968"/>
                    <a:pt x="58212" y="62783"/>
                  </a:cubicBezTo>
                  <a:cubicBezTo>
                    <a:pt x="62380" y="65539"/>
                    <a:pt x="66749" y="68026"/>
                    <a:pt x="71253" y="70177"/>
                  </a:cubicBezTo>
                  <a:cubicBezTo>
                    <a:pt x="79319" y="73942"/>
                    <a:pt x="87789" y="76698"/>
                    <a:pt x="96595" y="78378"/>
                  </a:cubicBezTo>
                  <a:lnTo>
                    <a:pt x="96595" y="78109"/>
                  </a:lnTo>
                  <a:cubicBezTo>
                    <a:pt x="87856" y="76496"/>
                    <a:pt x="79386" y="73740"/>
                    <a:pt x="71320" y="69976"/>
                  </a:cubicBezTo>
                  <a:cubicBezTo>
                    <a:pt x="66951" y="67892"/>
                    <a:pt x="62649" y="65472"/>
                    <a:pt x="58616" y="62783"/>
                  </a:cubicBezTo>
                  <a:cubicBezTo>
                    <a:pt x="55860" y="60901"/>
                    <a:pt x="53238" y="58884"/>
                    <a:pt x="50751" y="56666"/>
                  </a:cubicBezTo>
                  <a:cubicBezTo>
                    <a:pt x="43760" y="50549"/>
                    <a:pt x="38248" y="43021"/>
                    <a:pt x="34618" y="34484"/>
                  </a:cubicBezTo>
                  <a:cubicBezTo>
                    <a:pt x="31526" y="26888"/>
                    <a:pt x="27224" y="19830"/>
                    <a:pt x="21847" y="13646"/>
                  </a:cubicBezTo>
                  <a:cubicBezTo>
                    <a:pt x="18217" y="9478"/>
                    <a:pt x="13847" y="5916"/>
                    <a:pt x="8940" y="3294"/>
                  </a:cubicBezTo>
                  <a:cubicBezTo>
                    <a:pt x="6117" y="1748"/>
                    <a:pt x="3092" y="673"/>
                    <a:pt x="0" y="0"/>
                  </a:cubicBez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5"/>
          <p:cNvGrpSpPr/>
          <p:nvPr/>
        </p:nvGrpSpPr>
        <p:grpSpPr>
          <a:xfrm rot="9596879">
            <a:off x="6110464" y="1717334"/>
            <a:ext cx="1519513" cy="1414470"/>
            <a:chOff x="448175" y="3361625"/>
            <a:chExt cx="1767900" cy="1567900"/>
          </a:xfrm>
        </p:grpSpPr>
        <p:sp>
          <p:nvSpPr>
            <p:cNvPr id="73" name="Google Shape;73;p5"/>
            <p:cNvSpPr/>
            <p:nvPr/>
          </p:nvSpPr>
          <p:spPr>
            <a:xfrm>
              <a:off x="448175" y="4136175"/>
              <a:ext cx="1764525" cy="593375"/>
            </a:xfrm>
            <a:custGeom>
              <a:avLst/>
              <a:gdLst/>
              <a:ahLst/>
              <a:cxnLst/>
              <a:rect l="l" t="t" r="r" b="b"/>
              <a:pathLst>
                <a:path w="70581" h="23735" extrusionOk="0">
                  <a:moveTo>
                    <a:pt x="17283" y="1"/>
                  </a:moveTo>
                  <a:cubicBezTo>
                    <a:pt x="11684" y="1"/>
                    <a:pt x="5882" y="858"/>
                    <a:pt x="0" y="2897"/>
                  </a:cubicBezTo>
                  <a:cubicBezTo>
                    <a:pt x="0" y="2897"/>
                    <a:pt x="2018" y="2556"/>
                    <a:pt x="5800" y="2556"/>
                  </a:cubicBezTo>
                  <a:cubicBezTo>
                    <a:pt x="16067" y="2556"/>
                    <a:pt x="39339" y="5068"/>
                    <a:pt x="70581" y="23735"/>
                  </a:cubicBezTo>
                  <a:lnTo>
                    <a:pt x="70581" y="23735"/>
                  </a:lnTo>
                  <a:cubicBezTo>
                    <a:pt x="70581" y="23735"/>
                    <a:pt x="46752" y="1"/>
                    <a:pt x="17283"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48175" y="4136750"/>
              <a:ext cx="1764525" cy="592800"/>
            </a:xfrm>
            <a:custGeom>
              <a:avLst/>
              <a:gdLst/>
              <a:ahLst/>
              <a:cxnLst/>
              <a:rect l="l" t="t" r="r" b="b"/>
              <a:pathLst>
                <a:path w="70581" h="23712" extrusionOk="0">
                  <a:moveTo>
                    <a:pt x="17215" y="1"/>
                  </a:moveTo>
                  <a:cubicBezTo>
                    <a:pt x="11635" y="1"/>
                    <a:pt x="5855" y="851"/>
                    <a:pt x="0" y="2874"/>
                  </a:cubicBezTo>
                  <a:cubicBezTo>
                    <a:pt x="1278" y="2672"/>
                    <a:pt x="2622" y="2605"/>
                    <a:pt x="3966" y="2538"/>
                  </a:cubicBezTo>
                  <a:cubicBezTo>
                    <a:pt x="8434" y="1392"/>
                    <a:pt x="12838" y="892"/>
                    <a:pt x="17121" y="892"/>
                  </a:cubicBezTo>
                  <a:cubicBezTo>
                    <a:pt x="40485" y="892"/>
                    <a:pt x="60285" y="15772"/>
                    <a:pt x="67556" y="21964"/>
                  </a:cubicBezTo>
                  <a:cubicBezTo>
                    <a:pt x="68564" y="22502"/>
                    <a:pt x="69573" y="23107"/>
                    <a:pt x="70581" y="23712"/>
                  </a:cubicBezTo>
                  <a:cubicBezTo>
                    <a:pt x="70581" y="23712"/>
                    <a:pt x="46680" y="1"/>
                    <a:pt x="17215"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957350" y="3830475"/>
              <a:ext cx="1248650" cy="971350"/>
            </a:xfrm>
            <a:custGeom>
              <a:avLst/>
              <a:gdLst/>
              <a:ahLst/>
              <a:cxnLst/>
              <a:rect l="l" t="t" r="r" b="b"/>
              <a:pathLst>
                <a:path w="49946" h="38854" extrusionOk="0">
                  <a:moveTo>
                    <a:pt x="1" y="0"/>
                  </a:moveTo>
                  <a:cubicBezTo>
                    <a:pt x="1" y="0"/>
                    <a:pt x="23797" y="4908"/>
                    <a:pt x="49945" y="38853"/>
                  </a:cubicBezTo>
                  <a:cubicBezTo>
                    <a:pt x="49945" y="38853"/>
                    <a:pt x="33476" y="1345"/>
                    <a:pt x="1"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957350" y="3830475"/>
              <a:ext cx="1248650" cy="971350"/>
            </a:xfrm>
            <a:custGeom>
              <a:avLst/>
              <a:gdLst/>
              <a:ahLst/>
              <a:cxnLst/>
              <a:rect l="l" t="t" r="r" b="b"/>
              <a:pathLst>
                <a:path w="49946" h="38854" extrusionOk="0">
                  <a:moveTo>
                    <a:pt x="1" y="0"/>
                  </a:moveTo>
                  <a:lnTo>
                    <a:pt x="1" y="0"/>
                  </a:lnTo>
                  <a:cubicBezTo>
                    <a:pt x="1076" y="269"/>
                    <a:pt x="2219" y="538"/>
                    <a:pt x="3295" y="942"/>
                  </a:cubicBezTo>
                  <a:cubicBezTo>
                    <a:pt x="28704" y="4034"/>
                    <a:pt x="43559" y="27896"/>
                    <a:pt x="48130" y="36433"/>
                  </a:cubicBezTo>
                  <a:cubicBezTo>
                    <a:pt x="48735" y="37240"/>
                    <a:pt x="49340" y="37979"/>
                    <a:pt x="49945" y="38853"/>
                  </a:cubicBezTo>
                  <a:cubicBezTo>
                    <a:pt x="49945" y="38853"/>
                    <a:pt x="33476" y="1345"/>
                    <a:pt x="1"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1" y="2731"/>
                    <a:pt x="2527" y="2086"/>
                    <a:pt x="7217" y="2086"/>
                  </a:cubicBezTo>
                  <a:cubicBezTo>
                    <a:pt x="14550" y="2086"/>
                    <a:pt x="27171" y="3662"/>
                    <a:pt x="43693" y="11738"/>
                  </a:cubicBezTo>
                  <a:cubicBezTo>
                    <a:pt x="43693" y="11738"/>
                    <a:pt x="29702" y="1"/>
                    <a:pt x="13119"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807" y="2529"/>
                    <a:pt x="1614" y="2462"/>
                    <a:pt x="2421" y="2327"/>
                  </a:cubicBezTo>
                  <a:cubicBezTo>
                    <a:pt x="6036" y="1070"/>
                    <a:pt x="9643" y="550"/>
                    <a:pt x="13134" y="550"/>
                  </a:cubicBezTo>
                  <a:cubicBezTo>
                    <a:pt x="26065" y="550"/>
                    <a:pt x="37418" y="7674"/>
                    <a:pt x="41811" y="10797"/>
                  </a:cubicBezTo>
                  <a:lnTo>
                    <a:pt x="43693" y="11738"/>
                  </a:lnTo>
                  <a:cubicBezTo>
                    <a:pt x="43693" y="11738"/>
                    <a:pt x="29702" y="1"/>
                    <a:pt x="1311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891825" y="3361625"/>
              <a:ext cx="1304075" cy="1567900"/>
            </a:xfrm>
            <a:custGeom>
              <a:avLst/>
              <a:gdLst/>
              <a:ahLst/>
              <a:cxnLst/>
              <a:rect l="l" t="t" r="r" b="b"/>
              <a:pathLst>
                <a:path w="52163" h="62716" extrusionOk="0">
                  <a:moveTo>
                    <a:pt x="0" y="0"/>
                  </a:moveTo>
                  <a:cubicBezTo>
                    <a:pt x="1" y="0"/>
                    <a:pt x="28569" y="12772"/>
                    <a:pt x="52163" y="62716"/>
                  </a:cubicBezTo>
                  <a:cubicBezTo>
                    <a:pt x="52163" y="62716"/>
                    <a:pt x="41744" y="10957"/>
                    <a:pt x="0" y="0"/>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891825" y="3361625"/>
              <a:ext cx="1304075" cy="1567900"/>
            </a:xfrm>
            <a:custGeom>
              <a:avLst/>
              <a:gdLst/>
              <a:ahLst/>
              <a:cxnLst/>
              <a:rect l="l" t="t" r="r" b="b"/>
              <a:pathLst>
                <a:path w="52163" h="62716" extrusionOk="0">
                  <a:moveTo>
                    <a:pt x="0" y="0"/>
                  </a:moveTo>
                  <a:lnTo>
                    <a:pt x="0" y="0"/>
                  </a:lnTo>
                  <a:cubicBezTo>
                    <a:pt x="1345" y="605"/>
                    <a:pt x="2622" y="1345"/>
                    <a:pt x="3832" y="2151"/>
                  </a:cubicBezTo>
                  <a:cubicBezTo>
                    <a:pt x="34955" y="13041"/>
                    <a:pt x="47121" y="47188"/>
                    <a:pt x="50482" y="59220"/>
                  </a:cubicBezTo>
                  <a:cubicBezTo>
                    <a:pt x="51020" y="60363"/>
                    <a:pt x="51625" y="61573"/>
                    <a:pt x="52163" y="62716"/>
                  </a:cubicBezTo>
                  <a:cubicBezTo>
                    <a:pt x="52163" y="62716"/>
                    <a:pt x="41744" y="10957"/>
                    <a:pt x="0"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5"/>
          <p:cNvGrpSpPr/>
          <p:nvPr/>
        </p:nvGrpSpPr>
        <p:grpSpPr>
          <a:xfrm rot="-4447998">
            <a:off x="1504470" y="2887199"/>
            <a:ext cx="2431674" cy="2055624"/>
            <a:chOff x="238125" y="1825275"/>
            <a:chExt cx="2431675" cy="2055625"/>
          </a:xfrm>
        </p:grpSpPr>
        <p:sp>
          <p:nvSpPr>
            <p:cNvPr id="82" name="Google Shape;82;p5"/>
            <p:cNvSpPr/>
            <p:nvPr/>
          </p:nvSpPr>
          <p:spPr>
            <a:xfrm>
              <a:off x="238125" y="1825275"/>
              <a:ext cx="1487250" cy="1665775"/>
            </a:xfrm>
            <a:custGeom>
              <a:avLst/>
              <a:gdLst/>
              <a:ahLst/>
              <a:cxnLst/>
              <a:rect l="l" t="t" r="r" b="b"/>
              <a:pathLst>
                <a:path w="59490" h="66631" extrusionOk="0">
                  <a:moveTo>
                    <a:pt x="11981" y="0"/>
                  </a:moveTo>
                  <a:cubicBezTo>
                    <a:pt x="7804" y="0"/>
                    <a:pt x="3652" y="1079"/>
                    <a:pt x="0" y="3108"/>
                  </a:cubicBezTo>
                  <a:cubicBezTo>
                    <a:pt x="0" y="3108"/>
                    <a:pt x="269" y="3377"/>
                    <a:pt x="672" y="3847"/>
                  </a:cubicBezTo>
                  <a:lnTo>
                    <a:pt x="874" y="4116"/>
                  </a:lnTo>
                  <a:cubicBezTo>
                    <a:pt x="3966" y="7612"/>
                    <a:pt x="6386" y="11578"/>
                    <a:pt x="8134" y="15880"/>
                  </a:cubicBezTo>
                  <a:cubicBezTo>
                    <a:pt x="9545" y="16031"/>
                    <a:pt x="10919" y="16107"/>
                    <a:pt x="12312" y="16107"/>
                  </a:cubicBezTo>
                  <a:cubicBezTo>
                    <a:pt x="12776" y="16107"/>
                    <a:pt x="13242" y="16098"/>
                    <a:pt x="13713" y="16081"/>
                  </a:cubicBezTo>
                  <a:lnTo>
                    <a:pt x="13713" y="16081"/>
                  </a:lnTo>
                  <a:cubicBezTo>
                    <a:pt x="12100" y="16686"/>
                    <a:pt x="10419" y="17157"/>
                    <a:pt x="8739" y="17560"/>
                  </a:cubicBezTo>
                  <a:cubicBezTo>
                    <a:pt x="9478" y="19644"/>
                    <a:pt x="9814" y="21862"/>
                    <a:pt x="9814" y="24080"/>
                  </a:cubicBezTo>
                  <a:lnTo>
                    <a:pt x="9814" y="24887"/>
                  </a:lnTo>
                  <a:cubicBezTo>
                    <a:pt x="12973" y="24148"/>
                    <a:pt x="17007" y="23072"/>
                    <a:pt x="18620" y="22064"/>
                  </a:cubicBezTo>
                  <a:lnTo>
                    <a:pt x="18620" y="22064"/>
                  </a:lnTo>
                  <a:cubicBezTo>
                    <a:pt x="16402" y="24820"/>
                    <a:pt x="13511" y="26971"/>
                    <a:pt x="10285" y="28315"/>
                  </a:cubicBezTo>
                  <a:cubicBezTo>
                    <a:pt x="10553" y="29794"/>
                    <a:pt x="11024" y="31273"/>
                    <a:pt x="11562" y="32684"/>
                  </a:cubicBezTo>
                  <a:cubicBezTo>
                    <a:pt x="13796" y="32922"/>
                    <a:pt x="16567" y="33160"/>
                    <a:pt x="18689" y="33160"/>
                  </a:cubicBezTo>
                  <a:cubicBezTo>
                    <a:pt x="19567" y="33160"/>
                    <a:pt x="20334" y="33119"/>
                    <a:pt x="20905" y="33021"/>
                  </a:cubicBezTo>
                  <a:lnTo>
                    <a:pt x="20905" y="33021"/>
                  </a:lnTo>
                  <a:cubicBezTo>
                    <a:pt x="18284" y="34163"/>
                    <a:pt x="15460" y="34903"/>
                    <a:pt x="12637" y="35172"/>
                  </a:cubicBezTo>
                  <a:cubicBezTo>
                    <a:pt x="13780" y="37659"/>
                    <a:pt x="15192" y="40079"/>
                    <a:pt x="16805" y="42364"/>
                  </a:cubicBezTo>
                  <a:cubicBezTo>
                    <a:pt x="19695" y="40885"/>
                    <a:pt x="23594" y="38734"/>
                    <a:pt x="25073" y="37323"/>
                  </a:cubicBezTo>
                  <a:lnTo>
                    <a:pt x="25073" y="37323"/>
                  </a:lnTo>
                  <a:cubicBezTo>
                    <a:pt x="23325" y="40079"/>
                    <a:pt x="21040" y="42498"/>
                    <a:pt x="18351" y="44381"/>
                  </a:cubicBezTo>
                  <a:cubicBezTo>
                    <a:pt x="19763" y="46196"/>
                    <a:pt x="21309" y="47876"/>
                    <a:pt x="22922" y="49489"/>
                  </a:cubicBezTo>
                  <a:cubicBezTo>
                    <a:pt x="24938" y="47002"/>
                    <a:pt x="28232" y="42835"/>
                    <a:pt x="29039" y="40751"/>
                  </a:cubicBezTo>
                  <a:lnTo>
                    <a:pt x="29039" y="40751"/>
                  </a:lnTo>
                  <a:cubicBezTo>
                    <a:pt x="28434" y="44582"/>
                    <a:pt x="27022" y="48212"/>
                    <a:pt x="24871" y="51439"/>
                  </a:cubicBezTo>
                  <a:cubicBezTo>
                    <a:pt x="26484" y="52917"/>
                    <a:pt x="28165" y="54329"/>
                    <a:pt x="29913" y="55606"/>
                  </a:cubicBezTo>
                  <a:cubicBezTo>
                    <a:pt x="33072" y="55136"/>
                    <a:pt x="37777" y="54396"/>
                    <a:pt x="39659" y="53590"/>
                  </a:cubicBezTo>
                  <a:lnTo>
                    <a:pt x="39659" y="53590"/>
                  </a:lnTo>
                  <a:cubicBezTo>
                    <a:pt x="37508" y="55203"/>
                    <a:pt x="35089" y="56547"/>
                    <a:pt x="32534" y="57488"/>
                  </a:cubicBezTo>
                  <a:cubicBezTo>
                    <a:pt x="35021" y="59169"/>
                    <a:pt x="37643" y="60648"/>
                    <a:pt x="40332" y="61992"/>
                  </a:cubicBezTo>
                  <a:cubicBezTo>
                    <a:pt x="42617" y="61656"/>
                    <a:pt x="44835" y="61118"/>
                    <a:pt x="46986" y="60379"/>
                  </a:cubicBezTo>
                  <a:lnTo>
                    <a:pt x="46986" y="60379"/>
                  </a:lnTo>
                  <a:cubicBezTo>
                    <a:pt x="45709" y="61387"/>
                    <a:pt x="44298" y="62328"/>
                    <a:pt x="42819" y="63068"/>
                  </a:cubicBezTo>
                  <a:cubicBezTo>
                    <a:pt x="47860" y="65219"/>
                    <a:pt x="53372" y="66428"/>
                    <a:pt x="58884" y="66630"/>
                  </a:cubicBezTo>
                  <a:lnTo>
                    <a:pt x="59489" y="66630"/>
                  </a:lnTo>
                  <a:cubicBezTo>
                    <a:pt x="59489" y="66630"/>
                    <a:pt x="58615" y="63068"/>
                    <a:pt x="56868" y="57488"/>
                  </a:cubicBezTo>
                  <a:cubicBezTo>
                    <a:pt x="54649" y="56749"/>
                    <a:pt x="52498" y="55673"/>
                    <a:pt x="50616" y="54329"/>
                  </a:cubicBezTo>
                  <a:lnTo>
                    <a:pt x="50616" y="54329"/>
                  </a:lnTo>
                  <a:cubicBezTo>
                    <a:pt x="52364" y="54800"/>
                    <a:pt x="54246" y="55001"/>
                    <a:pt x="56061" y="55001"/>
                  </a:cubicBezTo>
                  <a:cubicBezTo>
                    <a:pt x="55456" y="53186"/>
                    <a:pt x="54717" y="51103"/>
                    <a:pt x="53977" y="48951"/>
                  </a:cubicBezTo>
                  <a:cubicBezTo>
                    <a:pt x="50616" y="48347"/>
                    <a:pt x="47390" y="46935"/>
                    <a:pt x="44634" y="44986"/>
                  </a:cubicBezTo>
                  <a:lnTo>
                    <a:pt x="44634" y="44986"/>
                  </a:lnTo>
                  <a:cubicBezTo>
                    <a:pt x="46247" y="45523"/>
                    <a:pt x="49675" y="45725"/>
                    <a:pt x="52767" y="45725"/>
                  </a:cubicBezTo>
                  <a:cubicBezTo>
                    <a:pt x="51961" y="43776"/>
                    <a:pt x="51154" y="41759"/>
                    <a:pt x="50280" y="39675"/>
                  </a:cubicBezTo>
                  <a:cubicBezTo>
                    <a:pt x="49143" y="39903"/>
                    <a:pt x="47990" y="40020"/>
                    <a:pt x="46837" y="40020"/>
                  </a:cubicBezTo>
                  <a:cubicBezTo>
                    <a:pt x="45604" y="40020"/>
                    <a:pt x="44371" y="39886"/>
                    <a:pt x="43155" y="39608"/>
                  </a:cubicBezTo>
                  <a:cubicBezTo>
                    <a:pt x="44567" y="39339"/>
                    <a:pt x="46718" y="38062"/>
                    <a:pt x="48936" y="36650"/>
                  </a:cubicBezTo>
                  <a:cubicBezTo>
                    <a:pt x="47726" y="33894"/>
                    <a:pt x="46381" y="31206"/>
                    <a:pt x="44970" y="28517"/>
                  </a:cubicBezTo>
                  <a:cubicBezTo>
                    <a:pt x="41474" y="28181"/>
                    <a:pt x="38046" y="27374"/>
                    <a:pt x="34752" y="26164"/>
                  </a:cubicBezTo>
                  <a:lnTo>
                    <a:pt x="34752" y="26164"/>
                  </a:lnTo>
                  <a:cubicBezTo>
                    <a:pt x="35044" y="26171"/>
                    <a:pt x="35336" y="26174"/>
                    <a:pt x="35628" y="26174"/>
                  </a:cubicBezTo>
                  <a:cubicBezTo>
                    <a:pt x="38226" y="26174"/>
                    <a:pt x="40819" y="25908"/>
                    <a:pt x="43357" y="25425"/>
                  </a:cubicBezTo>
                  <a:cubicBezTo>
                    <a:pt x="42012" y="23005"/>
                    <a:pt x="40533" y="20652"/>
                    <a:pt x="38987" y="18367"/>
                  </a:cubicBezTo>
                  <a:cubicBezTo>
                    <a:pt x="36943" y="18865"/>
                    <a:pt x="34825" y="19142"/>
                    <a:pt x="32688" y="19142"/>
                  </a:cubicBezTo>
                  <a:cubicBezTo>
                    <a:pt x="31944" y="19142"/>
                    <a:pt x="31197" y="19108"/>
                    <a:pt x="30450" y="19039"/>
                  </a:cubicBezTo>
                  <a:cubicBezTo>
                    <a:pt x="32064" y="18501"/>
                    <a:pt x="34282" y="16955"/>
                    <a:pt x="36567" y="15073"/>
                  </a:cubicBezTo>
                  <a:cubicBezTo>
                    <a:pt x="34551" y="12384"/>
                    <a:pt x="32333" y="9964"/>
                    <a:pt x="29845" y="7746"/>
                  </a:cubicBezTo>
                  <a:cubicBezTo>
                    <a:pt x="29375" y="10099"/>
                    <a:pt x="28635" y="12384"/>
                    <a:pt x="27560" y="14535"/>
                  </a:cubicBezTo>
                  <a:cubicBezTo>
                    <a:pt x="27694" y="12183"/>
                    <a:pt x="26417" y="8015"/>
                    <a:pt x="24938" y="3982"/>
                  </a:cubicBezTo>
                  <a:cubicBezTo>
                    <a:pt x="22653" y="2503"/>
                    <a:pt x="20233" y="1428"/>
                    <a:pt x="17679" y="688"/>
                  </a:cubicBezTo>
                  <a:lnTo>
                    <a:pt x="17679" y="688"/>
                  </a:lnTo>
                  <a:cubicBezTo>
                    <a:pt x="18284" y="3713"/>
                    <a:pt x="18553" y="6805"/>
                    <a:pt x="18553" y="9897"/>
                  </a:cubicBezTo>
                  <a:cubicBezTo>
                    <a:pt x="17948" y="7612"/>
                    <a:pt x="16065" y="3780"/>
                    <a:pt x="13982" y="83"/>
                  </a:cubicBezTo>
                  <a:cubicBezTo>
                    <a:pt x="13315" y="28"/>
                    <a:pt x="12648" y="0"/>
                    <a:pt x="11981" y="0"/>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254925" y="1921450"/>
              <a:ext cx="2414875" cy="1959450"/>
            </a:xfrm>
            <a:custGeom>
              <a:avLst/>
              <a:gdLst/>
              <a:ahLst/>
              <a:cxnLst/>
              <a:rect l="l" t="t" r="r" b="b"/>
              <a:pathLst>
                <a:path w="96595" h="78378" extrusionOk="0">
                  <a:moveTo>
                    <a:pt x="0" y="0"/>
                  </a:moveTo>
                  <a:lnTo>
                    <a:pt x="202" y="269"/>
                  </a:lnTo>
                  <a:cubicBezTo>
                    <a:pt x="3227" y="941"/>
                    <a:pt x="6117" y="2017"/>
                    <a:pt x="8806" y="3496"/>
                  </a:cubicBezTo>
                  <a:cubicBezTo>
                    <a:pt x="22048" y="10419"/>
                    <a:pt x="29980" y="24267"/>
                    <a:pt x="34349" y="34618"/>
                  </a:cubicBezTo>
                  <a:cubicBezTo>
                    <a:pt x="38046" y="43155"/>
                    <a:pt x="43558" y="50751"/>
                    <a:pt x="50616" y="56801"/>
                  </a:cubicBezTo>
                  <a:cubicBezTo>
                    <a:pt x="53036" y="58952"/>
                    <a:pt x="55591" y="60968"/>
                    <a:pt x="58212" y="62783"/>
                  </a:cubicBezTo>
                  <a:cubicBezTo>
                    <a:pt x="62380" y="65539"/>
                    <a:pt x="66749" y="68026"/>
                    <a:pt x="71253" y="70177"/>
                  </a:cubicBezTo>
                  <a:cubicBezTo>
                    <a:pt x="79319" y="73942"/>
                    <a:pt x="87789" y="76698"/>
                    <a:pt x="96595" y="78378"/>
                  </a:cubicBezTo>
                  <a:lnTo>
                    <a:pt x="96595" y="78109"/>
                  </a:lnTo>
                  <a:cubicBezTo>
                    <a:pt x="87856" y="76496"/>
                    <a:pt x="79386" y="73740"/>
                    <a:pt x="71320" y="69976"/>
                  </a:cubicBezTo>
                  <a:cubicBezTo>
                    <a:pt x="66951" y="67892"/>
                    <a:pt x="62649" y="65472"/>
                    <a:pt x="58616" y="62783"/>
                  </a:cubicBezTo>
                  <a:cubicBezTo>
                    <a:pt x="55860" y="60901"/>
                    <a:pt x="53238" y="58884"/>
                    <a:pt x="50751" y="56666"/>
                  </a:cubicBezTo>
                  <a:cubicBezTo>
                    <a:pt x="43760" y="50549"/>
                    <a:pt x="38248" y="43021"/>
                    <a:pt x="34618" y="34484"/>
                  </a:cubicBezTo>
                  <a:cubicBezTo>
                    <a:pt x="31526" y="26888"/>
                    <a:pt x="27224" y="19830"/>
                    <a:pt x="21847" y="13646"/>
                  </a:cubicBezTo>
                  <a:cubicBezTo>
                    <a:pt x="18217" y="9478"/>
                    <a:pt x="13847" y="5916"/>
                    <a:pt x="8940" y="3294"/>
                  </a:cubicBezTo>
                  <a:cubicBezTo>
                    <a:pt x="6117" y="1748"/>
                    <a:pt x="3092" y="673"/>
                    <a:pt x="0" y="0"/>
                  </a:cubicBez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6"/>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6"/>
          <p:cNvGrpSpPr/>
          <p:nvPr/>
        </p:nvGrpSpPr>
        <p:grpSpPr>
          <a:xfrm>
            <a:off x="7941850" y="431700"/>
            <a:ext cx="544750" cy="108300"/>
            <a:chOff x="8059250" y="431700"/>
            <a:chExt cx="544750" cy="108300"/>
          </a:xfrm>
        </p:grpSpPr>
        <p:sp>
          <p:nvSpPr>
            <p:cNvPr id="88" name="Google Shape;88;p6"/>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6"/>
          <p:cNvSpPr txBox="1">
            <a:spLocks noGrp="1"/>
          </p:cNvSpPr>
          <p:nvPr>
            <p:ph type="title"/>
          </p:nvPr>
        </p:nvSpPr>
        <p:spPr>
          <a:xfrm>
            <a:off x="540000" y="445025"/>
            <a:ext cx="4026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92" name="Google Shape;92;p6"/>
          <p:cNvGrpSpPr/>
          <p:nvPr/>
        </p:nvGrpSpPr>
        <p:grpSpPr>
          <a:xfrm rot="-9713314" flipH="1">
            <a:off x="4004901" y="-603039"/>
            <a:ext cx="1980219" cy="1756199"/>
            <a:chOff x="448175" y="3361625"/>
            <a:chExt cx="1767900" cy="1567900"/>
          </a:xfrm>
        </p:grpSpPr>
        <p:sp>
          <p:nvSpPr>
            <p:cNvPr id="93" name="Google Shape;93;p6"/>
            <p:cNvSpPr/>
            <p:nvPr/>
          </p:nvSpPr>
          <p:spPr>
            <a:xfrm>
              <a:off x="448175" y="4136175"/>
              <a:ext cx="1764525" cy="593375"/>
            </a:xfrm>
            <a:custGeom>
              <a:avLst/>
              <a:gdLst/>
              <a:ahLst/>
              <a:cxnLst/>
              <a:rect l="l" t="t" r="r" b="b"/>
              <a:pathLst>
                <a:path w="70581" h="23735" extrusionOk="0">
                  <a:moveTo>
                    <a:pt x="17283" y="1"/>
                  </a:moveTo>
                  <a:cubicBezTo>
                    <a:pt x="11684" y="1"/>
                    <a:pt x="5882" y="858"/>
                    <a:pt x="0" y="2897"/>
                  </a:cubicBezTo>
                  <a:cubicBezTo>
                    <a:pt x="0" y="2897"/>
                    <a:pt x="2018" y="2556"/>
                    <a:pt x="5800" y="2556"/>
                  </a:cubicBezTo>
                  <a:cubicBezTo>
                    <a:pt x="16067" y="2556"/>
                    <a:pt x="39339" y="5068"/>
                    <a:pt x="70581" y="23735"/>
                  </a:cubicBezTo>
                  <a:lnTo>
                    <a:pt x="70581" y="23735"/>
                  </a:lnTo>
                  <a:cubicBezTo>
                    <a:pt x="70581" y="23735"/>
                    <a:pt x="46752" y="1"/>
                    <a:pt x="17283"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48175" y="4136750"/>
              <a:ext cx="1764525" cy="592800"/>
            </a:xfrm>
            <a:custGeom>
              <a:avLst/>
              <a:gdLst/>
              <a:ahLst/>
              <a:cxnLst/>
              <a:rect l="l" t="t" r="r" b="b"/>
              <a:pathLst>
                <a:path w="70581" h="23712" extrusionOk="0">
                  <a:moveTo>
                    <a:pt x="17215" y="1"/>
                  </a:moveTo>
                  <a:cubicBezTo>
                    <a:pt x="11635" y="1"/>
                    <a:pt x="5855" y="851"/>
                    <a:pt x="0" y="2874"/>
                  </a:cubicBezTo>
                  <a:cubicBezTo>
                    <a:pt x="1278" y="2672"/>
                    <a:pt x="2622" y="2605"/>
                    <a:pt x="3966" y="2538"/>
                  </a:cubicBezTo>
                  <a:cubicBezTo>
                    <a:pt x="8434" y="1392"/>
                    <a:pt x="12838" y="892"/>
                    <a:pt x="17121" y="892"/>
                  </a:cubicBezTo>
                  <a:cubicBezTo>
                    <a:pt x="40485" y="892"/>
                    <a:pt x="60285" y="15772"/>
                    <a:pt x="67556" y="21964"/>
                  </a:cubicBezTo>
                  <a:cubicBezTo>
                    <a:pt x="68564" y="22502"/>
                    <a:pt x="69573" y="23107"/>
                    <a:pt x="70581" y="23712"/>
                  </a:cubicBezTo>
                  <a:cubicBezTo>
                    <a:pt x="70581" y="23712"/>
                    <a:pt x="46680" y="1"/>
                    <a:pt x="17215"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957350" y="3830475"/>
              <a:ext cx="1248650" cy="971350"/>
            </a:xfrm>
            <a:custGeom>
              <a:avLst/>
              <a:gdLst/>
              <a:ahLst/>
              <a:cxnLst/>
              <a:rect l="l" t="t" r="r" b="b"/>
              <a:pathLst>
                <a:path w="49946" h="38854" extrusionOk="0">
                  <a:moveTo>
                    <a:pt x="1" y="0"/>
                  </a:moveTo>
                  <a:cubicBezTo>
                    <a:pt x="1" y="0"/>
                    <a:pt x="23797" y="4908"/>
                    <a:pt x="49945" y="38853"/>
                  </a:cubicBezTo>
                  <a:cubicBezTo>
                    <a:pt x="49945" y="38853"/>
                    <a:pt x="33476" y="1345"/>
                    <a:pt x="1"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957350" y="3830475"/>
              <a:ext cx="1248650" cy="971350"/>
            </a:xfrm>
            <a:custGeom>
              <a:avLst/>
              <a:gdLst/>
              <a:ahLst/>
              <a:cxnLst/>
              <a:rect l="l" t="t" r="r" b="b"/>
              <a:pathLst>
                <a:path w="49946" h="38854" extrusionOk="0">
                  <a:moveTo>
                    <a:pt x="1" y="0"/>
                  </a:moveTo>
                  <a:lnTo>
                    <a:pt x="1" y="0"/>
                  </a:lnTo>
                  <a:cubicBezTo>
                    <a:pt x="1076" y="269"/>
                    <a:pt x="2219" y="538"/>
                    <a:pt x="3295" y="942"/>
                  </a:cubicBezTo>
                  <a:cubicBezTo>
                    <a:pt x="28704" y="4034"/>
                    <a:pt x="43559" y="27896"/>
                    <a:pt x="48130" y="36433"/>
                  </a:cubicBezTo>
                  <a:cubicBezTo>
                    <a:pt x="48735" y="37240"/>
                    <a:pt x="49340" y="37979"/>
                    <a:pt x="49945" y="38853"/>
                  </a:cubicBezTo>
                  <a:cubicBezTo>
                    <a:pt x="49945" y="38853"/>
                    <a:pt x="33476" y="1345"/>
                    <a:pt x="1"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1" y="2731"/>
                    <a:pt x="2527" y="2086"/>
                    <a:pt x="7217" y="2086"/>
                  </a:cubicBezTo>
                  <a:cubicBezTo>
                    <a:pt x="14550" y="2086"/>
                    <a:pt x="27171" y="3662"/>
                    <a:pt x="43693" y="11738"/>
                  </a:cubicBezTo>
                  <a:cubicBezTo>
                    <a:pt x="43693" y="11738"/>
                    <a:pt x="29702" y="1"/>
                    <a:pt x="13119"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807" y="2529"/>
                    <a:pt x="1614" y="2462"/>
                    <a:pt x="2421" y="2327"/>
                  </a:cubicBezTo>
                  <a:cubicBezTo>
                    <a:pt x="6036" y="1070"/>
                    <a:pt x="9643" y="550"/>
                    <a:pt x="13134" y="550"/>
                  </a:cubicBezTo>
                  <a:cubicBezTo>
                    <a:pt x="26065" y="550"/>
                    <a:pt x="37418" y="7674"/>
                    <a:pt x="41811" y="10797"/>
                  </a:cubicBezTo>
                  <a:lnTo>
                    <a:pt x="43693" y="11738"/>
                  </a:lnTo>
                  <a:cubicBezTo>
                    <a:pt x="43693" y="11738"/>
                    <a:pt x="29702" y="1"/>
                    <a:pt x="1311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91825" y="3361625"/>
              <a:ext cx="1304075" cy="1567900"/>
            </a:xfrm>
            <a:custGeom>
              <a:avLst/>
              <a:gdLst/>
              <a:ahLst/>
              <a:cxnLst/>
              <a:rect l="l" t="t" r="r" b="b"/>
              <a:pathLst>
                <a:path w="52163" h="62716" extrusionOk="0">
                  <a:moveTo>
                    <a:pt x="0" y="0"/>
                  </a:moveTo>
                  <a:cubicBezTo>
                    <a:pt x="1" y="0"/>
                    <a:pt x="28569" y="12772"/>
                    <a:pt x="52163" y="62716"/>
                  </a:cubicBezTo>
                  <a:cubicBezTo>
                    <a:pt x="52163" y="62716"/>
                    <a:pt x="41744" y="10957"/>
                    <a:pt x="0" y="0"/>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891825" y="3361625"/>
              <a:ext cx="1304075" cy="1567900"/>
            </a:xfrm>
            <a:custGeom>
              <a:avLst/>
              <a:gdLst/>
              <a:ahLst/>
              <a:cxnLst/>
              <a:rect l="l" t="t" r="r" b="b"/>
              <a:pathLst>
                <a:path w="52163" h="62716" extrusionOk="0">
                  <a:moveTo>
                    <a:pt x="0" y="0"/>
                  </a:moveTo>
                  <a:lnTo>
                    <a:pt x="0" y="0"/>
                  </a:lnTo>
                  <a:cubicBezTo>
                    <a:pt x="1345" y="605"/>
                    <a:pt x="2622" y="1345"/>
                    <a:pt x="3832" y="2151"/>
                  </a:cubicBezTo>
                  <a:cubicBezTo>
                    <a:pt x="34955" y="13041"/>
                    <a:pt x="47121" y="47188"/>
                    <a:pt x="50482" y="59220"/>
                  </a:cubicBezTo>
                  <a:cubicBezTo>
                    <a:pt x="51020" y="60363"/>
                    <a:pt x="51625" y="61573"/>
                    <a:pt x="52163" y="62716"/>
                  </a:cubicBezTo>
                  <a:cubicBezTo>
                    <a:pt x="52163" y="62716"/>
                    <a:pt x="41744" y="10957"/>
                    <a:pt x="0"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6"/>
          <p:cNvGrpSpPr/>
          <p:nvPr/>
        </p:nvGrpSpPr>
        <p:grpSpPr>
          <a:xfrm rot="-9892201" flipH="1">
            <a:off x="5102771" y="-557312"/>
            <a:ext cx="2431584" cy="2055548"/>
            <a:chOff x="238125" y="1825275"/>
            <a:chExt cx="2431675" cy="2055625"/>
          </a:xfrm>
        </p:grpSpPr>
        <p:sp>
          <p:nvSpPr>
            <p:cNvPr id="102" name="Google Shape;102;p6"/>
            <p:cNvSpPr/>
            <p:nvPr/>
          </p:nvSpPr>
          <p:spPr>
            <a:xfrm>
              <a:off x="238125" y="1825275"/>
              <a:ext cx="1487250" cy="1665775"/>
            </a:xfrm>
            <a:custGeom>
              <a:avLst/>
              <a:gdLst/>
              <a:ahLst/>
              <a:cxnLst/>
              <a:rect l="l" t="t" r="r" b="b"/>
              <a:pathLst>
                <a:path w="59490" h="66631" extrusionOk="0">
                  <a:moveTo>
                    <a:pt x="11981" y="0"/>
                  </a:moveTo>
                  <a:cubicBezTo>
                    <a:pt x="7804" y="0"/>
                    <a:pt x="3652" y="1079"/>
                    <a:pt x="0" y="3108"/>
                  </a:cubicBezTo>
                  <a:cubicBezTo>
                    <a:pt x="0" y="3108"/>
                    <a:pt x="269" y="3377"/>
                    <a:pt x="672" y="3847"/>
                  </a:cubicBezTo>
                  <a:lnTo>
                    <a:pt x="874" y="4116"/>
                  </a:lnTo>
                  <a:cubicBezTo>
                    <a:pt x="3966" y="7612"/>
                    <a:pt x="6386" y="11578"/>
                    <a:pt x="8134" y="15880"/>
                  </a:cubicBezTo>
                  <a:cubicBezTo>
                    <a:pt x="9545" y="16031"/>
                    <a:pt x="10919" y="16107"/>
                    <a:pt x="12312" y="16107"/>
                  </a:cubicBezTo>
                  <a:cubicBezTo>
                    <a:pt x="12776" y="16107"/>
                    <a:pt x="13242" y="16098"/>
                    <a:pt x="13713" y="16081"/>
                  </a:cubicBezTo>
                  <a:lnTo>
                    <a:pt x="13713" y="16081"/>
                  </a:lnTo>
                  <a:cubicBezTo>
                    <a:pt x="12100" y="16686"/>
                    <a:pt x="10419" y="17157"/>
                    <a:pt x="8739" y="17560"/>
                  </a:cubicBezTo>
                  <a:cubicBezTo>
                    <a:pt x="9478" y="19644"/>
                    <a:pt x="9814" y="21862"/>
                    <a:pt x="9814" y="24080"/>
                  </a:cubicBezTo>
                  <a:lnTo>
                    <a:pt x="9814" y="24887"/>
                  </a:lnTo>
                  <a:cubicBezTo>
                    <a:pt x="12973" y="24148"/>
                    <a:pt x="17007" y="23072"/>
                    <a:pt x="18620" y="22064"/>
                  </a:cubicBezTo>
                  <a:lnTo>
                    <a:pt x="18620" y="22064"/>
                  </a:lnTo>
                  <a:cubicBezTo>
                    <a:pt x="16402" y="24820"/>
                    <a:pt x="13511" y="26971"/>
                    <a:pt x="10285" y="28315"/>
                  </a:cubicBezTo>
                  <a:cubicBezTo>
                    <a:pt x="10553" y="29794"/>
                    <a:pt x="11024" y="31273"/>
                    <a:pt x="11562" y="32684"/>
                  </a:cubicBezTo>
                  <a:cubicBezTo>
                    <a:pt x="13796" y="32922"/>
                    <a:pt x="16567" y="33160"/>
                    <a:pt x="18689" y="33160"/>
                  </a:cubicBezTo>
                  <a:cubicBezTo>
                    <a:pt x="19567" y="33160"/>
                    <a:pt x="20334" y="33119"/>
                    <a:pt x="20905" y="33021"/>
                  </a:cubicBezTo>
                  <a:lnTo>
                    <a:pt x="20905" y="33021"/>
                  </a:lnTo>
                  <a:cubicBezTo>
                    <a:pt x="18284" y="34163"/>
                    <a:pt x="15460" y="34903"/>
                    <a:pt x="12637" y="35172"/>
                  </a:cubicBezTo>
                  <a:cubicBezTo>
                    <a:pt x="13780" y="37659"/>
                    <a:pt x="15192" y="40079"/>
                    <a:pt x="16805" y="42364"/>
                  </a:cubicBezTo>
                  <a:cubicBezTo>
                    <a:pt x="19695" y="40885"/>
                    <a:pt x="23594" y="38734"/>
                    <a:pt x="25073" y="37323"/>
                  </a:cubicBezTo>
                  <a:lnTo>
                    <a:pt x="25073" y="37323"/>
                  </a:lnTo>
                  <a:cubicBezTo>
                    <a:pt x="23325" y="40079"/>
                    <a:pt x="21040" y="42498"/>
                    <a:pt x="18351" y="44381"/>
                  </a:cubicBezTo>
                  <a:cubicBezTo>
                    <a:pt x="19763" y="46196"/>
                    <a:pt x="21309" y="47876"/>
                    <a:pt x="22922" y="49489"/>
                  </a:cubicBezTo>
                  <a:cubicBezTo>
                    <a:pt x="24938" y="47002"/>
                    <a:pt x="28232" y="42835"/>
                    <a:pt x="29039" y="40751"/>
                  </a:cubicBezTo>
                  <a:lnTo>
                    <a:pt x="29039" y="40751"/>
                  </a:lnTo>
                  <a:cubicBezTo>
                    <a:pt x="28434" y="44582"/>
                    <a:pt x="27022" y="48212"/>
                    <a:pt x="24871" y="51439"/>
                  </a:cubicBezTo>
                  <a:cubicBezTo>
                    <a:pt x="26484" y="52917"/>
                    <a:pt x="28165" y="54329"/>
                    <a:pt x="29913" y="55606"/>
                  </a:cubicBezTo>
                  <a:cubicBezTo>
                    <a:pt x="33072" y="55136"/>
                    <a:pt x="37777" y="54396"/>
                    <a:pt x="39659" y="53590"/>
                  </a:cubicBezTo>
                  <a:lnTo>
                    <a:pt x="39659" y="53590"/>
                  </a:lnTo>
                  <a:cubicBezTo>
                    <a:pt x="37508" y="55203"/>
                    <a:pt x="35089" y="56547"/>
                    <a:pt x="32534" y="57488"/>
                  </a:cubicBezTo>
                  <a:cubicBezTo>
                    <a:pt x="35021" y="59169"/>
                    <a:pt x="37643" y="60648"/>
                    <a:pt x="40332" y="61992"/>
                  </a:cubicBezTo>
                  <a:cubicBezTo>
                    <a:pt x="42617" y="61656"/>
                    <a:pt x="44835" y="61118"/>
                    <a:pt x="46986" y="60379"/>
                  </a:cubicBezTo>
                  <a:lnTo>
                    <a:pt x="46986" y="60379"/>
                  </a:lnTo>
                  <a:cubicBezTo>
                    <a:pt x="45709" y="61387"/>
                    <a:pt x="44298" y="62328"/>
                    <a:pt x="42819" y="63068"/>
                  </a:cubicBezTo>
                  <a:cubicBezTo>
                    <a:pt x="47860" y="65219"/>
                    <a:pt x="53372" y="66428"/>
                    <a:pt x="58884" y="66630"/>
                  </a:cubicBezTo>
                  <a:lnTo>
                    <a:pt x="59489" y="66630"/>
                  </a:lnTo>
                  <a:cubicBezTo>
                    <a:pt x="59489" y="66630"/>
                    <a:pt x="58615" y="63068"/>
                    <a:pt x="56868" y="57488"/>
                  </a:cubicBezTo>
                  <a:cubicBezTo>
                    <a:pt x="54649" y="56749"/>
                    <a:pt x="52498" y="55673"/>
                    <a:pt x="50616" y="54329"/>
                  </a:cubicBezTo>
                  <a:lnTo>
                    <a:pt x="50616" y="54329"/>
                  </a:lnTo>
                  <a:cubicBezTo>
                    <a:pt x="52364" y="54800"/>
                    <a:pt x="54246" y="55001"/>
                    <a:pt x="56061" y="55001"/>
                  </a:cubicBezTo>
                  <a:cubicBezTo>
                    <a:pt x="55456" y="53186"/>
                    <a:pt x="54717" y="51103"/>
                    <a:pt x="53977" y="48951"/>
                  </a:cubicBezTo>
                  <a:cubicBezTo>
                    <a:pt x="50616" y="48347"/>
                    <a:pt x="47390" y="46935"/>
                    <a:pt x="44634" y="44986"/>
                  </a:cubicBezTo>
                  <a:lnTo>
                    <a:pt x="44634" y="44986"/>
                  </a:lnTo>
                  <a:cubicBezTo>
                    <a:pt x="46247" y="45523"/>
                    <a:pt x="49675" y="45725"/>
                    <a:pt x="52767" y="45725"/>
                  </a:cubicBezTo>
                  <a:cubicBezTo>
                    <a:pt x="51961" y="43776"/>
                    <a:pt x="51154" y="41759"/>
                    <a:pt x="50280" y="39675"/>
                  </a:cubicBezTo>
                  <a:cubicBezTo>
                    <a:pt x="49143" y="39903"/>
                    <a:pt x="47990" y="40020"/>
                    <a:pt x="46837" y="40020"/>
                  </a:cubicBezTo>
                  <a:cubicBezTo>
                    <a:pt x="45604" y="40020"/>
                    <a:pt x="44371" y="39886"/>
                    <a:pt x="43155" y="39608"/>
                  </a:cubicBezTo>
                  <a:cubicBezTo>
                    <a:pt x="44567" y="39339"/>
                    <a:pt x="46718" y="38062"/>
                    <a:pt x="48936" y="36650"/>
                  </a:cubicBezTo>
                  <a:cubicBezTo>
                    <a:pt x="47726" y="33894"/>
                    <a:pt x="46381" y="31206"/>
                    <a:pt x="44970" y="28517"/>
                  </a:cubicBezTo>
                  <a:cubicBezTo>
                    <a:pt x="41474" y="28181"/>
                    <a:pt x="38046" y="27374"/>
                    <a:pt x="34752" y="26164"/>
                  </a:cubicBezTo>
                  <a:lnTo>
                    <a:pt x="34752" y="26164"/>
                  </a:lnTo>
                  <a:cubicBezTo>
                    <a:pt x="35044" y="26171"/>
                    <a:pt x="35336" y="26174"/>
                    <a:pt x="35628" y="26174"/>
                  </a:cubicBezTo>
                  <a:cubicBezTo>
                    <a:pt x="38226" y="26174"/>
                    <a:pt x="40819" y="25908"/>
                    <a:pt x="43357" y="25425"/>
                  </a:cubicBezTo>
                  <a:cubicBezTo>
                    <a:pt x="42012" y="23005"/>
                    <a:pt x="40533" y="20652"/>
                    <a:pt x="38987" y="18367"/>
                  </a:cubicBezTo>
                  <a:cubicBezTo>
                    <a:pt x="36943" y="18865"/>
                    <a:pt x="34825" y="19142"/>
                    <a:pt x="32688" y="19142"/>
                  </a:cubicBezTo>
                  <a:cubicBezTo>
                    <a:pt x="31944" y="19142"/>
                    <a:pt x="31197" y="19108"/>
                    <a:pt x="30450" y="19039"/>
                  </a:cubicBezTo>
                  <a:cubicBezTo>
                    <a:pt x="32064" y="18501"/>
                    <a:pt x="34282" y="16955"/>
                    <a:pt x="36567" y="15073"/>
                  </a:cubicBezTo>
                  <a:cubicBezTo>
                    <a:pt x="34551" y="12384"/>
                    <a:pt x="32333" y="9964"/>
                    <a:pt x="29845" y="7746"/>
                  </a:cubicBezTo>
                  <a:cubicBezTo>
                    <a:pt x="29375" y="10099"/>
                    <a:pt x="28635" y="12384"/>
                    <a:pt x="27560" y="14535"/>
                  </a:cubicBezTo>
                  <a:cubicBezTo>
                    <a:pt x="27694" y="12183"/>
                    <a:pt x="26417" y="8015"/>
                    <a:pt x="24938" y="3982"/>
                  </a:cubicBezTo>
                  <a:cubicBezTo>
                    <a:pt x="22653" y="2503"/>
                    <a:pt x="20233" y="1428"/>
                    <a:pt x="17679" y="688"/>
                  </a:cubicBezTo>
                  <a:lnTo>
                    <a:pt x="17679" y="688"/>
                  </a:lnTo>
                  <a:cubicBezTo>
                    <a:pt x="18284" y="3713"/>
                    <a:pt x="18553" y="6805"/>
                    <a:pt x="18553" y="9897"/>
                  </a:cubicBezTo>
                  <a:cubicBezTo>
                    <a:pt x="17948" y="7612"/>
                    <a:pt x="16065" y="3780"/>
                    <a:pt x="13982" y="83"/>
                  </a:cubicBezTo>
                  <a:cubicBezTo>
                    <a:pt x="13315" y="28"/>
                    <a:pt x="12648" y="0"/>
                    <a:pt x="11981" y="0"/>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254925" y="1921450"/>
              <a:ext cx="2414875" cy="1959450"/>
            </a:xfrm>
            <a:custGeom>
              <a:avLst/>
              <a:gdLst/>
              <a:ahLst/>
              <a:cxnLst/>
              <a:rect l="l" t="t" r="r" b="b"/>
              <a:pathLst>
                <a:path w="96595" h="78378" extrusionOk="0">
                  <a:moveTo>
                    <a:pt x="0" y="0"/>
                  </a:moveTo>
                  <a:lnTo>
                    <a:pt x="202" y="269"/>
                  </a:lnTo>
                  <a:cubicBezTo>
                    <a:pt x="3227" y="941"/>
                    <a:pt x="6117" y="2017"/>
                    <a:pt x="8806" y="3496"/>
                  </a:cubicBezTo>
                  <a:cubicBezTo>
                    <a:pt x="22048" y="10419"/>
                    <a:pt x="29980" y="24267"/>
                    <a:pt x="34349" y="34618"/>
                  </a:cubicBezTo>
                  <a:cubicBezTo>
                    <a:pt x="38046" y="43155"/>
                    <a:pt x="43558" y="50751"/>
                    <a:pt x="50616" y="56801"/>
                  </a:cubicBezTo>
                  <a:cubicBezTo>
                    <a:pt x="53036" y="58952"/>
                    <a:pt x="55591" y="60968"/>
                    <a:pt x="58212" y="62783"/>
                  </a:cubicBezTo>
                  <a:cubicBezTo>
                    <a:pt x="62380" y="65539"/>
                    <a:pt x="66749" y="68026"/>
                    <a:pt x="71253" y="70177"/>
                  </a:cubicBezTo>
                  <a:cubicBezTo>
                    <a:pt x="79319" y="73942"/>
                    <a:pt x="87789" y="76698"/>
                    <a:pt x="96595" y="78378"/>
                  </a:cubicBezTo>
                  <a:lnTo>
                    <a:pt x="96595" y="78109"/>
                  </a:lnTo>
                  <a:cubicBezTo>
                    <a:pt x="87856" y="76496"/>
                    <a:pt x="79386" y="73740"/>
                    <a:pt x="71320" y="69976"/>
                  </a:cubicBezTo>
                  <a:cubicBezTo>
                    <a:pt x="66951" y="67892"/>
                    <a:pt x="62649" y="65472"/>
                    <a:pt x="58616" y="62783"/>
                  </a:cubicBezTo>
                  <a:cubicBezTo>
                    <a:pt x="55860" y="60901"/>
                    <a:pt x="53238" y="58884"/>
                    <a:pt x="50751" y="56666"/>
                  </a:cubicBezTo>
                  <a:cubicBezTo>
                    <a:pt x="43760" y="50549"/>
                    <a:pt x="38248" y="43021"/>
                    <a:pt x="34618" y="34484"/>
                  </a:cubicBezTo>
                  <a:cubicBezTo>
                    <a:pt x="31526" y="26888"/>
                    <a:pt x="27224" y="19830"/>
                    <a:pt x="21847" y="13646"/>
                  </a:cubicBezTo>
                  <a:cubicBezTo>
                    <a:pt x="18217" y="9478"/>
                    <a:pt x="13847" y="5916"/>
                    <a:pt x="8940" y="3294"/>
                  </a:cubicBezTo>
                  <a:cubicBezTo>
                    <a:pt x="6117" y="1748"/>
                    <a:pt x="3092" y="673"/>
                    <a:pt x="0" y="0"/>
                  </a:cubicBez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4"/>
        <p:cNvGrpSpPr/>
        <p:nvPr/>
      </p:nvGrpSpPr>
      <p:grpSpPr>
        <a:xfrm>
          <a:off x="0" y="0"/>
          <a:ext cx="0" cy="0"/>
          <a:chOff x="0" y="0"/>
          <a:chExt cx="0" cy="0"/>
        </a:xfrm>
      </p:grpSpPr>
      <p:sp>
        <p:nvSpPr>
          <p:cNvPr id="105" name="Google Shape;105;p7"/>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7"/>
          <p:cNvGrpSpPr/>
          <p:nvPr/>
        </p:nvGrpSpPr>
        <p:grpSpPr>
          <a:xfrm>
            <a:off x="7941850" y="431700"/>
            <a:ext cx="544750" cy="108300"/>
            <a:chOff x="8059250" y="431700"/>
            <a:chExt cx="544750" cy="108300"/>
          </a:xfrm>
        </p:grpSpPr>
        <p:sp>
          <p:nvSpPr>
            <p:cNvPr id="108" name="Google Shape;108;p7"/>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7"/>
          <p:cNvSpPr txBox="1">
            <a:spLocks noGrp="1"/>
          </p:cNvSpPr>
          <p:nvPr>
            <p:ph type="title"/>
          </p:nvPr>
        </p:nvSpPr>
        <p:spPr>
          <a:xfrm>
            <a:off x="5147150" y="1932600"/>
            <a:ext cx="2935500" cy="6021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30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2" name="Google Shape;112;p7"/>
          <p:cNvSpPr txBox="1">
            <a:spLocks noGrp="1"/>
          </p:cNvSpPr>
          <p:nvPr>
            <p:ph type="subTitle" idx="1"/>
          </p:nvPr>
        </p:nvSpPr>
        <p:spPr>
          <a:xfrm>
            <a:off x="5147150" y="2489388"/>
            <a:ext cx="2935500" cy="72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3"/>
        <p:cNvGrpSpPr/>
        <p:nvPr/>
      </p:nvGrpSpPr>
      <p:grpSpPr>
        <a:xfrm>
          <a:off x="0" y="0"/>
          <a:ext cx="0" cy="0"/>
          <a:chOff x="0" y="0"/>
          <a:chExt cx="0" cy="0"/>
        </a:xfrm>
      </p:grpSpPr>
      <p:sp>
        <p:nvSpPr>
          <p:cNvPr id="114" name="Google Shape;114;p8"/>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8"/>
          <p:cNvGrpSpPr/>
          <p:nvPr/>
        </p:nvGrpSpPr>
        <p:grpSpPr>
          <a:xfrm>
            <a:off x="7941850" y="431700"/>
            <a:ext cx="544750" cy="108300"/>
            <a:chOff x="8059250" y="431700"/>
            <a:chExt cx="544750" cy="108300"/>
          </a:xfrm>
        </p:grpSpPr>
        <p:sp>
          <p:nvSpPr>
            <p:cNvPr id="117" name="Google Shape;117;p8"/>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8"/>
          <p:cNvSpPr txBox="1">
            <a:spLocks noGrp="1"/>
          </p:cNvSpPr>
          <p:nvPr>
            <p:ph type="title"/>
          </p:nvPr>
        </p:nvSpPr>
        <p:spPr>
          <a:xfrm>
            <a:off x="1168325" y="1034675"/>
            <a:ext cx="7194300" cy="14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10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1" name="Google Shape;121;p8"/>
          <p:cNvSpPr txBox="1">
            <a:spLocks noGrp="1"/>
          </p:cNvSpPr>
          <p:nvPr>
            <p:ph type="subTitle" idx="1"/>
          </p:nvPr>
        </p:nvSpPr>
        <p:spPr>
          <a:xfrm>
            <a:off x="4355500" y="2421975"/>
            <a:ext cx="4007100" cy="61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2"/>
        <p:cNvGrpSpPr/>
        <p:nvPr/>
      </p:nvGrpSpPr>
      <p:grpSpPr>
        <a:xfrm>
          <a:off x="0" y="0"/>
          <a:ext cx="0" cy="0"/>
          <a:chOff x="0" y="0"/>
          <a:chExt cx="0" cy="0"/>
        </a:xfrm>
      </p:grpSpPr>
      <p:sp>
        <p:nvSpPr>
          <p:cNvPr id="123" name="Google Shape;123;p9"/>
          <p:cNvSpPr/>
          <p:nvPr/>
        </p:nvSpPr>
        <p:spPr>
          <a:xfrm>
            <a:off x="-20600" y="-20600"/>
            <a:ext cx="9201900" cy="5198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197850" y="224850"/>
            <a:ext cx="8748300" cy="46938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9"/>
          <p:cNvGrpSpPr/>
          <p:nvPr/>
        </p:nvGrpSpPr>
        <p:grpSpPr>
          <a:xfrm>
            <a:off x="7941850" y="431700"/>
            <a:ext cx="544750" cy="108300"/>
            <a:chOff x="8059250" y="431700"/>
            <a:chExt cx="544750" cy="108300"/>
          </a:xfrm>
        </p:grpSpPr>
        <p:sp>
          <p:nvSpPr>
            <p:cNvPr id="126" name="Google Shape;126;p9"/>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9"/>
          <p:cNvSpPr txBox="1">
            <a:spLocks noGrp="1"/>
          </p:cNvSpPr>
          <p:nvPr>
            <p:ph type="title"/>
          </p:nvPr>
        </p:nvSpPr>
        <p:spPr>
          <a:xfrm>
            <a:off x="1168325" y="1034675"/>
            <a:ext cx="7194300" cy="14823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30" name="Google Shape;130;p9"/>
          <p:cNvSpPr txBox="1">
            <a:spLocks noGrp="1"/>
          </p:cNvSpPr>
          <p:nvPr>
            <p:ph type="subTitle" idx="1"/>
          </p:nvPr>
        </p:nvSpPr>
        <p:spPr>
          <a:xfrm>
            <a:off x="1168325" y="2421975"/>
            <a:ext cx="4007100" cy="612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sp>
        <p:nvSpPr>
          <p:cNvPr id="132" name="Google Shape;132;p10"/>
          <p:cNvSpPr/>
          <p:nvPr/>
        </p:nvSpPr>
        <p:spPr>
          <a:xfrm>
            <a:off x="4048775" y="286550"/>
            <a:ext cx="4520400" cy="1676400"/>
          </a:xfrm>
          <a:prstGeom prst="roundRect">
            <a:avLst>
              <a:gd name="adj" fmla="val 4375"/>
            </a:avLst>
          </a:prstGeom>
          <a:solidFill>
            <a:schemeClr val="lt2"/>
          </a:solidFill>
          <a:ln>
            <a:noFill/>
          </a:ln>
          <a:effectLst>
            <a:outerShdw blurRad="57150" dist="114300" dir="222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txBox="1">
            <a:spLocks noGrp="1"/>
          </p:cNvSpPr>
          <p:nvPr>
            <p:ph type="body" idx="1"/>
          </p:nvPr>
        </p:nvSpPr>
        <p:spPr>
          <a:xfrm>
            <a:off x="4297600" y="540000"/>
            <a:ext cx="4032000" cy="1352400"/>
          </a:xfrm>
          <a:prstGeom prst="rect">
            <a:avLst/>
          </a:prstGeom>
        </p:spPr>
        <p:txBody>
          <a:bodyPr spcFirstLastPara="1" wrap="square" lIns="91425" tIns="91425" rIns="91425" bIns="91425" anchor="ctr" anchorCtr="0">
            <a:noAutofit/>
          </a:bodyPr>
          <a:lstStyle>
            <a:lvl1pPr marL="457200" lvl="0" indent="-228600" algn="r" rtl="0">
              <a:lnSpc>
                <a:spcPct val="100000"/>
              </a:lnSpc>
              <a:spcBef>
                <a:spcPts val="0"/>
              </a:spcBef>
              <a:spcAft>
                <a:spcPts val="0"/>
              </a:spcAft>
              <a:buClr>
                <a:schemeClr val="accent4"/>
              </a:buClr>
              <a:buSzPts val="4400"/>
              <a:buFont typeface="Bebas Neue"/>
              <a:buNone/>
              <a:defRPr sz="4500">
                <a:solidFill>
                  <a:schemeClr val="accent4"/>
                </a:solidFill>
                <a:latin typeface="Bebas Neue"/>
                <a:ea typeface="Bebas Neue"/>
                <a:cs typeface="Bebas Neue"/>
                <a:sym typeface="Bebas Neue"/>
              </a:defRPr>
            </a:lvl1pPr>
          </a:lstStyle>
          <a:p>
            <a:endParaRPr/>
          </a:p>
        </p:txBody>
      </p:sp>
      <p:grpSp>
        <p:nvGrpSpPr>
          <p:cNvPr id="134" name="Google Shape;134;p10"/>
          <p:cNvGrpSpPr/>
          <p:nvPr/>
        </p:nvGrpSpPr>
        <p:grpSpPr>
          <a:xfrm>
            <a:off x="7936000" y="367225"/>
            <a:ext cx="544750" cy="108300"/>
            <a:chOff x="8059250" y="431700"/>
            <a:chExt cx="544750" cy="108300"/>
          </a:xfrm>
        </p:grpSpPr>
        <p:sp>
          <p:nvSpPr>
            <p:cNvPr id="135" name="Google Shape;135;p10"/>
            <p:cNvSpPr/>
            <p:nvPr/>
          </p:nvSpPr>
          <p:spPr>
            <a:xfrm>
              <a:off x="8495700" y="431700"/>
              <a:ext cx="108300" cy="10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8277475" y="431700"/>
              <a:ext cx="108300" cy="108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8059250" y="431700"/>
              <a:ext cx="108300" cy="10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445025"/>
            <a:ext cx="806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a:spcBef>
                <a:spcPts val="0"/>
              </a:spcBef>
              <a:spcAft>
                <a:spcPts val="0"/>
              </a:spcAft>
              <a:buClr>
                <a:schemeClr val="accent1"/>
              </a:buClr>
              <a:buSzPts val="3500"/>
              <a:buNone/>
              <a:defRPr sz="3500">
                <a:solidFill>
                  <a:schemeClr val="accent1"/>
                </a:solidFill>
              </a:defRPr>
            </a:lvl2pPr>
            <a:lvl3pPr lvl="2">
              <a:spcBef>
                <a:spcPts val="0"/>
              </a:spcBef>
              <a:spcAft>
                <a:spcPts val="0"/>
              </a:spcAft>
              <a:buClr>
                <a:schemeClr val="accent1"/>
              </a:buClr>
              <a:buSzPts val="3500"/>
              <a:buNone/>
              <a:defRPr sz="3500">
                <a:solidFill>
                  <a:schemeClr val="accent1"/>
                </a:solidFill>
              </a:defRPr>
            </a:lvl3pPr>
            <a:lvl4pPr lvl="3">
              <a:spcBef>
                <a:spcPts val="0"/>
              </a:spcBef>
              <a:spcAft>
                <a:spcPts val="0"/>
              </a:spcAft>
              <a:buClr>
                <a:schemeClr val="accent1"/>
              </a:buClr>
              <a:buSzPts val="3500"/>
              <a:buNone/>
              <a:defRPr sz="3500">
                <a:solidFill>
                  <a:schemeClr val="accent1"/>
                </a:solidFill>
              </a:defRPr>
            </a:lvl4pPr>
            <a:lvl5pPr lvl="4">
              <a:spcBef>
                <a:spcPts val="0"/>
              </a:spcBef>
              <a:spcAft>
                <a:spcPts val="0"/>
              </a:spcAft>
              <a:buClr>
                <a:schemeClr val="accent1"/>
              </a:buClr>
              <a:buSzPts val="3500"/>
              <a:buNone/>
              <a:defRPr sz="3500">
                <a:solidFill>
                  <a:schemeClr val="accent1"/>
                </a:solidFill>
              </a:defRPr>
            </a:lvl5pPr>
            <a:lvl6pPr lvl="5">
              <a:spcBef>
                <a:spcPts val="0"/>
              </a:spcBef>
              <a:spcAft>
                <a:spcPts val="0"/>
              </a:spcAft>
              <a:buClr>
                <a:schemeClr val="accent1"/>
              </a:buClr>
              <a:buSzPts val="3500"/>
              <a:buNone/>
              <a:defRPr sz="3500">
                <a:solidFill>
                  <a:schemeClr val="accent1"/>
                </a:solidFill>
              </a:defRPr>
            </a:lvl6pPr>
            <a:lvl7pPr lvl="6">
              <a:spcBef>
                <a:spcPts val="0"/>
              </a:spcBef>
              <a:spcAft>
                <a:spcPts val="0"/>
              </a:spcAft>
              <a:buClr>
                <a:schemeClr val="accent1"/>
              </a:buClr>
              <a:buSzPts val="3500"/>
              <a:buNone/>
              <a:defRPr sz="3500">
                <a:solidFill>
                  <a:schemeClr val="accent1"/>
                </a:solidFill>
              </a:defRPr>
            </a:lvl7pPr>
            <a:lvl8pPr lvl="7">
              <a:spcBef>
                <a:spcPts val="0"/>
              </a:spcBef>
              <a:spcAft>
                <a:spcPts val="0"/>
              </a:spcAft>
              <a:buClr>
                <a:schemeClr val="accent1"/>
              </a:buClr>
              <a:buSzPts val="3500"/>
              <a:buNone/>
              <a:defRPr sz="3500">
                <a:solidFill>
                  <a:schemeClr val="accent1"/>
                </a:solidFill>
              </a:defRPr>
            </a:lvl8pPr>
            <a:lvl9pPr lvl="8">
              <a:spcBef>
                <a:spcPts val="0"/>
              </a:spcBef>
              <a:spcAft>
                <a:spcPts val="0"/>
              </a:spcAft>
              <a:buClr>
                <a:schemeClr val="accent1"/>
              </a:buClr>
              <a:buSzPts val="3500"/>
              <a:buNone/>
              <a:defRPr sz="3500">
                <a:solidFill>
                  <a:schemeClr val="accent1"/>
                </a:solidFill>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3"/>
        <p:cNvGrpSpPr/>
        <p:nvPr/>
      </p:nvGrpSpPr>
      <p:grpSpPr>
        <a:xfrm>
          <a:off x="0" y="0"/>
          <a:ext cx="0" cy="0"/>
          <a:chOff x="0" y="0"/>
          <a:chExt cx="0" cy="0"/>
        </a:xfrm>
      </p:grpSpPr>
      <p:sp>
        <p:nvSpPr>
          <p:cNvPr id="474" name="Google Shape;474;p28"/>
          <p:cNvSpPr/>
          <p:nvPr/>
        </p:nvSpPr>
        <p:spPr>
          <a:xfrm flipH="1">
            <a:off x="3136014" y="47902"/>
            <a:ext cx="1549932" cy="988782"/>
          </a:xfrm>
          <a:custGeom>
            <a:avLst/>
            <a:gdLst/>
            <a:ahLst/>
            <a:cxnLst/>
            <a:rect l="l" t="t" r="r" b="b"/>
            <a:pathLst>
              <a:path w="57009" h="36369" extrusionOk="0">
                <a:moveTo>
                  <a:pt x="2207" y="0"/>
                </a:moveTo>
                <a:cubicBezTo>
                  <a:pt x="997" y="0"/>
                  <a:pt x="0" y="926"/>
                  <a:pt x="0" y="2136"/>
                </a:cubicBezTo>
                <a:lnTo>
                  <a:pt x="0" y="34233"/>
                </a:lnTo>
                <a:cubicBezTo>
                  <a:pt x="0" y="35443"/>
                  <a:pt x="997" y="36369"/>
                  <a:pt x="2207" y="36369"/>
                </a:cubicBezTo>
                <a:lnTo>
                  <a:pt x="54802" y="36369"/>
                </a:lnTo>
                <a:cubicBezTo>
                  <a:pt x="56012" y="36369"/>
                  <a:pt x="57008" y="35443"/>
                  <a:pt x="57008" y="34233"/>
                </a:cubicBezTo>
                <a:lnTo>
                  <a:pt x="57008" y="2136"/>
                </a:lnTo>
                <a:cubicBezTo>
                  <a:pt x="57008" y="926"/>
                  <a:pt x="56012" y="0"/>
                  <a:pt x="54802" y="0"/>
                </a:cubicBezTo>
                <a:close/>
              </a:path>
            </a:pathLst>
          </a:custGeom>
          <a:solidFill>
            <a:srgbClr val="FEFFFF"/>
          </a:solidFill>
          <a:ln w="9525" cap="flat" cmpd="sng">
            <a:solidFill>
              <a:schemeClr val="accent2"/>
            </a:solidFill>
            <a:prstDash val="solid"/>
            <a:round/>
            <a:headEnd type="none" w="sm" len="sm"/>
            <a:tailEnd type="none" w="sm" len="sm"/>
          </a:ln>
          <a:effectLst>
            <a:outerShdw blurRad="57150" dist="66675" dir="378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28"/>
          <p:cNvSpPr/>
          <p:nvPr/>
        </p:nvSpPr>
        <p:spPr>
          <a:xfrm flipH="1">
            <a:off x="4533071" y="117556"/>
            <a:ext cx="98691" cy="86184"/>
          </a:xfrm>
          <a:custGeom>
            <a:avLst/>
            <a:gdLst/>
            <a:ahLst/>
            <a:cxnLst/>
            <a:rect l="l" t="t" r="r" b="b"/>
            <a:pathLst>
              <a:path w="3630" h="3170" extrusionOk="0">
                <a:moveTo>
                  <a:pt x="2064" y="1"/>
                </a:moveTo>
                <a:cubicBezTo>
                  <a:pt x="712" y="1"/>
                  <a:pt x="0" y="1709"/>
                  <a:pt x="997" y="2705"/>
                </a:cubicBezTo>
                <a:cubicBezTo>
                  <a:pt x="1294" y="3026"/>
                  <a:pt x="1673" y="3170"/>
                  <a:pt x="2050" y="3170"/>
                </a:cubicBezTo>
                <a:cubicBezTo>
                  <a:pt x="2845" y="3170"/>
                  <a:pt x="3630" y="2532"/>
                  <a:pt x="3630" y="1566"/>
                </a:cubicBezTo>
                <a:cubicBezTo>
                  <a:pt x="3630" y="712"/>
                  <a:pt x="2918" y="72"/>
                  <a:pt x="2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28"/>
          <p:cNvSpPr/>
          <p:nvPr/>
        </p:nvSpPr>
        <p:spPr>
          <a:xfrm flipH="1">
            <a:off x="4403414" y="117556"/>
            <a:ext cx="100648" cy="86184"/>
          </a:xfrm>
          <a:custGeom>
            <a:avLst/>
            <a:gdLst/>
            <a:ahLst/>
            <a:cxnLst/>
            <a:rect l="l" t="t" r="r" b="b"/>
            <a:pathLst>
              <a:path w="3702" h="3170" extrusionOk="0">
                <a:moveTo>
                  <a:pt x="2136" y="1"/>
                </a:moveTo>
                <a:cubicBezTo>
                  <a:pt x="712" y="72"/>
                  <a:pt x="1" y="1709"/>
                  <a:pt x="997" y="2705"/>
                </a:cubicBezTo>
                <a:cubicBezTo>
                  <a:pt x="1318" y="3026"/>
                  <a:pt x="1712" y="3170"/>
                  <a:pt x="2100" y="3170"/>
                </a:cubicBezTo>
                <a:cubicBezTo>
                  <a:pt x="2916" y="3170"/>
                  <a:pt x="3701" y="2532"/>
                  <a:pt x="3701" y="1566"/>
                </a:cubicBezTo>
                <a:cubicBezTo>
                  <a:pt x="3701" y="712"/>
                  <a:pt x="2990" y="1"/>
                  <a:pt x="2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28"/>
          <p:cNvSpPr/>
          <p:nvPr/>
        </p:nvSpPr>
        <p:spPr>
          <a:xfrm flipH="1">
            <a:off x="4273784" y="117556"/>
            <a:ext cx="98691" cy="86184"/>
          </a:xfrm>
          <a:custGeom>
            <a:avLst/>
            <a:gdLst/>
            <a:ahLst/>
            <a:cxnLst/>
            <a:rect l="l" t="t" r="r" b="b"/>
            <a:pathLst>
              <a:path w="3630" h="3170" extrusionOk="0">
                <a:moveTo>
                  <a:pt x="2135" y="1"/>
                </a:moveTo>
                <a:cubicBezTo>
                  <a:pt x="712" y="1"/>
                  <a:pt x="0" y="1709"/>
                  <a:pt x="997" y="2705"/>
                </a:cubicBezTo>
                <a:cubicBezTo>
                  <a:pt x="1317" y="3026"/>
                  <a:pt x="1704" y="3170"/>
                  <a:pt x="2082" y="3170"/>
                </a:cubicBezTo>
                <a:cubicBezTo>
                  <a:pt x="2877" y="3170"/>
                  <a:pt x="3630" y="2532"/>
                  <a:pt x="3630" y="1566"/>
                </a:cubicBezTo>
                <a:cubicBezTo>
                  <a:pt x="3630" y="712"/>
                  <a:pt x="2989" y="72"/>
                  <a:pt x="2135" y="1"/>
                </a:cubicBezTo>
                <a:close/>
              </a:path>
            </a:pathLst>
          </a:custGeom>
          <a:solidFill>
            <a:srgbClr val="D9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28"/>
          <p:cNvSpPr/>
          <p:nvPr/>
        </p:nvSpPr>
        <p:spPr>
          <a:xfrm flipH="1">
            <a:off x="4099621" y="401992"/>
            <a:ext cx="514741" cy="468767"/>
          </a:xfrm>
          <a:custGeom>
            <a:avLst/>
            <a:gdLst/>
            <a:ahLst/>
            <a:cxnLst/>
            <a:rect l="l" t="t" r="r" b="b"/>
            <a:pathLst>
              <a:path w="18933" h="17242" extrusionOk="0">
                <a:moveTo>
                  <a:pt x="9466" y="1"/>
                </a:moveTo>
                <a:cubicBezTo>
                  <a:pt x="7260" y="1"/>
                  <a:pt x="5054" y="855"/>
                  <a:pt x="3346" y="2563"/>
                </a:cubicBezTo>
                <a:cubicBezTo>
                  <a:pt x="1" y="5908"/>
                  <a:pt x="1" y="11388"/>
                  <a:pt x="3346" y="14733"/>
                </a:cubicBezTo>
                <a:cubicBezTo>
                  <a:pt x="5054" y="16405"/>
                  <a:pt x="7260" y="17242"/>
                  <a:pt x="9466" y="17242"/>
                </a:cubicBezTo>
                <a:cubicBezTo>
                  <a:pt x="11673" y="17242"/>
                  <a:pt x="13879" y="16405"/>
                  <a:pt x="15587" y="14733"/>
                </a:cubicBezTo>
                <a:cubicBezTo>
                  <a:pt x="18932" y="11388"/>
                  <a:pt x="18932" y="5908"/>
                  <a:pt x="15587" y="2563"/>
                </a:cubicBezTo>
                <a:cubicBezTo>
                  <a:pt x="13879" y="855"/>
                  <a:pt x="11673" y="1"/>
                  <a:pt x="9466" y="1"/>
                </a:cubicBezTo>
                <a:close/>
              </a:path>
            </a:pathLst>
          </a:custGeom>
          <a:solidFill>
            <a:srgbClr val="ED4F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28"/>
          <p:cNvSpPr/>
          <p:nvPr/>
        </p:nvSpPr>
        <p:spPr>
          <a:xfrm flipH="1">
            <a:off x="3205696" y="475534"/>
            <a:ext cx="806898" cy="50324"/>
          </a:xfrm>
          <a:custGeom>
            <a:avLst/>
            <a:gdLst/>
            <a:ahLst/>
            <a:cxnLst/>
            <a:rect l="l" t="t" r="r" b="b"/>
            <a:pathLst>
              <a:path w="29679" h="1851" extrusionOk="0">
                <a:moveTo>
                  <a:pt x="1" y="0"/>
                </a:moveTo>
                <a:lnTo>
                  <a:pt x="1" y="1851"/>
                </a:lnTo>
                <a:lnTo>
                  <a:pt x="29679" y="1851"/>
                </a:lnTo>
                <a:lnTo>
                  <a:pt x="29679" y="0"/>
                </a:lnTo>
                <a:close/>
              </a:path>
            </a:pathLst>
          </a:custGeom>
          <a:solidFill>
            <a:srgbClr val="D9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28"/>
          <p:cNvSpPr/>
          <p:nvPr/>
        </p:nvSpPr>
        <p:spPr>
          <a:xfrm flipH="1">
            <a:off x="3205696" y="616773"/>
            <a:ext cx="806898" cy="48394"/>
          </a:xfrm>
          <a:custGeom>
            <a:avLst/>
            <a:gdLst/>
            <a:ahLst/>
            <a:cxnLst/>
            <a:rect l="l" t="t" r="r" b="b"/>
            <a:pathLst>
              <a:path w="29679" h="1780" extrusionOk="0">
                <a:moveTo>
                  <a:pt x="1" y="1"/>
                </a:moveTo>
                <a:lnTo>
                  <a:pt x="1" y="1780"/>
                </a:lnTo>
                <a:lnTo>
                  <a:pt x="29679" y="1780"/>
                </a:lnTo>
                <a:lnTo>
                  <a:pt x="29679" y="1"/>
                </a:lnTo>
                <a:close/>
              </a:path>
            </a:pathLst>
          </a:custGeom>
          <a:solidFill>
            <a:srgbClr val="D9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28"/>
          <p:cNvSpPr/>
          <p:nvPr/>
        </p:nvSpPr>
        <p:spPr>
          <a:xfrm flipH="1">
            <a:off x="3205696" y="756082"/>
            <a:ext cx="806898" cy="50351"/>
          </a:xfrm>
          <a:custGeom>
            <a:avLst/>
            <a:gdLst/>
            <a:ahLst/>
            <a:cxnLst/>
            <a:rect l="l" t="t" r="r" b="b"/>
            <a:pathLst>
              <a:path w="29679" h="1852" extrusionOk="0">
                <a:moveTo>
                  <a:pt x="1" y="1"/>
                </a:moveTo>
                <a:lnTo>
                  <a:pt x="1" y="1851"/>
                </a:lnTo>
                <a:lnTo>
                  <a:pt x="29679" y="1851"/>
                </a:lnTo>
                <a:lnTo>
                  <a:pt x="29679" y="1"/>
                </a:lnTo>
                <a:close/>
              </a:path>
            </a:pathLst>
          </a:custGeom>
          <a:solidFill>
            <a:srgbClr val="D9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28"/>
          <p:cNvSpPr/>
          <p:nvPr/>
        </p:nvSpPr>
        <p:spPr>
          <a:xfrm rot="-419" flipH="1">
            <a:off x="249813" y="323046"/>
            <a:ext cx="5276937" cy="4183287"/>
          </a:xfrm>
          <a:custGeom>
            <a:avLst/>
            <a:gdLst/>
            <a:ahLst/>
            <a:cxnLst/>
            <a:rect l="l" t="t" r="r" b="b"/>
            <a:pathLst>
              <a:path w="257192" h="215079" extrusionOk="0">
                <a:moveTo>
                  <a:pt x="253918" y="138779"/>
                </a:moveTo>
                <a:cubicBezTo>
                  <a:pt x="250718" y="124814"/>
                  <a:pt x="244099" y="120086"/>
                  <a:pt x="238353" y="110776"/>
                </a:cubicBezTo>
                <a:cubicBezTo>
                  <a:pt x="231225" y="99429"/>
                  <a:pt x="226497" y="91283"/>
                  <a:pt x="229770" y="77754"/>
                </a:cubicBezTo>
                <a:cubicBezTo>
                  <a:pt x="235153" y="55715"/>
                  <a:pt x="241553" y="0"/>
                  <a:pt x="187511" y="2619"/>
                </a:cubicBezTo>
                <a:cubicBezTo>
                  <a:pt x="168164" y="3564"/>
                  <a:pt x="151653" y="18475"/>
                  <a:pt x="139215" y="33749"/>
                </a:cubicBezTo>
                <a:cubicBezTo>
                  <a:pt x="128669" y="46769"/>
                  <a:pt x="111721" y="46478"/>
                  <a:pt x="97902" y="48515"/>
                </a:cubicBezTo>
                <a:cubicBezTo>
                  <a:pt x="80882" y="50988"/>
                  <a:pt x="63425" y="55497"/>
                  <a:pt x="47278" y="62916"/>
                </a:cubicBezTo>
                <a:cubicBezTo>
                  <a:pt x="13966" y="78191"/>
                  <a:pt x="2255" y="103284"/>
                  <a:pt x="582" y="136524"/>
                </a:cubicBezTo>
                <a:cubicBezTo>
                  <a:pt x="73" y="146634"/>
                  <a:pt x="1" y="162491"/>
                  <a:pt x="13602" y="182347"/>
                </a:cubicBezTo>
                <a:cubicBezTo>
                  <a:pt x="32004" y="209041"/>
                  <a:pt x="61607" y="215078"/>
                  <a:pt x="98702" y="206714"/>
                </a:cubicBezTo>
                <a:cubicBezTo>
                  <a:pt x="107139" y="204822"/>
                  <a:pt x="115285" y="201404"/>
                  <a:pt x="123650" y="199004"/>
                </a:cubicBezTo>
                <a:cubicBezTo>
                  <a:pt x="132305" y="196531"/>
                  <a:pt x="141252" y="195221"/>
                  <a:pt x="150271" y="195076"/>
                </a:cubicBezTo>
                <a:cubicBezTo>
                  <a:pt x="171219" y="194640"/>
                  <a:pt x="192239" y="200531"/>
                  <a:pt x="212677" y="195440"/>
                </a:cubicBezTo>
                <a:cubicBezTo>
                  <a:pt x="223806" y="192603"/>
                  <a:pt x="233916" y="186857"/>
                  <a:pt x="242062" y="178783"/>
                </a:cubicBezTo>
                <a:cubicBezTo>
                  <a:pt x="252754" y="168455"/>
                  <a:pt x="257191" y="153253"/>
                  <a:pt x="253918" y="138779"/>
                </a:cubicBezTo>
                <a:close/>
              </a:path>
            </a:pathLst>
          </a:custGeom>
          <a:solidFill>
            <a:srgbClr val="E9F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8"/>
          <p:cNvSpPr/>
          <p:nvPr/>
        </p:nvSpPr>
        <p:spPr>
          <a:xfrm>
            <a:off x="1896662" y="3708317"/>
            <a:ext cx="886394" cy="238921"/>
          </a:xfrm>
          <a:custGeom>
            <a:avLst/>
            <a:gdLst/>
            <a:ahLst/>
            <a:cxnLst/>
            <a:rect l="l" t="t" r="r" b="b"/>
            <a:pathLst>
              <a:path w="46475" h="12527" extrusionOk="0">
                <a:moveTo>
                  <a:pt x="0" y="0"/>
                </a:moveTo>
                <a:lnTo>
                  <a:pt x="0" y="12526"/>
                </a:lnTo>
                <a:lnTo>
                  <a:pt x="46475" y="12526"/>
                </a:lnTo>
                <a:lnTo>
                  <a:pt x="46475" y="0"/>
                </a:lnTo>
                <a:close/>
              </a:path>
            </a:pathLst>
          </a:custGeom>
          <a:solidFill>
            <a:srgbClr val="2139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28"/>
          <p:cNvSpPr/>
          <p:nvPr/>
        </p:nvSpPr>
        <p:spPr>
          <a:xfrm>
            <a:off x="808050" y="1575896"/>
            <a:ext cx="3071817" cy="2209854"/>
          </a:xfrm>
          <a:custGeom>
            <a:avLst/>
            <a:gdLst/>
            <a:ahLst/>
            <a:cxnLst/>
            <a:rect l="l" t="t" r="r" b="b"/>
            <a:pathLst>
              <a:path w="161060" h="115866" extrusionOk="0">
                <a:moveTo>
                  <a:pt x="8754" y="0"/>
                </a:moveTo>
                <a:cubicBezTo>
                  <a:pt x="3915" y="0"/>
                  <a:pt x="0" y="3915"/>
                  <a:pt x="0" y="8754"/>
                </a:cubicBezTo>
                <a:lnTo>
                  <a:pt x="0" y="107183"/>
                </a:lnTo>
                <a:cubicBezTo>
                  <a:pt x="0" y="112023"/>
                  <a:pt x="3915" y="115866"/>
                  <a:pt x="8754" y="115866"/>
                </a:cubicBezTo>
                <a:lnTo>
                  <a:pt x="152377" y="115866"/>
                </a:lnTo>
                <a:cubicBezTo>
                  <a:pt x="157216" y="115866"/>
                  <a:pt x="161059" y="112023"/>
                  <a:pt x="161059" y="107183"/>
                </a:cubicBezTo>
                <a:lnTo>
                  <a:pt x="161059" y="8754"/>
                </a:lnTo>
                <a:cubicBezTo>
                  <a:pt x="161059" y="3915"/>
                  <a:pt x="157216" y="0"/>
                  <a:pt x="1523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28"/>
          <p:cNvSpPr/>
          <p:nvPr/>
        </p:nvSpPr>
        <p:spPr>
          <a:xfrm>
            <a:off x="894923" y="1712986"/>
            <a:ext cx="2889922" cy="1861018"/>
          </a:xfrm>
          <a:custGeom>
            <a:avLst/>
            <a:gdLst/>
            <a:ahLst/>
            <a:cxnLst/>
            <a:rect l="l" t="t" r="r" b="b"/>
            <a:pathLst>
              <a:path w="151523" h="97576" extrusionOk="0">
                <a:moveTo>
                  <a:pt x="5267" y="1"/>
                </a:moveTo>
                <a:cubicBezTo>
                  <a:pt x="2349" y="1"/>
                  <a:pt x="0" y="2349"/>
                  <a:pt x="0" y="5267"/>
                </a:cubicBezTo>
                <a:lnTo>
                  <a:pt x="0" y="92309"/>
                </a:lnTo>
                <a:cubicBezTo>
                  <a:pt x="0" y="95227"/>
                  <a:pt x="2349" y="97575"/>
                  <a:pt x="5267" y="97575"/>
                </a:cubicBezTo>
                <a:lnTo>
                  <a:pt x="146256" y="97575"/>
                </a:lnTo>
                <a:cubicBezTo>
                  <a:pt x="149174" y="97575"/>
                  <a:pt x="151522" y="95227"/>
                  <a:pt x="151522" y="92309"/>
                </a:cubicBezTo>
                <a:lnTo>
                  <a:pt x="151522" y="5267"/>
                </a:lnTo>
                <a:cubicBezTo>
                  <a:pt x="151522" y="2349"/>
                  <a:pt x="149174" y="1"/>
                  <a:pt x="146256" y="1"/>
                </a:cubicBezTo>
                <a:close/>
              </a:path>
            </a:pathLst>
          </a:custGeom>
          <a:solidFill>
            <a:srgbClr val="AAC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28"/>
          <p:cNvSpPr/>
          <p:nvPr/>
        </p:nvSpPr>
        <p:spPr>
          <a:xfrm>
            <a:off x="1515241" y="3925490"/>
            <a:ext cx="1647902" cy="150692"/>
          </a:xfrm>
          <a:custGeom>
            <a:avLst/>
            <a:gdLst/>
            <a:ahLst/>
            <a:cxnLst/>
            <a:rect l="l" t="t" r="r" b="b"/>
            <a:pathLst>
              <a:path w="86402" h="7901" extrusionOk="0">
                <a:moveTo>
                  <a:pt x="6833" y="0"/>
                </a:moveTo>
                <a:cubicBezTo>
                  <a:pt x="3061" y="0"/>
                  <a:pt x="0" y="3061"/>
                  <a:pt x="0" y="6833"/>
                </a:cubicBezTo>
                <a:lnTo>
                  <a:pt x="0" y="7900"/>
                </a:lnTo>
                <a:lnTo>
                  <a:pt x="86401" y="7900"/>
                </a:lnTo>
                <a:lnTo>
                  <a:pt x="86401" y="6833"/>
                </a:lnTo>
                <a:cubicBezTo>
                  <a:pt x="86401" y="3061"/>
                  <a:pt x="83412" y="0"/>
                  <a:pt x="796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28"/>
          <p:cNvSpPr/>
          <p:nvPr/>
        </p:nvSpPr>
        <p:spPr>
          <a:xfrm>
            <a:off x="1011644" y="2276296"/>
            <a:ext cx="2652394" cy="1239312"/>
          </a:xfrm>
          <a:custGeom>
            <a:avLst/>
            <a:gdLst/>
            <a:ahLst/>
            <a:cxnLst/>
            <a:rect l="l" t="t" r="r" b="b"/>
            <a:pathLst>
              <a:path w="139069" h="64979" extrusionOk="0">
                <a:moveTo>
                  <a:pt x="109248" y="0"/>
                </a:moveTo>
                <a:lnTo>
                  <a:pt x="97006" y="50460"/>
                </a:lnTo>
                <a:lnTo>
                  <a:pt x="78075" y="13523"/>
                </a:lnTo>
                <a:lnTo>
                  <a:pt x="64410" y="43628"/>
                </a:lnTo>
                <a:lnTo>
                  <a:pt x="51386" y="4342"/>
                </a:lnTo>
                <a:lnTo>
                  <a:pt x="33095" y="55798"/>
                </a:lnTo>
                <a:lnTo>
                  <a:pt x="15089" y="27259"/>
                </a:lnTo>
                <a:lnTo>
                  <a:pt x="1" y="64979"/>
                </a:lnTo>
                <a:lnTo>
                  <a:pt x="139068" y="64979"/>
                </a:lnTo>
                <a:lnTo>
                  <a:pt x="131809" y="28967"/>
                </a:lnTo>
                <a:lnTo>
                  <a:pt x="125617" y="58502"/>
                </a:lnTo>
                <a:lnTo>
                  <a:pt x="109248" y="0"/>
                </a:lnTo>
                <a:close/>
              </a:path>
            </a:pathLst>
          </a:custGeom>
          <a:solidFill>
            <a:srgbClr val="D9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28"/>
          <p:cNvSpPr/>
          <p:nvPr/>
        </p:nvSpPr>
        <p:spPr>
          <a:xfrm>
            <a:off x="1105307" y="1833788"/>
            <a:ext cx="2614382" cy="50256"/>
          </a:xfrm>
          <a:custGeom>
            <a:avLst/>
            <a:gdLst/>
            <a:ahLst/>
            <a:cxnLst/>
            <a:rect l="l" t="t" r="r" b="b"/>
            <a:pathLst>
              <a:path w="137076" h="2635" extrusionOk="0">
                <a:moveTo>
                  <a:pt x="1" y="1"/>
                </a:moveTo>
                <a:lnTo>
                  <a:pt x="1" y="2634"/>
                </a:lnTo>
                <a:lnTo>
                  <a:pt x="137075" y="2634"/>
                </a:lnTo>
                <a:lnTo>
                  <a:pt x="137075" y="1"/>
                </a:lnTo>
                <a:close/>
              </a:path>
            </a:pathLst>
          </a:custGeom>
          <a:solidFill>
            <a:srgbClr val="D9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28"/>
          <p:cNvSpPr/>
          <p:nvPr/>
        </p:nvSpPr>
        <p:spPr>
          <a:xfrm>
            <a:off x="1105307" y="1962733"/>
            <a:ext cx="2329324" cy="50256"/>
          </a:xfrm>
          <a:custGeom>
            <a:avLst/>
            <a:gdLst/>
            <a:ahLst/>
            <a:cxnLst/>
            <a:rect l="l" t="t" r="r" b="b"/>
            <a:pathLst>
              <a:path w="122130" h="2635" extrusionOk="0">
                <a:moveTo>
                  <a:pt x="1" y="1"/>
                </a:moveTo>
                <a:lnTo>
                  <a:pt x="1" y="2634"/>
                </a:lnTo>
                <a:lnTo>
                  <a:pt x="122129" y="2634"/>
                </a:lnTo>
                <a:lnTo>
                  <a:pt x="122129" y="1"/>
                </a:lnTo>
                <a:close/>
              </a:path>
            </a:pathLst>
          </a:custGeom>
          <a:solidFill>
            <a:srgbClr val="D9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28"/>
          <p:cNvSpPr/>
          <p:nvPr/>
        </p:nvSpPr>
        <p:spPr>
          <a:xfrm>
            <a:off x="1598032" y="2090325"/>
            <a:ext cx="2121644" cy="51610"/>
          </a:xfrm>
          <a:custGeom>
            <a:avLst/>
            <a:gdLst/>
            <a:ahLst/>
            <a:cxnLst/>
            <a:rect l="l" t="t" r="r" b="b"/>
            <a:pathLst>
              <a:path w="111241" h="2706" extrusionOk="0">
                <a:moveTo>
                  <a:pt x="1" y="1"/>
                </a:moveTo>
                <a:lnTo>
                  <a:pt x="1" y="2705"/>
                </a:lnTo>
                <a:lnTo>
                  <a:pt x="111240" y="2705"/>
                </a:lnTo>
                <a:lnTo>
                  <a:pt x="111240" y="1"/>
                </a:lnTo>
                <a:close/>
              </a:path>
            </a:pathLst>
          </a:custGeom>
          <a:solidFill>
            <a:srgbClr val="D9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28"/>
          <p:cNvSpPr/>
          <p:nvPr/>
        </p:nvSpPr>
        <p:spPr>
          <a:xfrm>
            <a:off x="1598032" y="2219290"/>
            <a:ext cx="2121644" cy="50237"/>
          </a:xfrm>
          <a:custGeom>
            <a:avLst/>
            <a:gdLst/>
            <a:ahLst/>
            <a:cxnLst/>
            <a:rect l="l" t="t" r="r" b="b"/>
            <a:pathLst>
              <a:path w="111241" h="2634" extrusionOk="0">
                <a:moveTo>
                  <a:pt x="1" y="0"/>
                </a:moveTo>
                <a:lnTo>
                  <a:pt x="1" y="2633"/>
                </a:lnTo>
                <a:lnTo>
                  <a:pt x="111240" y="2633"/>
                </a:lnTo>
                <a:lnTo>
                  <a:pt x="111240" y="0"/>
                </a:lnTo>
                <a:close/>
              </a:path>
            </a:pathLst>
          </a:custGeom>
          <a:solidFill>
            <a:srgbClr val="D9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28"/>
          <p:cNvSpPr/>
          <p:nvPr/>
        </p:nvSpPr>
        <p:spPr>
          <a:xfrm>
            <a:off x="1598032" y="2348236"/>
            <a:ext cx="1818944" cy="50237"/>
          </a:xfrm>
          <a:custGeom>
            <a:avLst/>
            <a:gdLst/>
            <a:ahLst/>
            <a:cxnLst/>
            <a:rect l="l" t="t" r="r" b="b"/>
            <a:pathLst>
              <a:path w="95370" h="2634" extrusionOk="0">
                <a:moveTo>
                  <a:pt x="1" y="0"/>
                </a:moveTo>
                <a:lnTo>
                  <a:pt x="1" y="2634"/>
                </a:lnTo>
                <a:lnTo>
                  <a:pt x="95369" y="2634"/>
                </a:lnTo>
                <a:lnTo>
                  <a:pt x="95369" y="0"/>
                </a:lnTo>
                <a:close/>
              </a:path>
            </a:pathLst>
          </a:custGeom>
          <a:solidFill>
            <a:srgbClr val="D9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28"/>
          <p:cNvSpPr/>
          <p:nvPr/>
        </p:nvSpPr>
        <p:spPr>
          <a:xfrm>
            <a:off x="1105307" y="2056396"/>
            <a:ext cx="441185" cy="441185"/>
          </a:xfrm>
          <a:custGeom>
            <a:avLst/>
            <a:gdLst/>
            <a:ahLst/>
            <a:cxnLst/>
            <a:rect l="l" t="t" r="r" b="b"/>
            <a:pathLst>
              <a:path w="23132" h="23132" extrusionOk="0">
                <a:moveTo>
                  <a:pt x="1" y="1"/>
                </a:moveTo>
                <a:lnTo>
                  <a:pt x="1" y="23131"/>
                </a:lnTo>
                <a:lnTo>
                  <a:pt x="23131" y="23131"/>
                </a:lnTo>
                <a:lnTo>
                  <a:pt x="23131" y="1"/>
                </a:lnTo>
                <a:close/>
              </a:path>
            </a:pathLst>
          </a:custGeom>
          <a:solidFill>
            <a:srgbClr val="D9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28"/>
          <p:cNvSpPr/>
          <p:nvPr/>
        </p:nvSpPr>
        <p:spPr>
          <a:xfrm>
            <a:off x="1781276" y="2566763"/>
            <a:ext cx="1155164" cy="756091"/>
          </a:xfrm>
          <a:custGeom>
            <a:avLst/>
            <a:gdLst/>
            <a:ahLst/>
            <a:cxnLst/>
            <a:rect l="l" t="t" r="r" b="b"/>
            <a:pathLst>
              <a:path w="60567" h="39643" extrusionOk="0">
                <a:moveTo>
                  <a:pt x="30248" y="1"/>
                </a:moveTo>
                <a:cubicBezTo>
                  <a:pt x="1" y="1"/>
                  <a:pt x="30319" y="39643"/>
                  <a:pt x="30319" y="39643"/>
                </a:cubicBezTo>
                <a:cubicBezTo>
                  <a:pt x="30319" y="39643"/>
                  <a:pt x="60567" y="1"/>
                  <a:pt x="30248" y="1"/>
                </a:cubicBezTo>
                <a:close/>
              </a:path>
            </a:pathLst>
          </a:custGeom>
          <a:solidFill>
            <a:srgbClr val="F67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28"/>
          <p:cNvSpPr/>
          <p:nvPr/>
        </p:nvSpPr>
        <p:spPr>
          <a:xfrm>
            <a:off x="1855943" y="2566763"/>
            <a:ext cx="1004491" cy="658364"/>
          </a:xfrm>
          <a:custGeom>
            <a:avLst/>
            <a:gdLst/>
            <a:ahLst/>
            <a:cxnLst/>
            <a:rect l="l" t="t" r="r" b="b"/>
            <a:pathLst>
              <a:path w="52667" h="34519" extrusionOk="0">
                <a:moveTo>
                  <a:pt x="26333" y="1"/>
                </a:moveTo>
                <a:cubicBezTo>
                  <a:pt x="0" y="1"/>
                  <a:pt x="26404" y="34518"/>
                  <a:pt x="26404" y="34518"/>
                </a:cubicBezTo>
                <a:cubicBezTo>
                  <a:pt x="26404" y="34518"/>
                  <a:pt x="52666" y="1"/>
                  <a:pt x="26333" y="1"/>
                </a:cubicBezTo>
                <a:close/>
              </a:path>
            </a:pathLst>
          </a:custGeom>
          <a:solidFill>
            <a:srgbClr val="F9B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28"/>
          <p:cNvSpPr/>
          <p:nvPr/>
        </p:nvSpPr>
        <p:spPr>
          <a:xfrm>
            <a:off x="1997095" y="2566763"/>
            <a:ext cx="722161" cy="542975"/>
          </a:xfrm>
          <a:custGeom>
            <a:avLst/>
            <a:gdLst/>
            <a:ahLst/>
            <a:cxnLst/>
            <a:rect l="l" t="t" r="r" b="b"/>
            <a:pathLst>
              <a:path w="37864" h="28469" extrusionOk="0">
                <a:moveTo>
                  <a:pt x="18932" y="1"/>
                </a:moveTo>
                <a:cubicBezTo>
                  <a:pt x="1" y="1"/>
                  <a:pt x="18932" y="28469"/>
                  <a:pt x="18932" y="28469"/>
                </a:cubicBezTo>
                <a:cubicBezTo>
                  <a:pt x="18932" y="28469"/>
                  <a:pt x="37864" y="1"/>
                  <a:pt x="18932" y="1"/>
                </a:cubicBezTo>
                <a:close/>
              </a:path>
            </a:pathLst>
          </a:custGeom>
          <a:solidFill>
            <a:srgbClr val="F2CA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28"/>
          <p:cNvSpPr/>
          <p:nvPr/>
        </p:nvSpPr>
        <p:spPr>
          <a:xfrm>
            <a:off x="2115189" y="2551829"/>
            <a:ext cx="487321" cy="104555"/>
          </a:xfrm>
          <a:custGeom>
            <a:avLst/>
            <a:gdLst/>
            <a:ahLst/>
            <a:cxnLst/>
            <a:rect l="l" t="t" r="r" b="b"/>
            <a:pathLst>
              <a:path w="25551" h="5482" extrusionOk="0">
                <a:moveTo>
                  <a:pt x="1" y="1"/>
                </a:moveTo>
                <a:lnTo>
                  <a:pt x="1" y="5481"/>
                </a:lnTo>
                <a:lnTo>
                  <a:pt x="25551" y="5481"/>
                </a:lnTo>
                <a:lnTo>
                  <a:pt x="25551" y="1"/>
                </a:lnTo>
                <a:close/>
              </a:path>
            </a:pathLst>
          </a:custGeom>
          <a:solidFill>
            <a:srgbClr val="2C4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28"/>
          <p:cNvSpPr/>
          <p:nvPr/>
        </p:nvSpPr>
        <p:spPr>
          <a:xfrm>
            <a:off x="2548200" y="1938302"/>
            <a:ext cx="747947" cy="1032642"/>
          </a:xfrm>
          <a:custGeom>
            <a:avLst/>
            <a:gdLst/>
            <a:ahLst/>
            <a:cxnLst/>
            <a:rect l="l" t="t" r="r" b="b"/>
            <a:pathLst>
              <a:path w="39216" h="54143" extrusionOk="0">
                <a:moveTo>
                  <a:pt x="8113" y="1"/>
                </a:moveTo>
                <a:lnTo>
                  <a:pt x="0" y="32099"/>
                </a:lnTo>
                <a:cubicBezTo>
                  <a:pt x="1124" y="31867"/>
                  <a:pt x="2263" y="31759"/>
                  <a:pt x="3396" y="31759"/>
                </a:cubicBezTo>
                <a:cubicBezTo>
                  <a:pt x="4703" y="31759"/>
                  <a:pt x="6002" y="31903"/>
                  <a:pt x="7259" y="32170"/>
                </a:cubicBezTo>
                <a:cubicBezTo>
                  <a:pt x="19287" y="34661"/>
                  <a:pt x="30390" y="47756"/>
                  <a:pt x="34802" y="53592"/>
                </a:cubicBezTo>
                <a:cubicBezTo>
                  <a:pt x="35099" y="53970"/>
                  <a:pt x="35508" y="54143"/>
                  <a:pt x="35905" y="54143"/>
                </a:cubicBezTo>
                <a:cubicBezTo>
                  <a:pt x="36557" y="54143"/>
                  <a:pt x="37178" y="53676"/>
                  <a:pt x="37222" y="52881"/>
                </a:cubicBezTo>
                <a:cubicBezTo>
                  <a:pt x="39215" y="26120"/>
                  <a:pt x="20995" y="9324"/>
                  <a:pt x="12455" y="2919"/>
                </a:cubicBezTo>
                <a:cubicBezTo>
                  <a:pt x="11031" y="1851"/>
                  <a:pt x="9608" y="855"/>
                  <a:pt x="8113" y="1"/>
                </a:cubicBezTo>
                <a:close/>
              </a:path>
            </a:pathLst>
          </a:custGeom>
          <a:solidFill>
            <a:srgbClr val="ED4F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28"/>
          <p:cNvSpPr/>
          <p:nvPr/>
        </p:nvSpPr>
        <p:spPr>
          <a:xfrm>
            <a:off x="2548200" y="1938302"/>
            <a:ext cx="237548" cy="613562"/>
          </a:xfrm>
          <a:custGeom>
            <a:avLst/>
            <a:gdLst/>
            <a:ahLst/>
            <a:cxnLst/>
            <a:rect l="l" t="t" r="r" b="b"/>
            <a:pathLst>
              <a:path w="12455" h="32170" extrusionOk="0">
                <a:moveTo>
                  <a:pt x="8113" y="1"/>
                </a:moveTo>
                <a:lnTo>
                  <a:pt x="0" y="32099"/>
                </a:lnTo>
                <a:cubicBezTo>
                  <a:pt x="1124" y="31867"/>
                  <a:pt x="2263" y="31759"/>
                  <a:pt x="3396" y="31759"/>
                </a:cubicBezTo>
                <a:cubicBezTo>
                  <a:pt x="4703" y="31759"/>
                  <a:pt x="6002" y="31903"/>
                  <a:pt x="7259" y="32170"/>
                </a:cubicBezTo>
                <a:cubicBezTo>
                  <a:pt x="10391" y="23274"/>
                  <a:pt x="11886" y="8968"/>
                  <a:pt x="12455" y="2919"/>
                </a:cubicBezTo>
                <a:cubicBezTo>
                  <a:pt x="11031" y="1851"/>
                  <a:pt x="9608" y="855"/>
                  <a:pt x="8113" y="1"/>
                </a:cubicBezTo>
                <a:close/>
              </a:path>
            </a:pathLst>
          </a:custGeom>
          <a:solidFill>
            <a:srgbClr val="DB42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28"/>
          <p:cNvSpPr/>
          <p:nvPr/>
        </p:nvSpPr>
        <p:spPr>
          <a:xfrm>
            <a:off x="1406644" y="1938302"/>
            <a:ext cx="746593" cy="1032642"/>
          </a:xfrm>
          <a:custGeom>
            <a:avLst/>
            <a:gdLst/>
            <a:ahLst/>
            <a:cxnLst/>
            <a:rect l="l" t="t" r="r" b="b"/>
            <a:pathLst>
              <a:path w="39145" h="54143" extrusionOk="0">
                <a:moveTo>
                  <a:pt x="31031" y="1"/>
                </a:moveTo>
                <a:cubicBezTo>
                  <a:pt x="29536" y="855"/>
                  <a:pt x="28113" y="1851"/>
                  <a:pt x="26690" y="2919"/>
                </a:cubicBezTo>
                <a:cubicBezTo>
                  <a:pt x="18149" y="9324"/>
                  <a:pt x="1" y="26120"/>
                  <a:pt x="1922" y="52881"/>
                </a:cubicBezTo>
                <a:cubicBezTo>
                  <a:pt x="1966" y="53676"/>
                  <a:pt x="2615" y="54143"/>
                  <a:pt x="3271" y="54143"/>
                </a:cubicBezTo>
                <a:cubicBezTo>
                  <a:pt x="3670" y="54143"/>
                  <a:pt x="4072" y="53970"/>
                  <a:pt x="4342" y="53592"/>
                </a:cubicBezTo>
                <a:cubicBezTo>
                  <a:pt x="8826" y="47756"/>
                  <a:pt x="19857" y="34661"/>
                  <a:pt x="31885" y="32170"/>
                </a:cubicBezTo>
                <a:cubicBezTo>
                  <a:pt x="33181" y="31903"/>
                  <a:pt x="34477" y="31759"/>
                  <a:pt x="35773" y="31759"/>
                </a:cubicBezTo>
                <a:cubicBezTo>
                  <a:pt x="36897" y="31759"/>
                  <a:pt x="38020" y="31867"/>
                  <a:pt x="39144" y="32099"/>
                </a:cubicBezTo>
                <a:lnTo>
                  <a:pt x="31031" y="1"/>
                </a:lnTo>
                <a:close/>
              </a:path>
            </a:pathLst>
          </a:custGeom>
          <a:solidFill>
            <a:srgbClr val="ED4F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28"/>
          <p:cNvSpPr/>
          <p:nvPr/>
        </p:nvSpPr>
        <p:spPr>
          <a:xfrm>
            <a:off x="1915658" y="1938302"/>
            <a:ext cx="237567" cy="613562"/>
          </a:xfrm>
          <a:custGeom>
            <a:avLst/>
            <a:gdLst/>
            <a:ahLst/>
            <a:cxnLst/>
            <a:rect l="l" t="t" r="r" b="b"/>
            <a:pathLst>
              <a:path w="12456" h="32170" extrusionOk="0">
                <a:moveTo>
                  <a:pt x="4342" y="1"/>
                </a:moveTo>
                <a:cubicBezTo>
                  <a:pt x="2847" y="855"/>
                  <a:pt x="1424" y="1851"/>
                  <a:pt x="1" y="2919"/>
                </a:cubicBezTo>
                <a:cubicBezTo>
                  <a:pt x="570" y="8968"/>
                  <a:pt x="2064" y="23274"/>
                  <a:pt x="5125" y="32170"/>
                </a:cubicBezTo>
                <a:cubicBezTo>
                  <a:pt x="6421" y="31903"/>
                  <a:pt x="7737" y="31759"/>
                  <a:pt x="9052" y="31759"/>
                </a:cubicBezTo>
                <a:cubicBezTo>
                  <a:pt x="10192" y="31759"/>
                  <a:pt x="11331" y="31867"/>
                  <a:pt x="12455" y="32099"/>
                </a:cubicBezTo>
                <a:lnTo>
                  <a:pt x="4342" y="1"/>
                </a:lnTo>
                <a:close/>
              </a:path>
            </a:pathLst>
          </a:custGeom>
          <a:solidFill>
            <a:srgbClr val="DB42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28"/>
          <p:cNvSpPr/>
          <p:nvPr/>
        </p:nvSpPr>
        <p:spPr>
          <a:xfrm>
            <a:off x="1885791" y="522588"/>
            <a:ext cx="944775" cy="2029314"/>
          </a:xfrm>
          <a:custGeom>
            <a:avLst/>
            <a:gdLst/>
            <a:ahLst/>
            <a:cxnLst/>
            <a:rect l="l" t="t" r="r" b="b"/>
            <a:pathLst>
              <a:path w="49536" h="106400" extrusionOk="0">
                <a:moveTo>
                  <a:pt x="24768" y="0"/>
                </a:moveTo>
                <a:cubicBezTo>
                  <a:pt x="24768" y="0"/>
                  <a:pt x="11388" y="8825"/>
                  <a:pt x="5196" y="31315"/>
                </a:cubicBezTo>
                <a:cubicBezTo>
                  <a:pt x="570" y="48111"/>
                  <a:pt x="1" y="72452"/>
                  <a:pt x="12029" y="106400"/>
                </a:cubicBezTo>
                <a:lnTo>
                  <a:pt x="37508" y="106400"/>
                </a:lnTo>
                <a:cubicBezTo>
                  <a:pt x="49536" y="72452"/>
                  <a:pt x="48966" y="48111"/>
                  <a:pt x="44340" y="31386"/>
                </a:cubicBezTo>
                <a:cubicBezTo>
                  <a:pt x="38219" y="8825"/>
                  <a:pt x="24768" y="0"/>
                  <a:pt x="24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28"/>
          <p:cNvSpPr/>
          <p:nvPr/>
        </p:nvSpPr>
        <p:spPr>
          <a:xfrm>
            <a:off x="1984889" y="522588"/>
            <a:ext cx="746593" cy="598629"/>
          </a:xfrm>
          <a:custGeom>
            <a:avLst/>
            <a:gdLst/>
            <a:ahLst/>
            <a:cxnLst/>
            <a:rect l="l" t="t" r="r" b="b"/>
            <a:pathLst>
              <a:path w="39145" h="31387" extrusionOk="0">
                <a:moveTo>
                  <a:pt x="19572" y="0"/>
                </a:moveTo>
                <a:cubicBezTo>
                  <a:pt x="16796" y="2064"/>
                  <a:pt x="14234" y="4484"/>
                  <a:pt x="12099" y="7188"/>
                </a:cubicBezTo>
                <a:cubicBezTo>
                  <a:pt x="6406" y="14305"/>
                  <a:pt x="2278" y="22561"/>
                  <a:pt x="0" y="31386"/>
                </a:cubicBezTo>
                <a:lnTo>
                  <a:pt x="39144" y="31386"/>
                </a:lnTo>
                <a:cubicBezTo>
                  <a:pt x="36867" y="22561"/>
                  <a:pt x="32739" y="14305"/>
                  <a:pt x="27045" y="7188"/>
                </a:cubicBezTo>
                <a:cubicBezTo>
                  <a:pt x="24910" y="4484"/>
                  <a:pt x="22419" y="2064"/>
                  <a:pt x="19572" y="0"/>
                </a:cubicBezTo>
                <a:close/>
              </a:path>
            </a:pathLst>
          </a:custGeom>
          <a:solidFill>
            <a:srgbClr val="FF6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28"/>
          <p:cNvSpPr/>
          <p:nvPr/>
        </p:nvSpPr>
        <p:spPr>
          <a:xfrm>
            <a:off x="2048685" y="1391622"/>
            <a:ext cx="618998" cy="546389"/>
          </a:xfrm>
          <a:custGeom>
            <a:avLst/>
            <a:gdLst/>
            <a:ahLst/>
            <a:cxnLst/>
            <a:rect l="l" t="t" r="r" b="b"/>
            <a:pathLst>
              <a:path w="32455" h="28648" extrusionOk="0">
                <a:moveTo>
                  <a:pt x="16240" y="1"/>
                </a:moveTo>
                <a:cubicBezTo>
                  <a:pt x="14385" y="1"/>
                  <a:pt x="12497" y="361"/>
                  <a:pt x="10676" y="1122"/>
                </a:cubicBezTo>
                <a:cubicBezTo>
                  <a:pt x="3416" y="4182"/>
                  <a:pt x="0" y="12580"/>
                  <a:pt x="3061" y="19840"/>
                </a:cubicBezTo>
                <a:cubicBezTo>
                  <a:pt x="5307" y="25349"/>
                  <a:pt x="10608" y="28647"/>
                  <a:pt x="16216" y="28647"/>
                </a:cubicBezTo>
                <a:cubicBezTo>
                  <a:pt x="18070" y="28647"/>
                  <a:pt x="19957" y="28287"/>
                  <a:pt x="21778" y="27526"/>
                </a:cubicBezTo>
                <a:cubicBezTo>
                  <a:pt x="29038" y="24466"/>
                  <a:pt x="32454" y="16068"/>
                  <a:pt x="29465" y="8808"/>
                </a:cubicBezTo>
                <a:cubicBezTo>
                  <a:pt x="27165" y="3299"/>
                  <a:pt x="21850" y="1"/>
                  <a:pt x="1624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28"/>
          <p:cNvSpPr/>
          <p:nvPr/>
        </p:nvSpPr>
        <p:spPr>
          <a:xfrm>
            <a:off x="2085322" y="1370929"/>
            <a:ext cx="545702" cy="545702"/>
          </a:xfrm>
          <a:custGeom>
            <a:avLst/>
            <a:gdLst/>
            <a:ahLst/>
            <a:cxnLst/>
            <a:rect l="l" t="t" r="r" b="b"/>
            <a:pathLst>
              <a:path w="28612" h="28612" extrusionOk="0">
                <a:moveTo>
                  <a:pt x="14306" y="1"/>
                </a:moveTo>
                <a:cubicBezTo>
                  <a:pt x="6406" y="1"/>
                  <a:pt x="1" y="6406"/>
                  <a:pt x="1" y="14306"/>
                </a:cubicBezTo>
                <a:cubicBezTo>
                  <a:pt x="1" y="22206"/>
                  <a:pt x="6406" y="28611"/>
                  <a:pt x="14306" y="28611"/>
                </a:cubicBezTo>
                <a:cubicBezTo>
                  <a:pt x="22206" y="28611"/>
                  <a:pt x="28611" y="22206"/>
                  <a:pt x="28611" y="14306"/>
                </a:cubicBezTo>
                <a:cubicBezTo>
                  <a:pt x="28611" y="6406"/>
                  <a:pt x="22206" y="1"/>
                  <a:pt x="14306"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28"/>
          <p:cNvSpPr/>
          <p:nvPr/>
        </p:nvSpPr>
        <p:spPr>
          <a:xfrm>
            <a:off x="2143702" y="1454159"/>
            <a:ext cx="428960" cy="379505"/>
          </a:xfrm>
          <a:custGeom>
            <a:avLst/>
            <a:gdLst/>
            <a:ahLst/>
            <a:cxnLst/>
            <a:rect l="l" t="t" r="r" b="b"/>
            <a:pathLst>
              <a:path w="22491" h="19898" extrusionOk="0">
                <a:moveTo>
                  <a:pt x="11256" y="1"/>
                </a:moveTo>
                <a:cubicBezTo>
                  <a:pt x="9162" y="1"/>
                  <a:pt x="7052" y="666"/>
                  <a:pt x="5267" y="2042"/>
                </a:cubicBezTo>
                <a:cubicBezTo>
                  <a:pt x="854" y="5316"/>
                  <a:pt x="0" y="11579"/>
                  <a:pt x="3274" y="15920"/>
                </a:cubicBezTo>
                <a:cubicBezTo>
                  <a:pt x="5254" y="18532"/>
                  <a:pt x="8257" y="19897"/>
                  <a:pt x="11278" y="19897"/>
                </a:cubicBezTo>
                <a:cubicBezTo>
                  <a:pt x="13361" y="19897"/>
                  <a:pt x="15452" y="19249"/>
                  <a:pt x="17223" y="17913"/>
                </a:cubicBezTo>
                <a:cubicBezTo>
                  <a:pt x="21636" y="14568"/>
                  <a:pt x="22490" y="8305"/>
                  <a:pt x="19145" y="3964"/>
                </a:cubicBezTo>
                <a:cubicBezTo>
                  <a:pt x="17217" y="1365"/>
                  <a:pt x="14254" y="1"/>
                  <a:pt x="11256" y="1"/>
                </a:cubicBezTo>
                <a:close/>
              </a:path>
            </a:pathLst>
          </a:custGeom>
          <a:solidFill>
            <a:srgbClr val="ABC8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8"/>
          <p:cNvSpPr/>
          <p:nvPr/>
        </p:nvSpPr>
        <p:spPr>
          <a:xfrm>
            <a:off x="2199354" y="1454941"/>
            <a:ext cx="251128" cy="366669"/>
          </a:xfrm>
          <a:custGeom>
            <a:avLst/>
            <a:gdLst/>
            <a:ahLst/>
            <a:cxnLst/>
            <a:rect l="l" t="t" r="r" b="b"/>
            <a:pathLst>
              <a:path w="13167" h="19225" extrusionOk="0">
                <a:moveTo>
                  <a:pt x="8694" y="0"/>
                </a:moveTo>
                <a:cubicBezTo>
                  <a:pt x="8572" y="0"/>
                  <a:pt x="8450" y="3"/>
                  <a:pt x="8327" y="8"/>
                </a:cubicBezTo>
                <a:cubicBezTo>
                  <a:pt x="7971" y="8"/>
                  <a:pt x="7615" y="79"/>
                  <a:pt x="7260" y="79"/>
                </a:cubicBezTo>
                <a:lnTo>
                  <a:pt x="0" y="15381"/>
                </a:lnTo>
                <a:cubicBezTo>
                  <a:pt x="1139" y="17089"/>
                  <a:pt x="2847" y="18441"/>
                  <a:pt x="4769" y="19224"/>
                </a:cubicBezTo>
                <a:lnTo>
                  <a:pt x="13167" y="1218"/>
                </a:lnTo>
                <a:cubicBezTo>
                  <a:pt x="11779" y="425"/>
                  <a:pt x="10270" y="0"/>
                  <a:pt x="86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28"/>
          <p:cNvSpPr/>
          <p:nvPr/>
        </p:nvSpPr>
        <p:spPr>
          <a:xfrm>
            <a:off x="2324219" y="1498521"/>
            <a:ext cx="196847" cy="335295"/>
          </a:xfrm>
          <a:custGeom>
            <a:avLst/>
            <a:gdLst/>
            <a:ahLst/>
            <a:cxnLst/>
            <a:rect l="l" t="t" r="r" b="b"/>
            <a:pathLst>
              <a:path w="10321" h="17580" extrusionOk="0">
                <a:moveTo>
                  <a:pt x="8185" y="1"/>
                </a:moveTo>
                <a:lnTo>
                  <a:pt x="1" y="17437"/>
                </a:lnTo>
                <a:cubicBezTo>
                  <a:pt x="570" y="17509"/>
                  <a:pt x="1211" y="17580"/>
                  <a:pt x="1780" y="17580"/>
                </a:cubicBezTo>
                <a:cubicBezTo>
                  <a:pt x="2278" y="17580"/>
                  <a:pt x="2777" y="17509"/>
                  <a:pt x="3275" y="17437"/>
                </a:cubicBezTo>
                <a:lnTo>
                  <a:pt x="10321" y="2492"/>
                </a:lnTo>
                <a:cubicBezTo>
                  <a:pt x="9751" y="1495"/>
                  <a:pt x="9040" y="712"/>
                  <a:pt x="81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28"/>
          <p:cNvSpPr/>
          <p:nvPr/>
        </p:nvSpPr>
        <p:spPr>
          <a:xfrm>
            <a:off x="2138266" y="2126276"/>
            <a:ext cx="442844" cy="1021485"/>
          </a:xfrm>
          <a:custGeom>
            <a:avLst/>
            <a:gdLst/>
            <a:ahLst/>
            <a:cxnLst/>
            <a:rect l="l" t="t" r="r" b="b"/>
            <a:pathLst>
              <a:path w="23219" h="53558" extrusionOk="0">
                <a:moveTo>
                  <a:pt x="12128" y="1"/>
                </a:moveTo>
                <a:cubicBezTo>
                  <a:pt x="11667" y="1"/>
                  <a:pt x="11377" y="109"/>
                  <a:pt x="11388" y="109"/>
                </a:cubicBezTo>
                <a:cubicBezTo>
                  <a:pt x="0" y="322"/>
                  <a:pt x="7758" y="40320"/>
                  <a:pt x="10534" y="52917"/>
                </a:cubicBezTo>
                <a:cubicBezTo>
                  <a:pt x="10641" y="53344"/>
                  <a:pt x="10996" y="53558"/>
                  <a:pt x="11352" y="53558"/>
                </a:cubicBezTo>
                <a:cubicBezTo>
                  <a:pt x="11708" y="53558"/>
                  <a:pt x="12064" y="53344"/>
                  <a:pt x="12171" y="52917"/>
                </a:cubicBezTo>
                <a:cubicBezTo>
                  <a:pt x="23219" y="3625"/>
                  <a:pt x="14799" y="1"/>
                  <a:pt x="12128" y="1"/>
                </a:cubicBezTo>
                <a:close/>
              </a:path>
            </a:pathLst>
          </a:custGeom>
          <a:solidFill>
            <a:srgbClr val="ED4F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8"/>
          <p:cNvSpPr/>
          <p:nvPr/>
        </p:nvSpPr>
        <p:spPr>
          <a:xfrm>
            <a:off x="3201093" y="3690657"/>
            <a:ext cx="237548" cy="203427"/>
          </a:xfrm>
          <a:custGeom>
            <a:avLst/>
            <a:gdLst/>
            <a:ahLst/>
            <a:cxnLst/>
            <a:rect l="l" t="t" r="r" b="b"/>
            <a:pathLst>
              <a:path w="12455" h="10666" extrusionOk="0">
                <a:moveTo>
                  <a:pt x="7117" y="1"/>
                </a:moveTo>
                <a:cubicBezTo>
                  <a:pt x="2349" y="1"/>
                  <a:pt x="0" y="5695"/>
                  <a:pt x="3345" y="9111"/>
                </a:cubicBezTo>
                <a:cubicBezTo>
                  <a:pt x="4420" y="10186"/>
                  <a:pt x="5745" y="10665"/>
                  <a:pt x="7048" y="10665"/>
                </a:cubicBezTo>
                <a:cubicBezTo>
                  <a:pt x="9800" y="10665"/>
                  <a:pt x="12455" y="8526"/>
                  <a:pt x="12455" y="5339"/>
                </a:cubicBezTo>
                <a:cubicBezTo>
                  <a:pt x="12455" y="2350"/>
                  <a:pt x="10035" y="1"/>
                  <a:pt x="7117" y="1"/>
                </a:cubicBezTo>
                <a:close/>
              </a:path>
            </a:pathLst>
          </a:custGeom>
          <a:solidFill>
            <a:srgbClr val="3C5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28"/>
          <p:cNvSpPr/>
          <p:nvPr/>
        </p:nvSpPr>
        <p:spPr>
          <a:xfrm>
            <a:off x="3229587" y="3711026"/>
            <a:ext cx="188703" cy="162021"/>
          </a:xfrm>
          <a:custGeom>
            <a:avLst/>
            <a:gdLst/>
            <a:ahLst/>
            <a:cxnLst/>
            <a:rect l="l" t="t" r="r" b="b"/>
            <a:pathLst>
              <a:path w="9894" h="8495" extrusionOk="0">
                <a:moveTo>
                  <a:pt x="5616" y="2351"/>
                </a:moveTo>
                <a:cubicBezTo>
                  <a:pt x="6601" y="2351"/>
                  <a:pt x="7545" y="3116"/>
                  <a:pt x="7545" y="4271"/>
                </a:cubicBezTo>
                <a:cubicBezTo>
                  <a:pt x="7545" y="5267"/>
                  <a:pt x="6691" y="6192"/>
                  <a:pt x="5623" y="6192"/>
                </a:cubicBezTo>
                <a:cubicBezTo>
                  <a:pt x="3915" y="6121"/>
                  <a:pt x="3061" y="4128"/>
                  <a:pt x="4271" y="2919"/>
                </a:cubicBezTo>
                <a:cubicBezTo>
                  <a:pt x="4663" y="2527"/>
                  <a:pt x="5144" y="2351"/>
                  <a:pt x="5616" y="2351"/>
                </a:cubicBezTo>
                <a:close/>
                <a:moveTo>
                  <a:pt x="5623" y="1"/>
                </a:moveTo>
                <a:cubicBezTo>
                  <a:pt x="1851" y="1"/>
                  <a:pt x="1" y="4555"/>
                  <a:pt x="2634" y="7260"/>
                </a:cubicBezTo>
                <a:cubicBezTo>
                  <a:pt x="3509" y="8112"/>
                  <a:pt x="4578" y="8495"/>
                  <a:pt x="5623" y="8495"/>
                </a:cubicBezTo>
                <a:cubicBezTo>
                  <a:pt x="7809" y="8495"/>
                  <a:pt x="9893" y="6822"/>
                  <a:pt x="9893" y="4271"/>
                </a:cubicBezTo>
                <a:cubicBezTo>
                  <a:pt x="9893" y="1922"/>
                  <a:pt x="7972" y="1"/>
                  <a:pt x="5623" y="1"/>
                </a:cubicBezTo>
                <a:close/>
              </a:path>
            </a:pathLst>
          </a:custGeom>
          <a:solidFill>
            <a:srgbClr val="C3D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8"/>
          <p:cNvSpPr/>
          <p:nvPr/>
        </p:nvSpPr>
        <p:spPr>
          <a:xfrm>
            <a:off x="4185082" y="464038"/>
            <a:ext cx="348874" cy="348874"/>
          </a:xfrm>
          <a:custGeom>
            <a:avLst/>
            <a:gdLst/>
            <a:ahLst/>
            <a:cxnLst/>
            <a:rect l="l" t="t" r="r" b="b"/>
            <a:pathLst>
              <a:path w="18292" h="18292" extrusionOk="0">
                <a:moveTo>
                  <a:pt x="9122" y="4372"/>
                </a:moveTo>
                <a:cubicBezTo>
                  <a:pt x="11593" y="4372"/>
                  <a:pt x="13950" y="6286"/>
                  <a:pt x="13950" y="9182"/>
                </a:cubicBezTo>
                <a:cubicBezTo>
                  <a:pt x="13879" y="11815"/>
                  <a:pt x="11743" y="13879"/>
                  <a:pt x="9110" y="13879"/>
                </a:cubicBezTo>
                <a:lnTo>
                  <a:pt x="9181" y="13950"/>
                </a:lnTo>
                <a:cubicBezTo>
                  <a:pt x="4911" y="13950"/>
                  <a:pt x="2776" y="8755"/>
                  <a:pt x="5765" y="5766"/>
                </a:cubicBezTo>
                <a:cubicBezTo>
                  <a:pt x="6750" y="4803"/>
                  <a:pt x="7949" y="4372"/>
                  <a:pt x="9122" y="4372"/>
                </a:cubicBezTo>
                <a:close/>
                <a:moveTo>
                  <a:pt x="9119" y="1"/>
                </a:moveTo>
                <a:cubicBezTo>
                  <a:pt x="8487" y="1"/>
                  <a:pt x="7865" y="72"/>
                  <a:pt x="7260" y="214"/>
                </a:cubicBezTo>
                <a:lnTo>
                  <a:pt x="7260" y="2349"/>
                </a:lnTo>
                <a:cubicBezTo>
                  <a:pt x="6690" y="2492"/>
                  <a:pt x="6121" y="2705"/>
                  <a:pt x="5623" y="2990"/>
                </a:cubicBezTo>
                <a:lnTo>
                  <a:pt x="4128" y="1495"/>
                </a:lnTo>
                <a:cubicBezTo>
                  <a:pt x="3061" y="2207"/>
                  <a:pt x="2135" y="3132"/>
                  <a:pt x="1495" y="4200"/>
                </a:cubicBezTo>
                <a:lnTo>
                  <a:pt x="2989" y="5623"/>
                </a:lnTo>
                <a:cubicBezTo>
                  <a:pt x="2634" y="6193"/>
                  <a:pt x="2420" y="6691"/>
                  <a:pt x="2278" y="7260"/>
                </a:cubicBezTo>
                <a:lnTo>
                  <a:pt x="214" y="7260"/>
                </a:lnTo>
                <a:cubicBezTo>
                  <a:pt x="71" y="7901"/>
                  <a:pt x="0" y="8541"/>
                  <a:pt x="0" y="9182"/>
                </a:cubicBezTo>
                <a:cubicBezTo>
                  <a:pt x="0" y="9751"/>
                  <a:pt x="71" y="10392"/>
                  <a:pt x="214" y="11032"/>
                </a:cubicBezTo>
                <a:lnTo>
                  <a:pt x="2278" y="11032"/>
                </a:lnTo>
                <a:cubicBezTo>
                  <a:pt x="2420" y="11602"/>
                  <a:pt x="2634" y="12100"/>
                  <a:pt x="2989" y="12669"/>
                </a:cubicBezTo>
                <a:lnTo>
                  <a:pt x="1495" y="14164"/>
                </a:lnTo>
                <a:cubicBezTo>
                  <a:pt x="2135" y="15160"/>
                  <a:pt x="3061" y="16085"/>
                  <a:pt x="4128" y="16797"/>
                </a:cubicBezTo>
                <a:lnTo>
                  <a:pt x="5623" y="15302"/>
                </a:lnTo>
                <a:cubicBezTo>
                  <a:pt x="6121" y="15587"/>
                  <a:pt x="6690" y="15801"/>
                  <a:pt x="7260" y="16014"/>
                </a:cubicBezTo>
                <a:lnTo>
                  <a:pt x="7260" y="18078"/>
                </a:lnTo>
                <a:cubicBezTo>
                  <a:pt x="7865" y="18220"/>
                  <a:pt x="8487" y="18292"/>
                  <a:pt x="9119" y="18292"/>
                </a:cubicBezTo>
                <a:cubicBezTo>
                  <a:pt x="9751" y="18292"/>
                  <a:pt x="10391" y="18220"/>
                  <a:pt x="11032" y="18078"/>
                </a:cubicBezTo>
                <a:lnTo>
                  <a:pt x="11032" y="16014"/>
                </a:lnTo>
                <a:cubicBezTo>
                  <a:pt x="11601" y="15801"/>
                  <a:pt x="12099" y="15587"/>
                  <a:pt x="12598" y="15302"/>
                </a:cubicBezTo>
                <a:lnTo>
                  <a:pt x="14092" y="16797"/>
                </a:lnTo>
                <a:cubicBezTo>
                  <a:pt x="15160" y="16085"/>
                  <a:pt x="16085" y="15160"/>
                  <a:pt x="16797" y="14164"/>
                </a:cubicBezTo>
                <a:lnTo>
                  <a:pt x="15302" y="12669"/>
                </a:lnTo>
                <a:cubicBezTo>
                  <a:pt x="15587" y="12171"/>
                  <a:pt x="15800" y="11602"/>
                  <a:pt x="15943" y="11032"/>
                </a:cubicBezTo>
                <a:lnTo>
                  <a:pt x="18078" y="11032"/>
                </a:lnTo>
                <a:cubicBezTo>
                  <a:pt x="18220" y="10392"/>
                  <a:pt x="18291" y="9822"/>
                  <a:pt x="18291" y="9182"/>
                </a:cubicBezTo>
                <a:cubicBezTo>
                  <a:pt x="18291" y="8541"/>
                  <a:pt x="18220" y="7901"/>
                  <a:pt x="18078" y="7260"/>
                </a:cubicBezTo>
                <a:lnTo>
                  <a:pt x="15943" y="7260"/>
                </a:lnTo>
                <a:cubicBezTo>
                  <a:pt x="15800" y="6691"/>
                  <a:pt x="15587" y="6193"/>
                  <a:pt x="15302" y="5694"/>
                </a:cubicBezTo>
                <a:lnTo>
                  <a:pt x="16797" y="4200"/>
                </a:lnTo>
                <a:cubicBezTo>
                  <a:pt x="16085" y="3132"/>
                  <a:pt x="15160" y="2207"/>
                  <a:pt x="14092" y="1495"/>
                </a:cubicBezTo>
                <a:lnTo>
                  <a:pt x="12598" y="2990"/>
                </a:lnTo>
                <a:cubicBezTo>
                  <a:pt x="12099" y="2705"/>
                  <a:pt x="11601" y="2492"/>
                  <a:pt x="11032" y="2349"/>
                </a:cubicBezTo>
                <a:lnTo>
                  <a:pt x="11032" y="214"/>
                </a:lnTo>
                <a:cubicBezTo>
                  <a:pt x="10391" y="72"/>
                  <a:pt x="9751" y="1"/>
                  <a:pt x="9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13" name="Google Shape;513;p28"/>
          <p:cNvGrpSpPr/>
          <p:nvPr/>
        </p:nvGrpSpPr>
        <p:grpSpPr>
          <a:xfrm>
            <a:off x="3021276" y="1528477"/>
            <a:ext cx="2039085" cy="2532201"/>
            <a:chOff x="5084825" y="2490075"/>
            <a:chExt cx="2236575" cy="2777450"/>
          </a:xfrm>
        </p:grpSpPr>
        <p:sp>
          <p:nvSpPr>
            <p:cNvPr id="514" name="Google Shape;514;p28"/>
            <p:cNvSpPr/>
            <p:nvPr/>
          </p:nvSpPr>
          <p:spPr>
            <a:xfrm>
              <a:off x="6380125" y="2835250"/>
              <a:ext cx="818500" cy="408875"/>
            </a:xfrm>
            <a:custGeom>
              <a:avLst/>
              <a:gdLst/>
              <a:ahLst/>
              <a:cxnLst/>
              <a:rect l="l" t="t" r="r" b="b"/>
              <a:pathLst>
                <a:path w="32740" h="16355" extrusionOk="0">
                  <a:moveTo>
                    <a:pt x="1923" y="0"/>
                  </a:moveTo>
                  <a:lnTo>
                    <a:pt x="1" y="2207"/>
                  </a:lnTo>
                  <a:cubicBezTo>
                    <a:pt x="2848" y="6548"/>
                    <a:pt x="13879" y="13167"/>
                    <a:pt x="13879" y="13167"/>
                  </a:cubicBezTo>
                  <a:lnTo>
                    <a:pt x="17651" y="14733"/>
                  </a:lnTo>
                  <a:cubicBezTo>
                    <a:pt x="21033" y="15922"/>
                    <a:pt x="23638" y="16354"/>
                    <a:pt x="25649" y="16354"/>
                  </a:cubicBezTo>
                  <a:cubicBezTo>
                    <a:pt x="27491" y="16354"/>
                    <a:pt x="28835" y="15992"/>
                    <a:pt x="29821" y="15516"/>
                  </a:cubicBezTo>
                  <a:cubicBezTo>
                    <a:pt x="31601" y="14661"/>
                    <a:pt x="32739" y="11957"/>
                    <a:pt x="31174" y="10747"/>
                  </a:cubicBezTo>
                  <a:cubicBezTo>
                    <a:pt x="28579" y="8779"/>
                    <a:pt x="23819" y="8413"/>
                    <a:pt x="20641" y="8413"/>
                  </a:cubicBezTo>
                  <a:cubicBezTo>
                    <a:pt x="18763" y="8413"/>
                    <a:pt x="17438" y="8541"/>
                    <a:pt x="17438" y="8541"/>
                  </a:cubicBezTo>
                  <a:cubicBezTo>
                    <a:pt x="13096" y="7260"/>
                    <a:pt x="1923" y="0"/>
                    <a:pt x="1923" y="0"/>
                  </a:cubicBezTo>
                  <a:close/>
                </a:path>
              </a:pathLst>
            </a:custGeom>
            <a:solidFill>
              <a:srgbClr val="EB9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28"/>
            <p:cNvSpPr/>
            <p:nvPr/>
          </p:nvSpPr>
          <p:spPr>
            <a:xfrm>
              <a:off x="6175525" y="2647800"/>
              <a:ext cx="388350" cy="348775"/>
            </a:xfrm>
            <a:custGeom>
              <a:avLst/>
              <a:gdLst/>
              <a:ahLst/>
              <a:cxnLst/>
              <a:rect l="l" t="t" r="r" b="b"/>
              <a:pathLst>
                <a:path w="15534" h="13951" extrusionOk="0">
                  <a:moveTo>
                    <a:pt x="2617" y="1"/>
                  </a:moveTo>
                  <a:cubicBezTo>
                    <a:pt x="2573" y="1"/>
                    <a:pt x="2531" y="9"/>
                    <a:pt x="2491" y="25"/>
                  </a:cubicBezTo>
                  <a:cubicBezTo>
                    <a:pt x="2064" y="239"/>
                    <a:pt x="2420" y="951"/>
                    <a:pt x="2918" y="1520"/>
                  </a:cubicBezTo>
                  <a:cubicBezTo>
                    <a:pt x="3630" y="2232"/>
                    <a:pt x="4271" y="3086"/>
                    <a:pt x="4769" y="3940"/>
                  </a:cubicBezTo>
                  <a:cubicBezTo>
                    <a:pt x="4751" y="3948"/>
                    <a:pt x="4733" y="3953"/>
                    <a:pt x="4713" y="3953"/>
                  </a:cubicBezTo>
                  <a:cubicBezTo>
                    <a:pt x="4567" y="3953"/>
                    <a:pt x="4327" y="3720"/>
                    <a:pt x="3701" y="3157"/>
                  </a:cubicBezTo>
                  <a:cubicBezTo>
                    <a:pt x="2989" y="2516"/>
                    <a:pt x="2135" y="1805"/>
                    <a:pt x="1780" y="1591"/>
                  </a:cubicBezTo>
                  <a:cubicBezTo>
                    <a:pt x="1513" y="1431"/>
                    <a:pt x="1086" y="1111"/>
                    <a:pt x="769" y="1111"/>
                  </a:cubicBezTo>
                  <a:cubicBezTo>
                    <a:pt x="663" y="1111"/>
                    <a:pt x="570" y="1146"/>
                    <a:pt x="499" y="1235"/>
                  </a:cubicBezTo>
                  <a:cubicBezTo>
                    <a:pt x="214" y="1591"/>
                    <a:pt x="926" y="2232"/>
                    <a:pt x="1139" y="2374"/>
                  </a:cubicBezTo>
                  <a:cubicBezTo>
                    <a:pt x="1353" y="2516"/>
                    <a:pt x="4199" y="4865"/>
                    <a:pt x="3986" y="5007"/>
                  </a:cubicBezTo>
                  <a:cubicBezTo>
                    <a:pt x="3968" y="5034"/>
                    <a:pt x="3943" y="5046"/>
                    <a:pt x="3910" y="5046"/>
                  </a:cubicBezTo>
                  <a:cubicBezTo>
                    <a:pt x="3681" y="5046"/>
                    <a:pt x="3097" y="4438"/>
                    <a:pt x="2349" y="3940"/>
                  </a:cubicBezTo>
                  <a:cubicBezTo>
                    <a:pt x="1678" y="3549"/>
                    <a:pt x="964" y="3026"/>
                    <a:pt x="550" y="3026"/>
                  </a:cubicBezTo>
                  <a:cubicBezTo>
                    <a:pt x="437" y="3026"/>
                    <a:pt x="346" y="3065"/>
                    <a:pt x="285" y="3157"/>
                  </a:cubicBezTo>
                  <a:cubicBezTo>
                    <a:pt x="0" y="3513"/>
                    <a:pt x="926" y="4153"/>
                    <a:pt x="1566" y="4580"/>
                  </a:cubicBezTo>
                  <a:cubicBezTo>
                    <a:pt x="2278" y="5079"/>
                    <a:pt x="2918" y="5577"/>
                    <a:pt x="3488" y="6146"/>
                  </a:cubicBezTo>
                  <a:cubicBezTo>
                    <a:pt x="3515" y="6201"/>
                    <a:pt x="3500" y="6235"/>
                    <a:pt x="3430" y="6235"/>
                  </a:cubicBezTo>
                  <a:cubicBezTo>
                    <a:pt x="3319" y="6235"/>
                    <a:pt x="3070" y="6151"/>
                    <a:pt x="2634" y="5933"/>
                  </a:cubicBezTo>
                  <a:cubicBezTo>
                    <a:pt x="2093" y="5632"/>
                    <a:pt x="1148" y="4927"/>
                    <a:pt x="737" y="4927"/>
                  </a:cubicBezTo>
                  <a:cubicBezTo>
                    <a:pt x="661" y="4927"/>
                    <a:pt x="603" y="4952"/>
                    <a:pt x="570" y="5007"/>
                  </a:cubicBezTo>
                  <a:cubicBezTo>
                    <a:pt x="285" y="5434"/>
                    <a:pt x="570" y="5648"/>
                    <a:pt x="1068" y="6075"/>
                  </a:cubicBezTo>
                  <a:cubicBezTo>
                    <a:pt x="1637" y="6573"/>
                    <a:pt x="3203" y="7427"/>
                    <a:pt x="3203" y="7427"/>
                  </a:cubicBezTo>
                  <a:cubicBezTo>
                    <a:pt x="4057" y="7925"/>
                    <a:pt x="5053" y="8566"/>
                    <a:pt x="5552" y="8779"/>
                  </a:cubicBezTo>
                  <a:cubicBezTo>
                    <a:pt x="6463" y="9235"/>
                    <a:pt x="6873" y="9372"/>
                    <a:pt x="7219" y="9372"/>
                  </a:cubicBezTo>
                  <a:cubicBezTo>
                    <a:pt x="7305" y="9372"/>
                    <a:pt x="7388" y="9363"/>
                    <a:pt x="7473" y="9349"/>
                  </a:cubicBezTo>
                  <a:cubicBezTo>
                    <a:pt x="7480" y="9346"/>
                    <a:pt x="7488" y="9345"/>
                    <a:pt x="7497" y="9345"/>
                  </a:cubicBezTo>
                  <a:cubicBezTo>
                    <a:pt x="8037" y="9345"/>
                    <a:pt x="12109" y="13484"/>
                    <a:pt x="12669" y="13904"/>
                  </a:cubicBezTo>
                  <a:cubicBezTo>
                    <a:pt x="12706" y="13936"/>
                    <a:pt x="12754" y="13950"/>
                    <a:pt x="12810" y="13950"/>
                  </a:cubicBezTo>
                  <a:cubicBezTo>
                    <a:pt x="13510" y="13950"/>
                    <a:pt x="15534" y="11666"/>
                    <a:pt x="14875" y="11270"/>
                  </a:cubicBezTo>
                  <a:cubicBezTo>
                    <a:pt x="14234" y="10772"/>
                    <a:pt x="9537" y="7285"/>
                    <a:pt x="9680" y="7071"/>
                  </a:cubicBezTo>
                  <a:cubicBezTo>
                    <a:pt x="9964" y="6288"/>
                    <a:pt x="9680" y="5933"/>
                    <a:pt x="9324" y="5292"/>
                  </a:cubicBezTo>
                  <a:cubicBezTo>
                    <a:pt x="8825" y="4367"/>
                    <a:pt x="8612" y="3370"/>
                    <a:pt x="8612" y="2374"/>
                  </a:cubicBezTo>
                  <a:cubicBezTo>
                    <a:pt x="8612" y="1779"/>
                    <a:pt x="8494" y="1567"/>
                    <a:pt x="8334" y="1567"/>
                  </a:cubicBezTo>
                  <a:cubicBezTo>
                    <a:pt x="8246" y="1567"/>
                    <a:pt x="8144" y="1632"/>
                    <a:pt x="8043" y="1734"/>
                  </a:cubicBezTo>
                  <a:cubicBezTo>
                    <a:pt x="7758" y="2161"/>
                    <a:pt x="7616" y="2588"/>
                    <a:pt x="7616" y="3086"/>
                  </a:cubicBezTo>
                  <a:cubicBezTo>
                    <a:pt x="7758" y="3442"/>
                    <a:pt x="7758" y="3869"/>
                    <a:pt x="7616" y="4296"/>
                  </a:cubicBezTo>
                  <a:lnTo>
                    <a:pt x="7544" y="4438"/>
                  </a:lnTo>
                  <a:cubicBezTo>
                    <a:pt x="7512" y="4503"/>
                    <a:pt x="7468" y="4531"/>
                    <a:pt x="7414" y="4531"/>
                  </a:cubicBezTo>
                  <a:cubicBezTo>
                    <a:pt x="7232" y="4531"/>
                    <a:pt x="6932" y="4214"/>
                    <a:pt x="6548" y="3940"/>
                  </a:cubicBezTo>
                  <a:cubicBezTo>
                    <a:pt x="5765" y="3228"/>
                    <a:pt x="5125" y="2516"/>
                    <a:pt x="4484" y="1734"/>
                  </a:cubicBezTo>
                  <a:cubicBezTo>
                    <a:pt x="3960" y="1078"/>
                    <a:pt x="3134" y="1"/>
                    <a:pt x="2617" y="1"/>
                  </a:cubicBezTo>
                  <a:close/>
                </a:path>
              </a:pathLst>
            </a:custGeom>
            <a:solidFill>
              <a:srgbClr val="EB9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28"/>
            <p:cNvSpPr/>
            <p:nvPr/>
          </p:nvSpPr>
          <p:spPr>
            <a:xfrm>
              <a:off x="6837400" y="3032750"/>
              <a:ext cx="357675" cy="217300"/>
            </a:xfrm>
            <a:custGeom>
              <a:avLst/>
              <a:gdLst/>
              <a:ahLst/>
              <a:cxnLst/>
              <a:rect l="l" t="t" r="r" b="b"/>
              <a:pathLst>
                <a:path w="14307" h="8692" extrusionOk="0">
                  <a:moveTo>
                    <a:pt x="357" y="0"/>
                  </a:moveTo>
                  <a:lnTo>
                    <a:pt x="1" y="8256"/>
                  </a:lnTo>
                  <a:lnTo>
                    <a:pt x="10178" y="8683"/>
                  </a:lnTo>
                  <a:cubicBezTo>
                    <a:pt x="10265" y="8689"/>
                    <a:pt x="10351" y="8692"/>
                    <a:pt x="10436" y="8692"/>
                  </a:cubicBezTo>
                  <a:cubicBezTo>
                    <a:pt x="12455" y="8692"/>
                    <a:pt x="14098" y="7099"/>
                    <a:pt x="14235" y="4982"/>
                  </a:cubicBezTo>
                  <a:lnTo>
                    <a:pt x="14235" y="4555"/>
                  </a:lnTo>
                  <a:cubicBezTo>
                    <a:pt x="14306" y="2420"/>
                    <a:pt x="12669" y="641"/>
                    <a:pt x="10534" y="498"/>
                  </a:cubicBezTo>
                  <a:lnTo>
                    <a:pt x="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28"/>
            <p:cNvSpPr/>
            <p:nvPr/>
          </p:nvSpPr>
          <p:spPr>
            <a:xfrm>
              <a:off x="5084825" y="2506075"/>
              <a:ext cx="1425225" cy="909225"/>
            </a:xfrm>
            <a:custGeom>
              <a:avLst/>
              <a:gdLst/>
              <a:ahLst/>
              <a:cxnLst/>
              <a:rect l="l" t="t" r="r" b="b"/>
              <a:pathLst>
                <a:path w="57009" h="36369" extrusionOk="0">
                  <a:moveTo>
                    <a:pt x="2207" y="1"/>
                  </a:moveTo>
                  <a:cubicBezTo>
                    <a:pt x="997" y="1"/>
                    <a:pt x="1" y="926"/>
                    <a:pt x="1" y="2136"/>
                  </a:cubicBezTo>
                  <a:lnTo>
                    <a:pt x="1" y="34234"/>
                  </a:lnTo>
                  <a:cubicBezTo>
                    <a:pt x="1" y="35444"/>
                    <a:pt x="997" y="36369"/>
                    <a:pt x="2207" y="36369"/>
                  </a:cubicBezTo>
                  <a:lnTo>
                    <a:pt x="54802" y="36369"/>
                  </a:lnTo>
                  <a:cubicBezTo>
                    <a:pt x="56012" y="36369"/>
                    <a:pt x="57008" y="35444"/>
                    <a:pt x="57008" y="34234"/>
                  </a:cubicBezTo>
                  <a:lnTo>
                    <a:pt x="57008" y="2136"/>
                  </a:lnTo>
                  <a:cubicBezTo>
                    <a:pt x="57008" y="926"/>
                    <a:pt x="56012" y="1"/>
                    <a:pt x="54802" y="1"/>
                  </a:cubicBezTo>
                  <a:close/>
                </a:path>
              </a:pathLst>
            </a:custGeom>
            <a:solidFill>
              <a:srgbClr val="D4D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28"/>
            <p:cNvSpPr/>
            <p:nvPr/>
          </p:nvSpPr>
          <p:spPr>
            <a:xfrm>
              <a:off x="5084825" y="2490075"/>
              <a:ext cx="1425225" cy="909225"/>
            </a:xfrm>
            <a:custGeom>
              <a:avLst/>
              <a:gdLst/>
              <a:ahLst/>
              <a:cxnLst/>
              <a:rect l="l" t="t" r="r" b="b"/>
              <a:pathLst>
                <a:path w="57009" h="36369" extrusionOk="0">
                  <a:moveTo>
                    <a:pt x="2207" y="0"/>
                  </a:moveTo>
                  <a:cubicBezTo>
                    <a:pt x="997" y="0"/>
                    <a:pt x="1" y="926"/>
                    <a:pt x="1" y="2135"/>
                  </a:cubicBezTo>
                  <a:lnTo>
                    <a:pt x="1" y="34233"/>
                  </a:lnTo>
                  <a:cubicBezTo>
                    <a:pt x="1" y="35443"/>
                    <a:pt x="997" y="36368"/>
                    <a:pt x="2207" y="36368"/>
                  </a:cubicBezTo>
                  <a:lnTo>
                    <a:pt x="54802" y="36368"/>
                  </a:lnTo>
                  <a:cubicBezTo>
                    <a:pt x="56012" y="36368"/>
                    <a:pt x="57008" y="35443"/>
                    <a:pt x="57008" y="34233"/>
                  </a:cubicBezTo>
                  <a:lnTo>
                    <a:pt x="57008" y="2135"/>
                  </a:lnTo>
                  <a:cubicBezTo>
                    <a:pt x="57008" y="926"/>
                    <a:pt x="56012" y="0"/>
                    <a:pt x="54802" y="0"/>
                  </a:cubicBezTo>
                  <a:close/>
                </a:path>
              </a:pathLst>
            </a:custGeom>
            <a:solidFill>
              <a:srgbClr val="FEFFFF"/>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28"/>
            <p:cNvSpPr/>
            <p:nvPr/>
          </p:nvSpPr>
          <p:spPr>
            <a:xfrm>
              <a:off x="6079434" y="2555900"/>
              <a:ext cx="92525" cy="78050"/>
            </a:xfrm>
            <a:custGeom>
              <a:avLst/>
              <a:gdLst/>
              <a:ahLst/>
              <a:cxnLst/>
              <a:rect l="l" t="t" r="r" b="b"/>
              <a:pathLst>
                <a:path w="3701" h="3122" extrusionOk="0">
                  <a:moveTo>
                    <a:pt x="2064" y="1"/>
                  </a:moveTo>
                  <a:cubicBezTo>
                    <a:pt x="712" y="1"/>
                    <a:pt x="0" y="1709"/>
                    <a:pt x="996" y="2705"/>
                  </a:cubicBezTo>
                  <a:cubicBezTo>
                    <a:pt x="1327" y="2992"/>
                    <a:pt x="1712" y="3121"/>
                    <a:pt x="2087" y="3121"/>
                  </a:cubicBezTo>
                  <a:cubicBezTo>
                    <a:pt x="2921" y="3121"/>
                    <a:pt x="3701" y="2478"/>
                    <a:pt x="3701" y="1495"/>
                  </a:cubicBezTo>
                  <a:cubicBezTo>
                    <a:pt x="3630" y="641"/>
                    <a:pt x="2918" y="1"/>
                    <a:pt x="2064" y="1"/>
                  </a:cubicBezTo>
                  <a:close/>
                </a:path>
              </a:pathLst>
            </a:custGeom>
            <a:solidFill>
              <a:srgbClr val="D9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28"/>
            <p:cNvSpPr/>
            <p:nvPr/>
          </p:nvSpPr>
          <p:spPr>
            <a:xfrm>
              <a:off x="6198634" y="2555900"/>
              <a:ext cx="90775" cy="78050"/>
            </a:xfrm>
            <a:custGeom>
              <a:avLst/>
              <a:gdLst/>
              <a:ahLst/>
              <a:cxnLst/>
              <a:rect l="l" t="t" r="r" b="b"/>
              <a:pathLst>
                <a:path w="3631" h="3122" extrusionOk="0">
                  <a:moveTo>
                    <a:pt x="2064" y="1"/>
                  </a:moveTo>
                  <a:cubicBezTo>
                    <a:pt x="641" y="1"/>
                    <a:pt x="0" y="1709"/>
                    <a:pt x="997" y="2705"/>
                  </a:cubicBezTo>
                  <a:cubicBezTo>
                    <a:pt x="1305" y="2992"/>
                    <a:pt x="1676" y="3121"/>
                    <a:pt x="2039" y="3121"/>
                  </a:cubicBezTo>
                  <a:cubicBezTo>
                    <a:pt x="2850" y="3121"/>
                    <a:pt x="3630" y="2478"/>
                    <a:pt x="3630" y="1495"/>
                  </a:cubicBezTo>
                  <a:cubicBezTo>
                    <a:pt x="3559" y="641"/>
                    <a:pt x="2918" y="1"/>
                    <a:pt x="20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28"/>
            <p:cNvSpPr/>
            <p:nvPr/>
          </p:nvSpPr>
          <p:spPr>
            <a:xfrm>
              <a:off x="6317834" y="2555900"/>
              <a:ext cx="92550" cy="77475"/>
            </a:xfrm>
            <a:custGeom>
              <a:avLst/>
              <a:gdLst/>
              <a:ahLst/>
              <a:cxnLst/>
              <a:rect l="l" t="t" r="r" b="b"/>
              <a:pathLst>
                <a:path w="3702" h="3099" extrusionOk="0">
                  <a:moveTo>
                    <a:pt x="2136" y="1"/>
                  </a:moveTo>
                  <a:cubicBezTo>
                    <a:pt x="713" y="1"/>
                    <a:pt x="1" y="1709"/>
                    <a:pt x="997" y="2634"/>
                  </a:cubicBezTo>
                  <a:cubicBezTo>
                    <a:pt x="1318" y="2955"/>
                    <a:pt x="1713" y="3098"/>
                    <a:pt x="2100" y="3098"/>
                  </a:cubicBezTo>
                  <a:cubicBezTo>
                    <a:pt x="2916" y="3098"/>
                    <a:pt x="3702" y="2460"/>
                    <a:pt x="3702" y="1495"/>
                  </a:cubicBezTo>
                  <a:cubicBezTo>
                    <a:pt x="3631" y="712"/>
                    <a:pt x="2990" y="1"/>
                    <a:pt x="2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28"/>
            <p:cNvSpPr/>
            <p:nvPr/>
          </p:nvSpPr>
          <p:spPr>
            <a:xfrm>
              <a:off x="5163125" y="2719600"/>
              <a:ext cx="1247275" cy="316725"/>
            </a:xfrm>
            <a:custGeom>
              <a:avLst/>
              <a:gdLst/>
              <a:ahLst/>
              <a:cxnLst/>
              <a:rect l="l" t="t" r="r" b="b"/>
              <a:pathLst>
                <a:path w="49891" h="12669" extrusionOk="0">
                  <a:moveTo>
                    <a:pt x="1068" y="0"/>
                  </a:moveTo>
                  <a:cubicBezTo>
                    <a:pt x="498" y="0"/>
                    <a:pt x="0" y="498"/>
                    <a:pt x="0" y="1068"/>
                  </a:cubicBezTo>
                  <a:lnTo>
                    <a:pt x="0" y="11601"/>
                  </a:lnTo>
                  <a:cubicBezTo>
                    <a:pt x="0" y="12170"/>
                    <a:pt x="498" y="12669"/>
                    <a:pt x="1068" y="12669"/>
                  </a:cubicBezTo>
                  <a:lnTo>
                    <a:pt x="48823" y="12669"/>
                  </a:lnTo>
                  <a:cubicBezTo>
                    <a:pt x="49393" y="12669"/>
                    <a:pt x="49891" y="12170"/>
                    <a:pt x="49891" y="11601"/>
                  </a:cubicBezTo>
                  <a:lnTo>
                    <a:pt x="49891" y="1068"/>
                  </a:lnTo>
                  <a:cubicBezTo>
                    <a:pt x="49891" y="498"/>
                    <a:pt x="49393" y="0"/>
                    <a:pt x="48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28"/>
            <p:cNvSpPr/>
            <p:nvPr/>
          </p:nvSpPr>
          <p:spPr>
            <a:xfrm>
              <a:off x="5163125" y="3100350"/>
              <a:ext cx="1247275" cy="49850"/>
            </a:xfrm>
            <a:custGeom>
              <a:avLst/>
              <a:gdLst/>
              <a:ahLst/>
              <a:cxnLst/>
              <a:rect l="l" t="t" r="r" b="b"/>
              <a:pathLst>
                <a:path w="49891" h="1994" extrusionOk="0">
                  <a:moveTo>
                    <a:pt x="0" y="1"/>
                  </a:moveTo>
                  <a:lnTo>
                    <a:pt x="0" y="1994"/>
                  </a:lnTo>
                  <a:lnTo>
                    <a:pt x="49891" y="1994"/>
                  </a:lnTo>
                  <a:lnTo>
                    <a:pt x="498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28"/>
            <p:cNvSpPr/>
            <p:nvPr/>
          </p:nvSpPr>
          <p:spPr>
            <a:xfrm>
              <a:off x="5163125" y="3214225"/>
              <a:ext cx="1247275" cy="48075"/>
            </a:xfrm>
            <a:custGeom>
              <a:avLst/>
              <a:gdLst/>
              <a:ahLst/>
              <a:cxnLst/>
              <a:rect l="l" t="t" r="r" b="b"/>
              <a:pathLst>
                <a:path w="49891" h="1923" extrusionOk="0">
                  <a:moveTo>
                    <a:pt x="0" y="1"/>
                  </a:moveTo>
                  <a:lnTo>
                    <a:pt x="0" y="1922"/>
                  </a:lnTo>
                  <a:lnTo>
                    <a:pt x="49891" y="1922"/>
                  </a:lnTo>
                  <a:lnTo>
                    <a:pt x="498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28"/>
            <p:cNvSpPr/>
            <p:nvPr/>
          </p:nvSpPr>
          <p:spPr>
            <a:xfrm>
              <a:off x="6970850" y="4915200"/>
              <a:ext cx="193975" cy="290050"/>
            </a:xfrm>
            <a:custGeom>
              <a:avLst/>
              <a:gdLst/>
              <a:ahLst/>
              <a:cxnLst/>
              <a:rect l="l" t="t" r="r" b="b"/>
              <a:pathLst>
                <a:path w="7759" h="11602" extrusionOk="0">
                  <a:moveTo>
                    <a:pt x="3203" y="1"/>
                  </a:moveTo>
                  <a:cubicBezTo>
                    <a:pt x="3915" y="6833"/>
                    <a:pt x="2136" y="9039"/>
                    <a:pt x="2136" y="9039"/>
                  </a:cubicBezTo>
                  <a:cubicBezTo>
                    <a:pt x="2136" y="9039"/>
                    <a:pt x="1" y="11601"/>
                    <a:pt x="3773" y="11601"/>
                  </a:cubicBezTo>
                  <a:cubicBezTo>
                    <a:pt x="7545" y="11601"/>
                    <a:pt x="7758" y="8399"/>
                    <a:pt x="7758" y="8399"/>
                  </a:cubicBezTo>
                  <a:cubicBezTo>
                    <a:pt x="7331" y="6335"/>
                    <a:pt x="6833" y="1"/>
                    <a:pt x="6833" y="1"/>
                  </a:cubicBezTo>
                  <a:close/>
                </a:path>
              </a:pathLst>
            </a:custGeom>
            <a:solidFill>
              <a:srgbClr val="EB9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28"/>
            <p:cNvSpPr/>
            <p:nvPr/>
          </p:nvSpPr>
          <p:spPr>
            <a:xfrm>
              <a:off x="6810725" y="5125150"/>
              <a:ext cx="363000" cy="142375"/>
            </a:xfrm>
            <a:custGeom>
              <a:avLst/>
              <a:gdLst/>
              <a:ahLst/>
              <a:cxnLst/>
              <a:rect l="l" t="t" r="r" b="b"/>
              <a:pathLst>
                <a:path w="14520" h="5695" extrusionOk="0">
                  <a:moveTo>
                    <a:pt x="14092" y="1"/>
                  </a:moveTo>
                  <a:cubicBezTo>
                    <a:pt x="12693" y="1120"/>
                    <a:pt x="11612" y="1485"/>
                    <a:pt x="10801" y="1485"/>
                  </a:cubicBezTo>
                  <a:cubicBezTo>
                    <a:pt x="9342" y="1485"/>
                    <a:pt x="8754" y="306"/>
                    <a:pt x="8754" y="214"/>
                  </a:cubicBezTo>
                  <a:lnTo>
                    <a:pt x="8754" y="285"/>
                  </a:lnTo>
                  <a:cubicBezTo>
                    <a:pt x="8683" y="357"/>
                    <a:pt x="8683" y="357"/>
                    <a:pt x="8683" y="428"/>
                  </a:cubicBezTo>
                  <a:cubicBezTo>
                    <a:pt x="8327" y="784"/>
                    <a:pt x="7971" y="1068"/>
                    <a:pt x="7544" y="1353"/>
                  </a:cubicBezTo>
                  <a:lnTo>
                    <a:pt x="7402" y="1424"/>
                  </a:lnTo>
                  <a:cubicBezTo>
                    <a:pt x="7188" y="1495"/>
                    <a:pt x="6975" y="1638"/>
                    <a:pt x="6690" y="1780"/>
                  </a:cubicBezTo>
                  <a:lnTo>
                    <a:pt x="6548" y="1851"/>
                  </a:lnTo>
                  <a:cubicBezTo>
                    <a:pt x="6334" y="1994"/>
                    <a:pt x="6050" y="2065"/>
                    <a:pt x="5836" y="2207"/>
                  </a:cubicBezTo>
                  <a:lnTo>
                    <a:pt x="5694" y="2207"/>
                  </a:lnTo>
                  <a:cubicBezTo>
                    <a:pt x="4270" y="2776"/>
                    <a:pt x="2847" y="3275"/>
                    <a:pt x="1424" y="3559"/>
                  </a:cubicBezTo>
                  <a:lnTo>
                    <a:pt x="997" y="3631"/>
                  </a:lnTo>
                  <a:cubicBezTo>
                    <a:pt x="214" y="3773"/>
                    <a:pt x="0" y="4058"/>
                    <a:pt x="0" y="4485"/>
                  </a:cubicBezTo>
                  <a:cubicBezTo>
                    <a:pt x="0" y="4485"/>
                    <a:pt x="0" y="4556"/>
                    <a:pt x="0" y="4556"/>
                  </a:cubicBezTo>
                  <a:cubicBezTo>
                    <a:pt x="0" y="4627"/>
                    <a:pt x="0" y="4627"/>
                    <a:pt x="0" y="4698"/>
                  </a:cubicBezTo>
                  <a:cubicBezTo>
                    <a:pt x="0" y="4698"/>
                    <a:pt x="0" y="4769"/>
                    <a:pt x="0" y="4769"/>
                  </a:cubicBezTo>
                  <a:lnTo>
                    <a:pt x="0" y="4840"/>
                  </a:lnTo>
                  <a:cubicBezTo>
                    <a:pt x="0" y="4912"/>
                    <a:pt x="0" y="4983"/>
                    <a:pt x="0" y="4983"/>
                  </a:cubicBezTo>
                  <a:cubicBezTo>
                    <a:pt x="71" y="5054"/>
                    <a:pt x="71" y="5054"/>
                    <a:pt x="71" y="5125"/>
                  </a:cubicBezTo>
                  <a:lnTo>
                    <a:pt x="214" y="5339"/>
                  </a:lnTo>
                  <a:cubicBezTo>
                    <a:pt x="356" y="5552"/>
                    <a:pt x="570" y="5694"/>
                    <a:pt x="783" y="5694"/>
                  </a:cubicBezTo>
                  <a:lnTo>
                    <a:pt x="14377" y="5694"/>
                  </a:lnTo>
                  <a:lnTo>
                    <a:pt x="14306" y="4698"/>
                  </a:lnTo>
                  <a:lnTo>
                    <a:pt x="14306" y="4058"/>
                  </a:lnTo>
                  <a:cubicBezTo>
                    <a:pt x="14519" y="2705"/>
                    <a:pt x="14519" y="1353"/>
                    <a:pt x="140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28"/>
            <p:cNvSpPr/>
            <p:nvPr/>
          </p:nvSpPr>
          <p:spPr>
            <a:xfrm>
              <a:off x="6851650" y="5186650"/>
              <a:ext cx="318500" cy="80875"/>
            </a:xfrm>
            <a:custGeom>
              <a:avLst/>
              <a:gdLst/>
              <a:ahLst/>
              <a:cxnLst/>
              <a:rect l="l" t="t" r="r" b="b"/>
              <a:pathLst>
                <a:path w="12740" h="3235" extrusionOk="0">
                  <a:moveTo>
                    <a:pt x="9215" y="0"/>
                  </a:moveTo>
                  <a:cubicBezTo>
                    <a:pt x="8319" y="0"/>
                    <a:pt x="7402" y="222"/>
                    <a:pt x="6548" y="601"/>
                  </a:cubicBezTo>
                  <a:cubicBezTo>
                    <a:pt x="5338" y="1171"/>
                    <a:pt x="4057" y="1598"/>
                    <a:pt x="2705" y="1811"/>
                  </a:cubicBezTo>
                  <a:cubicBezTo>
                    <a:pt x="2206" y="1882"/>
                    <a:pt x="1708" y="1811"/>
                    <a:pt x="1210" y="1953"/>
                  </a:cubicBezTo>
                  <a:cubicBezTo>
                    <a:pt x="783" y="1953"/>
                    <a:pt x="356" y="2167"/>
                    <a:pt x="143" y="2523"/>
                  </a:cubicBezTo>
                  <a:cubicBezTo>
                    <a:pt x="71" y="2665"/>
                    <a:pt x="71" y="2807"/>
                    <a:pt x="71" y="3021"/>
                  </a:cubicBezTo>
                  <a:cubicBezTo>
                    <a:pt x="0" y="3092"/>
                    <a:pt x="0" y="3163"/>
                    <a:pt x="0" y="3234"/>
                  </a:cubicBezTo>
                  <a:lnTo>
                    <a:pt x="12740" y="3234"/>
                  </a:lnTo>
                  <a:lnTo>
                    <a:pt x="12740" y="2238"/>
                  </a:lnTo>
                  <a:lnTo>
                    <a:pt x="12740" y="1598"/>
                  </a:lnTo>
                  <a:lnTo>
                    <a:pt x="12313" y="1313"/>
                  </a:lnTo>
                  <a:cubicBezTo>
                    <a:pt x="11814" y="815"/>
                    <a:pt x="11245" y="388"/>
                    <a:pt x="10533" y="174"/>
                  </a:cubicBezTo>
                  <a:cubicBezTo>
                    <a:pt x="10106" y="56"/>
                    <a:pt x="9664" y="0"/>
                    <a:pt x="9215" y="0"/>
                  </a:cubicBezTo>
                  <a:close/>
                </a:path>
              </a:pathLst>
            </a:custGeom>
            <a:solidFill>
              <a:srgbClr val="2E8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28"/>
            <p:cNvSpPr/>
            <p:nvPr/>
          </p:nvSpPr>
          <p:spPr>
            <a:xfrm>
              <a:off x="6810725" y="5215900"/>
              <a:ext cx="359425" cy="51625"/>
            </a:xfrm>
            <a:custGeom>
              <a:avLst/>
              <a:gdLst/>
              <a:ahLst/>
              <a:cxnLst/>
              <a:rect l="l" t="t" r="r" b="b"/>
              <a:pathLst>
                <a:path w="14377" h="2065" extrusionOk="0">
                  <a:moveTo>
                    <a:pt x="925" y="1"/>
                  </a:moveTo>
                  <a:cubicBezTo>
                    <a:pt x="214" y="143"/>
                    <a:pt x="0" y="428"/>
                    <a:pt x="0" y="855"/>
                  </a:cubicBezTo>
                  <a:cubicBezTo>
                    <a:pt x="0" y="855"/>
                    <a:pt x="0" y="926"/>
                    <a:pt x="0" y="926"/>
                  </a:cubicBezTo>
                  <a:cubicBezTo>
                    <a:pt x="0" y="997"/>
                    <a:pt x="0" y="997"/>
                    <a:pt x="0" y="1068"/>
                  </a:cubicBezTo>
                  <a:cubicBezTo>
                    <a:pt x="0" y="1068"/>
                    <a:pt x="0" y="1139"/>
                    <a:pt x="0" y="1139"/>
                  </a:cubicBezTo>
                  <a:lnTo>
                    <a:pt x="0" y="1210"/>
                  </a:lnTo>
                  <a:cubicBezTo>
                    <a:pt x="0" y="1282"/>
                    <a:pt x="0" y="1353"/>
                    <a:pt x="0" y="1353"/>
                  </a:cubicBezTo>
                  <a:cubicBezTo>
                    <a:pt x="71" y="1424"/>
                    <a:pt x="71" y="1424"/>
                    <a:pt x="71" y="1495"/>
                  </a:cubicBezTo>
                  <a:lnTo>
                    <a:pt x="214" y="1709"/>
                  </a:lnTo>
                  <a:cubicBezTo>
                    <a:pt x="356" y="1922"/>
                    <a:pt x="570" y="2064"/>
                    <a:pt x="783" y="2064"/>
                  </a:cubicBezTo>
                  <a:lnTo>
                    <a:pt x="14377" y="2064"/>
                  </a:lnTo>
                  <a:lnTo>
                    <a:pt x="14306" y="1068"/>
                  </a:lnTo>
                  <a:cubicBezTo>
                    <a:pt x="14021" y="997"/>
                    <a:pt x="13736" y="997"/>
                    <a:pt x="13380" y="997"/>
                  </a:cubicBezTo>
                  <a:cubicBezTo>
                    <a:pt x="12242" y="997"/>
                    <a:pt x="11103" y="997"/>
                    <a:pt x="9964" y="1068"/>
                  </a:cubicBezTo>
                  <a:lnTo>
                    <a:pt x="5907" y="1210"/>
                  </a:lnTo>
                  <a:cubicBezTo>
                    <a:pt x="4413" y="1210"/>
                    <a:pt x="2776" y="1210"/>
                    <a:pt x="1637" y="285"/>
                  </a:cubicBezTo>
                  <a:lnTo>
                    <a:pt x="12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28"/>
            <p:cNvSpPr/>
            <p:nvPr/>
          </p:nvSpPr>
          <p:spPr>
            <a:xfrm>
              <a:off x="6995750" y="5158975"/>
              <a:ext cx="26725" cy="21375"/>
            </a:xfrm>
            <a:custGeom>
              <a:avLst/>
              <a:gdLst/>
              <a:ahLst/>
              <a:cxnLst/>
              <a:rect l="l" t="t" r="r" b="b"/>
              <a:pathLst>
                <a:path w="1069" h="855" extrusionOk="0">
                  <a:moveTo>
                    <a:pt x="72" y="0"/>
                  </a:moveTo>
                  <a:lnTo>
                    <a:pt x="1" y="71"/>
                  </a:lnTo>
                  <a:cubicBezTo>
                    <a:pt x="143" y="285"/>
                    <a:pt x="286" y="498"/>
                    <a:pt x="499" y="712"/>
                  </a:cubicBezTo>
                  <a:cubicBezTo>
                    <a:pt x="642" y="783"/>
                    <a:pt x="855" y="854"/>
                    <a:pt x="997" y="854"/>
                  </a:cubicBezTo>
                  <a:lnTo>
                    <a:pt x="1069" y="854"/>
                  </a:lnTo>
                  <a:cubicBezTo>
                    <a:pt x="1069" y="783"/>
                    <a:pt x="997" y="783"/>
                    <a:pt x="997" y="783"/>
                  </a:cubicBezTo>
                  <a:cubicBezTo>
                    <a:pt x="784" y="783"/>
                    <a:pt x="642" y="641"/>
                    <a:pt x="499" y="569"/>
                  </a:cubicBezTo>
                  <a:cubicBezTo>
                    <a:pt x="357" y="427"/>
                    <a:pt x="215" y="214"/>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28"/>
            <p:cNvSpPr/>
            <p:nvPr/>
          </p:nvSpPr>
          <p:spPr>
            <a:xfrm>
              <a:off x="6974400" y="5169650"/>
              <a:ext cx="24950" cy="17800"/>
            </a:xfrm>
            <a:custGeom>
              <a:avLst/>
              <a:gdLst/>
              <a:ahLst/>
              <a:cxnLst/>
              <a:rect l="l" t="t" r="r" b="b"/>
              <a:pathLst>
                <a:path w="998" h="712" extrusionOk="0">
                  <a:moveTo>
                    <a:pt x="143" y="0"/>
                  </a:moveTo>
                  <a:lnTo>
                    <a:pt x="1" y="71"/>
                  </a:lnTo>
                  <a:cubicBezTo>
                    <a:pt x="214" y="427"/>
                    <a:pt x="499" y="641"/>
                    <a:pt x="926" y="712"/>
                  </a:cubicBezTo>
                  <a:cubicBezTo>
                    <a:pt x="926" y="712"/>
                    <a:pt x="926" y="712"/>
                    <a:pt x="926" y="641"/>
                  </a:cubicBezTo>
                  <a:cubicBezTo>
                    <a:pt x="997" y="641"/>
                    <a:pt x="926" y="569"/>
                    <a:pt x="926" y="569"/>
                  </a:cubicBezTo>
                  <a:cubicBezTo>
                    <a:pt x="570" y="498"/>
                    <a:pt x="286" y="285"/>
                    <a:pt x="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28"/>
            <p:cNvSpPr/>
            <p:nvPr/>
          </p:nvSpPr>
          <p:spPr>
            <a:xfrm>
              <a:off x="6953050" y="5180325"/>
              <a:ext cx="19600" cy="12475"/>
            </a:xfrm>
            <a:custGeom>
              <a:avLst/>
              <a:gdLst/>
              <a:ahLst/>
              <a:cxnLst/>
              <a:rect l="l" t="t" r="r" b="b"/>
              <a:pathLst>
                <a:path w="784" h="499" extrusionOk="0">
                  <a:moveTo>
                    <a:pt x="143" y="0"/>
                  </a:moveTo>
                  <a:lnTo>
                    <a:pt x="1" y="71"/>
                  </a:lnTo>
                  <a:cubicBezTo>
                    <a:pt x="143" y="285"/>
                    <a:pt x="428" y="427"/>
                    <a:pt x="713" y="498"/>
                  </a:cubicBezTo>
                  <a:cubicBezTo>
                    <a:pt x="784" y="498"/>
                    <a:pt x="784" y="427"/>
                    <a:pt x="784" y="427"/>
                  </a:cubicBezTo>
                  <a:cubicBezTo>
                    <a:pt x="784" y="356"/>
                    <a:pt x="784" y="356"/>
                    <a:pt x="713" y="356"/>
                  </a:cubicBezTo>
                  <a:cubicBezTo>
                    <a:pt x="499" y="285"/>
                    <a:pt x="286" y="142"/>
                    <a:pt x="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28"/>
            <p:cNvSpPr/>
            <p:nvPr/>
          </p:nvSpPr>
          <p:spPr>
            <a:xfrm>
              <a:off x="6869425" y="3762250"/>
              <a:ext cx="402150" cy="1309550"/>
            </a:xfrm>
            <a:custGeom>
              <a:avLst/>
              <a:gdLst/>
              <a:ahLst/>
              <a:cxnLst/>
              <a:rect l="l" t="t" r="r" b="b"/>
              <a:pathLst>
                <a:path w="16086" h="52382" extrusionOk="0">
                  <a:moveTo>
                    <a:pt x="6613" y="0"/>
                  </a:moveTo>
                  <a:cubicBezTo>
                    <a:pt x="3494" y="0"/>
                    <a:pt x="472" y="1360"/>
                    <a:pt x="1" y="4342"/>
                  </a:cubicBezTo>
                  <a:cubicBezTo>
                    <a:pt x="1" y="4342"/>
                    <a:pt x="2990" y="25835"/>
                    <a:pt x="4485" y="30532"/>
                  </a:cubicBezTo>
                  <a:cubicBezTo>
                    <a:pt x="5979" y="35230"/>
                    <a:pt x="6691" y="52382"/>
                    <a:pt x="6691" y="52382"/>
                  </a:cubicBezTo>
                  <a:lnTo>
                    <a:pt x="11886" y="52382"/>
                  </a:lnTo>
                  <a:cubicBezTo>
                    <a:pt x="11886" y="52382"/>
                    <a:pt x="14591" y="37721"/>
                    <a:pt x="11886" y="29749"/>
                  </a:cubicBezTo>
                  <a:cubicBezTo>
                    <a:pt x="11886" y="29749"/>
                    <a:pt x="16085" y="6263"/>
                    <a:pt x="13096" y="2562"/>
                  </a:cubicBezTo>
                  <a:cubicBezTo>
                    <a:pt x="11755" y="902"/>
                    <a:pt x="9152" y="0"/>
                    <a:pt x="66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28"/>
            <p:cNvSpPr/>
            <p:nvPr/>
          </p:nvSpPr>
          <p:spPr>
            <a:xfrm>
              <a:off x="7013550" y="4915200"/>
              <a:ext cx="193975" cy="290050"/>
            </a:xfrm>
            <a:custGeom>
              <a:avLst/>
              <a:gdLst/>
              <a:ahLst/>
              <a:cxnLst/>
              <a:rect l="l" t="t" r="r" b="b"/>
              <a:pathLst>
                <a:path w="7759" h="11602" extrusionOk="0">
                  <a:moveTo>
                    <a:pt x="3203" y="1"/>
                  </a:moveTo>
                  <a:cubicBezTo>
                    <a:pt x="3915" y="6833"/>
                    <a:pt x="2136" y="9039"/>
                    <a:pt x="2136" y="9039"/>
                  </a:cubicBezTo>
                  <a:cubicBezTo>
                    <a:pt x="2136" y="9039"/>
                    <a:pt x="1" y="11601"/>
                    <a:pt x="3773" y="11601"/>
                  </a:cubicBezTo>
                  <a:cubicBezTo>
                    <a:pt x="7545" y="11601"/>
                    <a:pt x="7758" y="8399"/>
                    <a:pt x="7758" y="8399"/>
                  </a:cubicBezTo>
                  <a:cubicBezTo>
                    <a:pt x="7331" y="6335"/>
                    <a:pt x="6833" y="1"/>
                    <a:pt x="6833" y="1"/>
                  </a:cubicBezTo>
                  <a:close/>
                </a:path>
              </a:pathLst>
            </a:custGeom>
            <a:solidFill>
              <a:srgbClr val="FEA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28"/>
            <p:cNvSpPr/>
            <p:nvPr/>
          </p:nvSpPr>
          <p:spPr>
            <a:xfrm>
              <a:off x="6853425" y="5125150"/>
              <a:ext cx="363000" cy="142375"/>
            </a:xfrm>
            <a:custGeom>
              <a:avLst/>
              <a:gdLst/>
              <a:ahLst/>
              <a:cxnLst/>
              <a:rect l="l" t="t" r="r" b="b"/>
              <a:pathLst>
                <a:path w="14520" h="5695" extrusionOk="0">
                  <a:moveTo>
                    <a:pt x="14092" y="1"/>
                  </a:moveTo>
                  <a:cubicBezTo>
                    <a:pt x="12693" y="1120"/>
                    <a:pt x="11612" y="1485"/>
                    <a:pt x="10801" y="1485"/>
                  </a:cubicBezTo>
                  <a:cubicBezTo>
                    <a:pt x="9342" y="1485"/>
                    <a:pt x="8754" y="306"/>
                    <a:pt x="8754" y="214"/>
                  </a:cubicBezTo>
                  <a:lnTo>
                    <a:pt x="8754" y="285"/>
                  </a:lnTo>
                  <a:lnTo>
                    <a:pt x="8683" y="428"/>
                  </a:lnTo>
                  <a:cubicBezTo>
                    <a:pt x="8327" y="784"/>
                    <a:pt x="7971" y="1140"/>
                    <a:pt x="7544" y="1353"/>
                  </a:cubicBezTo>
                  <a:lnTo>
                    <a:pt x="7402" y="1424"/>
                  </a:lnTo>
                  <a:cubicBezTo>
                    <a:pt x="7189" y="1567"/>
                    <a:pt x="6904" y="1709"/>
                    <a:pt x="6619" y="1851"/>
                  </a:cubicBezTo>
                  <a:lnTo>
                    <a:pt x="6548" y="1851"/>
                  </a:lnTo>
                  <a:cubicBezTo>
                    <a:pt x="6263" y="1994"/>
                    <a:pt x="6050" y="2065"/>
                    <a:pt x="5765" y="2207"/>
                  </a:cubicBezTo>
                  <a:lnTo>
                    <a:pt x="5694" y="2278"/>
                  </a:lnTo>
                  <a:cubicBezTo>
                    <a:pt x="4271" y="2848"/>
                    <a:pt x="2847" y="3275"/>
                    <a:pt x="1353" y="3631"/>
                  </a:cubicBezTo>
                  <a:lnTo>
                    <a:pt x="926" y="3631"/>
                  </a:lnTo>
                  <a:cubicBezTo>
                    <a:pt x="214" y="3773"/>
                    <a:pt x="0" y="4058"/>
                    <a:pt x="0" y="4485"/>
                  </a:cubicBezTo>
                  <a:cubicBezTo>
                    <a:pt x="0" y="4485"/>
                    <a:pt x="0" y="4556"/>
                    <a:pt x="0" y="4556"/>
                  </a:cubicBezTo>
                  <a:lnTo>
                    <a:pt x="0" y="4698"/>
                  </a:lnTo>
                  <a:lnTo>
                    <a:pt x="0" y="4769"/>
                  </a:lnTo>
                  <a:lnTo>
                    <a:pt x="0" y="4840"/>
                  </a:lnTo>
                  <a:cubicBezTo>
                    <a:pt x="0" y="4912"/>
                    <a:pt x="0" y="4983"/>
                    <a:pt x="0" y="4983"/>
                  </a:cubicBezTo>
                  <a:cubicBezTo>
                    <a:pt x="72" y="5054"/>
                    <a:pt x="72" y="5054"/>
                    <a:pt x="72" y="5125"/>
                  </a:cubicBezTo>
                  <a:cubicBezTo>
                    <a:pt x="143" y="5196"/>
                    <a:pt x="143" y="5267"/>
                    <a:pt x="214" y="5339"/>
                  </a:cubicBezTo>
                  <a:cubicBezTo>
                    <a:pt x="356" y="5552"/>
                    <a:pt x="570" y="5694"/>
                    <a:pt x="783" y="5694"/>
                  </a:cubicBezTo>
                  <a:lnTo>
                    <a:pt x="14377" y="5694"/>
                  </a:lnTo>
                  <a:lnTo>
                    <a:pt x="14306" y="4698"/>
                  </a:lnTo>
                  <a:lnTo>
                    <a:pt x="14306" y="4058"/>
                  </a:lnTo>
                  <a:cubicBezTo>
                    <a:pt x="14519" y="2705"/>
                    <a:pt x="14519" y="1353"/>
                    <a:pt x="140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28"/>
            <p:cNvSpPr/>
            <p:nvPr/>
          </p:nvSpPr>
          <p:spPr>
            <a:xfrm>
              <a:off x="6894350" y="5186650"/>
              <a:ext cx="320275" cy="80875"/>
            </a:xfrm>
            <a:custGeom>
              <a:avLst/>
              <a:gdLst/>
              <a:ahLst/>
              <a:cxnLst/>
              <a:rect l="l" t="t" r="r" b="b"/>
              <a:pathLst>
                <a:path w="12811" h="3235" extrusionOk="0">
                  <a:moveTo>
                    <a:pt x="9184" y="0"/>
                  </a:moveTo>
                  <a:cubicBezTo>
                    <a:pt x="8288" y="0"/>
                    <a:pt x="7402" y="222"/>
                    <a:pt x="6548" y="601"/>
                  </a:cubicBezTo>
                  <a:cubicBezTo>
                    <a:pt x="5338" y="1171"/>
                    <a:pt x="4057" y="1598"/>
                    <a:pt x="2705" y="1811"/>
                  </a:cubicBezTo>
                  <a:cubicBezTo>
                    <a:pt x="2207" y="1882"/>
                    <a:pt x="1637" y="1811"/>
                    <a:pt x="1139" y="1953"/>
                  </a:cubicBezTo>
                  <a:cubicBezTo>
                    <a:pt x="783" y="1953"/>
                    <a:pt x="356" y="2167"/>
                    <a:pt x="143" y="2523"/>
                  </a:cubicBezTo>
                  <a:cubicBezTo>
                    <a:pt x="71" y="2665"/>
                    <a:pt x="71" y="2807"/>
                    <a:pt x="71" y="3021"/>
                  </a:cubicBezTo>
                  <a:cubicBezTo>
                    <a:pt x="0" y="3092"/>
                    <a:pt x="0" y="3163"/>
                    <a:pt x="0" y="3234"/>
                  </a:cubicBezTo>
                  <a:lnTo>
                    <a:pt x="12811" y="3234"/>
                  </a:lnTo>
                  <a:lnTo>
                    <a:pt x="12740" y="2238"/>
                  </a:lnTo>
                  <a:lnTo>
                    <a:pt x="12740" y="1598"/>
                  </a:lnTo>
                  <a:lnTo>
                    <a:pt x="12313" y="1313"/>
                  </a:lnTo>
                  <a:cubicBezTo>
                    <a:pt x="11815" y="815"/>
                    <a:pt x="11245" y="388"/>
                    <a:pt x="10534" y="174"/>
                  </a:cubicBezTo>
                  <a:cubicBezTo>
                    <a:pt x="10083" y="56"/>
                    <a:pt x="9632" y="0"/>
                    <a:pt x="9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28"/>
            <p:cNvSpPr/>
            <p:nvPr/>
          </p:nvSpPr>
          <p:spPr>
            <a:xfrm>
              <a:off x="6853425" y="5215900"/>
              <a:ext cx="359425" cy="51625"/>
            </a:xfrm>
            <a:custGeom>
              <a:avLst/>
              <a:gdLst/>
              <a:ahLst/>
              <a:cxnLst/>
              <a:rect l="l" t="t" r="r" b="b"/>
              <a:pathLst>
                <a:path w="14377" h="2065" extrusionOk="0">
                  <a:moveTo>
                    <a:pt x="926" y="1"/>
                  </a:moveTo>
                  <a:cubicBezTo>
                    <a:pt x="214" y="143"/>
                    <a:pt x="0" y="428"/>
                    <a:pt x="0" y="855"/>
                  </a:cubicBezTo>
                  <a:cubicBezTo>
                    <a:pt x="0" y="855"/>
                    <a:pt x="0" y="926"/>
                    <a:pt x="0" y="926"/>
                  </a:cubicBezTo>
                  <a:lnTo>
                    <a:pt x="0" y="1068"/>
                  </a:lnTo>
                  <a:lnTo>
                    <a:pt x="0" y="1139"/>
                  </a:lnTo>
                  <a:lnTo>
                    <a:pt x="0" y="1210"/>
                  </a:lnTo>
                  <a:cubicBezTo>
                    <a:pt x="0" y="1282"/>
                    <a:pt x="0" y="1353"/>
                    <a:pt x="0" y="1353"/>
                  </a:cubicBezTo>
                  <a:cubicBezTo>
                    <a:pt x="72" y="1424"/>
                    <a:pt x="72" y="1424"/>
                    <a:pt x="72" y="1495"/>
                  </a:cubicBezTo>
                  <a:cubicBezTo>
                    <a:pt x="143" y="1566"/>
                    <a:pt x="143" y="1637"/>
                    <a:pt x="214" y="1709"/>
                  </a:cubicBezTo>
                  <a:cubicBezTo>
                    <a:pt x="356" y="1922"/>
                    <a:pt x="570" y="2064"/>
                    <a:pt x="783" y="2064"/>
                  </a:cubicBezTo>
                  <a:lnTo>
                    <a:pt x="14377" y="2064"/>
                  </a:lnTo>
                  <a:lnTo>
                    <a:pt x="14306" y="1068"/>
                  </a:lnTo>
                  <a:cubicBezTo>
                    <a:pt x="14021" y="997"/>
                    <a:pt x="13736" y="997"/>
                    <a:pt x="13380" y="997"/>
                  </a:cubicBezTo>
                  <a:cubicBezTo>
                    <a:pt x="12242" y="997"/>
                    <a:pt x="11103" y="997"/>
                    <a:pt x="9964" y="1068"/>
                  </a:cubicBezTo>
                  <a:lnTo>
                    <a:pt x="5908" y="1210"/>
                  </a:lnTo>
                  <a:cubicBezTo>
                    <a:pt x="4413" y="1210"/>
                    <a:pt x="2776" y="1210"/>
                    <a:pt x="1637" y="285"/>
                  </a:cubicBezTo>
                  <a:lnTo>
                    <a:pt x="12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28"/>
            <p:cNvSpPr/>
            <p:nvPr/>
          </p:nvSpPr>
          <p:spPr>
            <a:xfrm>
              <a:off x="7038475" y="5158975"/>
              <a:ext cx="28475" cy="22700"/>
            </a:xfrm>
            <a:custGeom>
              <a:avLst/>
              <a:gdLst/>
              <a:ahLst/>
              <a:cxnLst/>
              <a:rect l="l" t="t" r="r" b="b"/>
              <a:pathLst>
                <a:path w="1139" h="908" extrusionOk="0">
                  <a:moveTo>
                    <a:pt x="142" y="0"/>
                  </a:moveTo>
                  <a:lnTo>
                    <a:pt x="0" y="71"/>
                  </a:lnTo>
                  <a:cubicBezTo>
                    <a:pt x="142" y="285"/>
                    <a:pt x="285" y="498"/>
                    <a:pt x="498" y="712"/>
                  </a:cubicBezTo>
                  <a:cubicBezTo>
                    <a:pt x="641" y="783"/>
                    <a:pt x="854" y="854"/>
                    <a:pt x="996" y="854"/>
                  </a:cubicBezTo>
                  <a:cubicBezTo>
                    <a:pt x="996" y="890"/>
                    <a:pt x="1014" y="907"/>
                    <a:pt x="1041" y="907"/>
                  </a:cubicBezTo>
                  <a:cubicBezTo>
                    <a:pt x="1068" y="907"/>
                    <a:pt x="1103" y="890"/>
                    <a:pt x="1139" y="854"/>
                  </a:cubicBezTo>
                  <a:cubicBezTo>
                    <a:pt x="1139" y="783"/>
                    <a:pt x="1068" y="783"/>
                    <a:pt x="1068" y="783"/>
                  </a:cubicBezTo>
                  <a:cubicBezTo>
                    <a:pt x="854" y="783"/>
                    <a:pt x="712" y="641"/>
                    <a:pt x="569" y="569"/>
                  </a:cubicBezTo>
                  <a:cubicBezTo>
                    <a:pt x="427" y="427"/>
                    <a:pt x="285" y="214"/>
                    <a:pt x="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28"/>
            <p:cNvSpPr/>
            <p:nvPr/>
          </p:nvSpPr>
          <p:spPr>
            <a:xfrm>
              <a:off x="7017125" y="5169650"/>
              <a:ext cx="24925" cy="17800"/>
            </a:xfrm>
            <a:custGeom>
              <a:avLst/>
              <a:gdLst/>
              <a:ahLst/>
              <a:cxnLst/>
              <a:rect l="l" t="t" r="r" b="b"/>
              <a:pathLst>
                <a:path w="997" h="712" extrusionOk="0">
                  <a:moveTo>
                    <a:pt x="142" y="0"/>
                  </a:moveTo>
                  <a:lnTo>
                    <a:pt x="0" y="71"/>
                  </a:lnTo>
                  <a:cubicBezTo>
                    <a:pt x="214" y="427"/>
                    <a:pt x="498" y="641"/>
                    <a:pt x="925" y="712"/>
                  </a:cubicBezTo>
                  <a:cubicBezTo>
                    <a:pt x="925" y="712"/>
                    <a:pt x="925" y="712"/>
                    <a:pt x="925" y="641"/>
                  </a:cubicBezTo>
                  <a:cubicBezTo>
                    <a:pt x="996" y="641"/>
                    <a:pt x="925" y="569"/>
                    <a:pt x="925" y="569"/>
                  </a:cubicBezTo>
                  <a:cubicBezTo>
                    <a:pt x="569" y="498"/>
                    <a:pt x="285" y="285"/>
                    <a:pt x="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28"/>
            <p:cNvSpPr/>
            <p:nvPr/>
          </p:nvSpPr>
          <p:spPr>
            <a:xfrm>
              <a:off x="6995750" y="5180325"/>
              <a:ext cx="19600" cy="12475"/>
            </a:xfrm>
            <a:custGeom>
              <a:avLst/>
              <a:gdLst/>
              <a:ahLst/>
              <a:cxnLst/>
              <a:rect l="l" t="t" r="r" b="b"/>
              <a:pathLst>
                <a:path w="784" h="499" extrusionOk="0">
                  <a:moveTo>
                    <a:pt x="143" y="0"/>
                  </a:moveTo>
                  <a:lnTo>
                    <a:pt x="1" y="71"/>
                  </a:lnTo>
                  <a:cubicBezTo>
                    <a:pt x="143" y="285"/>
                    <a:pt x="428" y="427"/>
                    <a:pt x="713" y="498"/>
                  </a:cubicBezTo>
                  <a:cubicBezTo>
                    <a:pt x="784" y="498"/>
                    <a:pt x="784" y="427"/>
                    <a:pt x="784" y="427"/>
                  </a:cubicBezTo>
                  <a:cubicBezTo>
                    <a:pt x="784" y="356"/>
                    <a:pt x="784" y="356"/>
                    <a:pt x="713" y="356"/>
                  </a:cubicBezTo>
                  <a:cubicBezTo>
                    <a:pt x="499" y="285"/>
                    <a:pt x="286" y="214"/>
                    <a:pt x="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28"/>
            <p:cNvSpPr/>
            <p:nvPr/>
          </p:nvSpPr>
          <p:spPr>
            <a:xfrm>
              <a:off x="6912125" y="3762250"/>
              <a:ext cx="402150" cy="1309550"/>
            </a:xfrm>
            <a:custGeom>
              <a:avLst/>
              <a:gdLst/>
              <a:ahLst/>
              <a:cxnLst/>
              <a:rect l="l" t="t" r="r" b="b"/>
              <a:pathLst>
                <a:path w="16086" h="52382" extrusionOk="0">
                  <a:moveTo>
                    <a:pt x="6613" y="0"/>
                  </a:moveTo>
                  <a:cubicBezTo>
                    <a:pt x="3494" y="0"/>
                    <a:pt x="472" y="1360"/>
                    <a:pt x="1" y="4342"/>
                  </a:cubicBezTo>
                  <a:cubicBezTo>
                    <a:pt x="1" y="4342"/>
                    <a:pt x="2919" y="25835"/>
                    <a:pt x="4485" y="30532"/>
                  </a:cubicBezTo>
                  <a:cubicBezTo>
                    <a:pt x="5979" y="35230"/>
                    <a:pt x="6691" y="52382"/>
                    <a:pt x="6691" y="52382"/>
                  </a:cubicBezTo>
                  <a:lnTo>
                    <a:pt x="11886" y="52382"/>
                  </a:lnTo>
                  <a:cubicBezTo>
                    <a:pt x="11886" y="52382"/>
                    <a:pt x="14591" y="37721"/>
                    <a:pt x="11886" y="29749"/>
                  </a:cubicBezTo>
                  <a:cubicBezTo>
                    <a:pt x="11886" y="29749"/>
                    <a:pt x="16086" y="6263"/>
                    <a:pt x="13096" y="2562"/>
                  </a:cubicBezTo>
                  <a:cubicBezTo>
                    <a:pt x="11755" y="902"/>
                    <a:pt x="9152" y="0"/>
                    <a:pt x="66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28"/>
            <p:cNvSpPr/>
            <p:nvPr/>
          </p:nvSpPr>
          <p:spPr>
            <a:xfrm>
              <a:off x="6869425" y="3845875"/>
              <a:ext cx="393250" cy="113250"/>
            </a:xfrm>
            <a:custGeom>
              <a:avLst/>
              <a:gdLst/>
              <a:ahLst/>
              <a:cxnLst/>
              <a:rect l="l" t="t" r="r" b="b"/>
              <a:pathLst>
                <a:path w="15730" h="4530" extrusionOk="0">
                  <a:moveTo>
                    <a:pt x="15374" y="0"/>
                  </a:moveTo>
                  <a:lnTo>
                    <a:pt x="1" y="997"/>
                  </a:lnTo>
                  <a:lnTo>
                    <a:pt x="357" y="3559"/>
                  </a:lnTo>
                  <a:cubicBezTo>
                    <a:pt x="2008" y="4266"/>
                    <a:pt x="3816" y="4530"/>
                    <a:pt x="5594" y="4530"/>
                  </a:cubicBezTo>
                  <a:cubicBezTo>
                    <a:pt x="10791" y="4530"/>
                    <a:pt x="15730" y="2278"/>
                    <a:pt x="15730" y="2278"/>
                  </a:cubicBezTo>
                  <a:cubicBezTo>
                    <a:pt x="15730" y="1779"/>
                    <a:pt x="15374" y="0"/>
                    <a:pt x="15374" y="0"/>
                  </a:cubicBezTo>
                  <a:close/>
                </a:path>
              </a:pathLst>
            </a:custGeom>
            <a:solidFill>
              <a:srgbClr val="8BA2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28"/>
            <p:cNvSpPr/>
            <p:nvPr/>
          </p:nvSpPr>
          <p:spPr>
            <a:xfrm>
              <a:off x="6860550" y="3018400"/>
              <a:ext cx="460850" cy="915675"/>
            </a:xfrm>
            <a:custGeom>
              <a:avLst/>
              <a:gdLst/>
              <a:ahLst/>
              <a:cxnLst/>
              <a:rect l="l" t="t" r="r" b="b"/>
              <a:pathLst>
                <a:path w="18434" h="36627" extrusionOk="0">
                  <a:moveTo>
                    <a:pt x="9958" y="1"/>
                  </a:moveTo>
                  <a:cubicBezTo>
                    <a:pt x="4699" y="1"/>
                    <a:pt x="2191" y="7591"/>
                    <a:pt x="1068" y="15805"/>
                  </a:cubicBezTo>
                  <a:cubicBezTo>
                    <a:pt x="925" y="16516"/>
                    <a:pt x="854" y="17228"/>
                    <a:pt x="783" y="18011"/>
                  </a:cubicBezTo>
                  <a:cubicBezTo>
                    <a:pt x="712" y="18723"/>
                    <a:pt x="641" y="19506"/>
                    <a:pt x="569" y="20217"/>
                  </a:cubicBezTo>
                  <a:cubicBezTo>
                    <a:pt x="285" y="22922"/>
                    <a:pt x="142" y="25484"/>
                    <a:pt x="71" y="27761"/>
                  </a:cubicBezTo>
                  <a:cubicBezTo>
                    <a:pt x="0" y="32245"/>
                    <a:pt x="71" y="35377"/>
                    <a:pt x="71" y="35377"/>
                  </a:cubicBezTo>
                  <a:cubicBezTo>
                    <a:pt x="1139" y="35733"/>
                    <a:pt x="2277" y="36088"/>
                    <a:pt x="3345" y="36302"/>
                  </a:cubicBezTo>
                  <a:cubicBezTo>
                    <a:pt x="4550" y="36519"/>
                    <a:pt x="5766" y="36627"/>
                    <a:pt x="6979" y="36627"/>
                  </a:cubicBezTo>
                  <a:cubicBezTo>
                    <a:pt x="10924" y="36627"/>
                    <a:pt x="14828" y="35490"/>
                    <a:pt x="18149" y="33313"/>
                  </a:cubicBezTo>
                  <a:cubicBezTo>
                    <a:pt x="16725" y="27975"/>
                    <a:pt x="17793" y="14808"/>
                    <a:pt x="17793" y="14808"/>
                  </a:cubicBezTo>
                  <a:cubicBezTo>
                    <a:pt x="18433" y="11535"/>
                    <a:pt x="18291" y="8047"/>
                    <a:pt x="17366" y="4773"/>
                  </a:cubicBezTo>
                  <a:cubicBezTo>
                    <a:pt x="15989" y="185"/>
                    <a:pt x="11050" y="4"/>
                    <a:pt x="10279" y="4"/>
                  </a:cubicBezTo>
                  <a:cubicBezTo>
                    <a:pt x="10213" y="4"/>
                    <a:pt x="10177" y="5"/>
                    <a:pt x="10177" y="5"/>
                  </a:cubicBezTo>
                  <a:cubicBezTo>
                    <a:pt x="10104" y="2"/>
                    <a:pt x="10031" y="1"/>
                    <a:pt x="99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28"/>
            <p:cNvSpPr/>
            <p:nvPr/>
          </p:nvSpPr>
          <p:spPr>
            <a:xfrm>
              <a:off x="6739550" y="2505675"/>
              <a:ext cx="555150" cy="427450"/>
            </a:xfrm>
            <a:custGeom>
              <a:avLst/>
              <a:gdLst/>
              <a:ahLst/>
              <a:cxnLst/>
              <a:rect l="l" t="t" r="r" b="b"/>
              <a:pathLst>
                <a:path w="22206" h="17098" extrusionOk="0">
                  <a:moveTo>
                    <a:pt x="4001" y="0"/>
                  </a:moveTo>
                  <a:cubicBezTo>
                    <a:pt x="3485" y="0"/>
                    <a:pt x="2980" y="86"/>
                    <a:pt x="2491" y="302"/>
                  </a:cubicBezTo>
                  <a:cubicBezTo>
                    <a:pt x="926" y="1156"/>
                    <a:pt x="0" y="2864"/>
                    <a:pt x="285" y="4572"/>
                  </a:cubicBezTo>
                  <a:cubicBezTo>
                    <a:pt x="570" y="6280"/>
                    <a:pt x="1495" y="7846"/>
                    <a:pt x="2776" y="8984"/>
                  </a:cubicBezTo>
                  <a:cubicBezTo>
                    <a:pt x="4653" y="10723"/>
                    <a:pt x="7006" y="11917"/>
                    <a:pt x="9569" y="12303"/>
                  </a:cubicBezTo>
                  <a:lnTo>
                    <a:pt x="9569" y="12303"/>
                  </a:lnTo>
                  <a:lnTo>
                    <a:pt x="6263" y="11831"/>
                  </a:lnTo>
                  <a:lnTo>
                    <a:pt x="6263" y="11831"/>
                  </a:lnTo>
                  <a:cubicBezTo>
                    <a:pt x="6263" y="12899"/>
                    <a:pt x="6690" y="13895"/>
                    <a:pt x="7545" y="14536"/>
                  </a:cubicBezTo>
                  <a:cubicBezTo>
                    <a:pt x="8399" y="15176"/>
                    <a:pt x="9324" y="15674"/>
                    <a:pt x="10320" y="16030"/>
                  </a:cubicBezTo>
                  <a:cubicBezTo>
                    <a:pt x="11744" y="16671"/>
                    <a:pt x="13309" y="17027"/>
                    <a:pt x="14875" y="17098"/>
                  </a:cubicBezTo>
                  <a:cubicBezTo>
                    <a:pt x="17295" y="16884"/>
                    <a:pt x="19501" y="15532"/>
                    <a:pt x="20640" y="13397"/>
                  </a:cubicBezTo>
                  <a:cubicBezTo>
                    <a:pt x="21779" y="11262"/>
                    <a:pt x="22206" y="8842"/>
                    <a:pt x="21850" y="6493"/>
                  </a:cubicBezTo>
                  <a:cubicBezTo>
                    <a:pt x="21779" y="4928"/>
                    <a:pt x="21138" y="3504"/>
                    <a:pt x="20071" y="2365"/>
                  </a:cubicBezTo>
                  <a:cubicBezTo>
                    <a:pt x="19092" y="1648"/>
                    <a:pt x="17994" y="1289"/>
                    <a:pt x="16831" y="1289"/>
                  </a:cubicBezTo>
                  <a:cubicBezTo>
                    <a:pt x="16725" y="1289"/>
                    <a:pt x="16619" y="1292"/>
                    <a:pt x="16512" y="1298"/>
                  </a:cubicBezTo>
                  <a:cubicBezTo>
                    <a:pt x="16333" y="1288"/>
                    <a:pt x="16154" y="1284"/>
                    <a:pt x="15975" y="1284"/>
                  </a:cubicBezTo>
                  <a:cubicBezTo>
                    <a:pt x="14873" y="1284"/>
                    <a:pt x="13771" y="1450"/>
                    <a:pt x="12669" y="1511"/>
                  </a:cubicBezTo>
                  <a:cubicBezTo>
                    <a:pt x="12476" y="1521"/>
                    <a:pt x="12281" y="1525"/>
                    <a:pt x="12087" y="1525"/>
                  </a:cubicBezTo>
                  <a:cubicBezTo>
                    <a:pt x="10772" y="1525"/>
                    <a:pt x="9425" y="1323"/>
                    <a:pt x="8185" y="1013"/>
                  </a:cubicBezTo>
                  <a:cubicBezTo>
                    <a:pt x="6791" y="600"/>
                    <a:pt x="5360" y="0"/>
                    <a:pt x="40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28"/>
            <p:cNvSpPr/>
            <p:nvPr/>
          </p:nvSpPr>
          <p:spPr>
            <a:xfrm>
              <a:off x="7015325" y="2924200"/>
              <a:ext cx="174400" cy="238550"/>
            </a:xfrm>
            <a:custGeom>
              <a:avLst/>
              <a:gdLst/>
              <a:ahLst/>
              <a:cxnLst/>
              <a:rect l="l" t="t" r="r" b="b"/>
              <a:pathLst>
                <a:path w="6976" h="9542" extrusionOk="0">
                  <a:moveTo>
                    <a:pt x="6122" y="1"/>
                  </a:moveTo>
                  <a:lnTo>
                    <a:pt x="713" y="2207"/>
                  </a:lnTo>
                  <a:cubicBezTo>
                    <a:pt x="428" y="3986"/>
                    <a:pt x="214" y="5695"/>
                    <a:pt x="72" y="6691"/>
                  </a:cubicBezTo>
                  <a:cubicBezTo>
                    <a:pt x="1" y="7331"/>
                    <a:pt x="143" y="7972"/>
                    <a:pt x="570" y="8470"/>
                  </a:cubicBezTo>
                  <a:cubicBezTo>
                    <a:pt x="1250" y="9256"/>
                    <a:pt x="2018" y="9541"/>
                    <a:pt x="2768" y="9541"/>
                  </a:cubicBezTo>
                  <a:cubicBezTo>
                    <a:pt x="4529" y="9541"/>
                    <a:pt x="6185" y="7966"/>
                    <a:pt x="6335" y="7616"/>
                  </a:cubicBezTo>
                  <a:cubicBezTo>
                    <a:pt x="6976" y="6406"/>
                    <a:pt x="6122" y="1"/>
                    <a:pt x="6122" y="1"/>
                  </a:cubicBezTo>
                  <a:close/>
                </a:path>
              </a:pathLst>
            </a:custGeom>
            <a:solidFill>
              <a:srgbClr val="FEA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28"/>
            <p:cNvSpPr/>
            <p:nvPr/>
          </p:nvSpPr>
          <p:spPr>
            <a:xfrm>
              <a:off x="7020675" y="2924200"/>
              <a:ext cx="158375" cy="135250"/>
            </a:xfrm>
            <a:custGeom>
              <a:avLst/>
              <a:gdLst/>
              <a:ahLst/>
              <a:cxnLst/>
              <a:rect l="l" t="t" r="r" b="b"/>
              <a:pathLst>
                <a:path w="6335" h="5410" extrusionOk="0">
                  <a:moveTo>
                    <a:pt x="5908" y="1"/>
                  </a:moveTo>
                  <a:lnTo>
                    <a:pt x="5908" y="1"/>
                  </a:lnTo>
                  <a:cubicBezTo>
                    <a:pt x="4555" y="1709"/>
                    <a:pt x="2491" y="2919"/>
                    <a:pt x="356" y="3204"/>
                  </a:cubicBezTo>
                  <a:lnTo>
                    <a:pt x="0" y="5410"/>
                  </a:lnTo>
                  <a:cubicBezTo>
                    <a:pt x="6334" y="4556"/>
                    <a:pt x="5908" y="1"/>
                    <a:pt x="5908" y="1"/>
                  </a:cubicBezTo>
                  <a:close/>
                </a:path>
              </a:pathLst>
            </a:custGeom>
            <a:solidFill>
              <a:srgbClr val="F2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28"/>
            <p:cNvSpPr/>
            <p:nvPr/>
          </p:nvSpPr>
          <p:spPr>
            <a:xfrm>
              <a:off x="6892575" y="2590700"/>
              <a:ext cx="339850" cy="445700"/>
            </a:xfrm>
            <a:custGeom>
              <a:avLst/>
              <a:gdLst/>
              <a:ahLst/>
              <a:cxnLst/>
              <a:rect l="l" t="t" r="r" b="b"/>
              <a:pathLst>
                <a:path w="13594" h="17828" extrusionOk="0">
                  <a:moveTo>
                    <a:pt x="6076" y="1"/>
                  </a:moveTo>
                  <a:cubicBezTo>
                    <a:pt x="5171" y="1"/>
                    <a:pt x="4297" y="340"/>
                    <a:pt x="3630" y="886"/>
                  </a:cubicBezTo>
                  <a:cubicBezTo>
                    <a:pt x="2206" y="2167"/>
                    <a:pt x="0" y="4516"/>
                    <a:pt x="71" y="7505"/>
                  </a:cubicBezTo>
                  <a:cubicBezTo>
                    <a:pt x="272" y="11593"/>
                    <a:pt x="978" y="17827"/>
                    <a:pt x="5101" y="17827"/>
                  </a:cubicBezTo>
                  <a:cubicBezTo>
                    <a:pt x="5357" y="17827"/>
                    <a:pt x="5625" y="17803"/>
                    <a:pt x="5907" y="17753"/>
                  </a:cubicBezTo>
                  <a:cubicBezTo>
                    <a:pt x="10676" y="16899"/>
                    <a:pt x="13594" y="8857"/>
                    <a:pt x="12668" y="5726"/>
                  </a:cubicBezTo>
                  <a:cubicBezTo>
                    <a:pt x="11957" y="2736"/>
                    <a:pt x="9537" y="530"/>
                    <a:pt x="6548" y="32"/>
                  </a:cubicBezTo>
                  <a:cubicBezTo>
                    <a:pt x="6390" y="11"/>
                    <a:pt x="6233" y="1"/>
                    <a:pt x="6076" y="1"/>
                  </a:cubicBezTo>
                  <a:close/>
                </a:path>
              </a:pathLst>
            </a:custGeom>
            <a:solidFill>
              <a:srgbClr val="FEA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28"/>
            <p:cNvSpPr/>
            <p:nvPr/>
          </p:nvSpPr>
          <p:spPr>
            <a:xfrm>
              <a:off x="6899675" y="2701800"/>
              <a:ext cx="231325" cy="50750"/>
            </a:xfrm>
            <a:custGeom>
              <a:avLst/>
              <a:gdLst/>
              <a:ahLst/>
              <a:cxnLst/>
              <a:rect l="l" t="t" r="r" b="b"/>
              <a:pathLst>
                <a:path w="9253" h="2030" extrusionOk="0">
                  <a:moveTo>
                    <a:pt x="499" y="1"/>
                  </a:moveTo>
                  <a:cubicBezTo>
                    <a:pt x="285" y="428"/>
                    <a:pt x="72" y="855"/>
                    <a:pt x="1" y="1353"/>
                  </a:cubicBezTo>
                  <a:cubicBezTo>
                    <a:pt x="1" y="1353"/>
                    <a:pt x="2632" y="2029"/>
                    <a:pt x="5144" y="2029"/>
                  </a:cubicBezTo>
                  <a:cubicBezTo>
                    <a:pt x="6865" y="2029"/>
                    <a:pt x="8530" y="1712"/>
                    <a:pt x="9253" y="641"/>
                  </a:cubicBezTo>
                  <a:lnTo>
                    <a:pt x="9253" y="641"/>
                  </a:lnTo>
                  <a:cubicBezTo>
                    <a:pt x="9253" y="641"/>
                    <a:pt x="7412" y="1150"/>
                    <a:pt x="5215" y="1150"/>
                  </a:cubicBezTo>
                  <a:cubicBezTo>
                    <a:pt x="3645" y="1150"/>
                    <a:pt x="1893" y="890"/>
                    <a:pt x="499" y="1"/>
                  </a:cubicBezTo>
                  <a:close/>
                </a:path>
              </a:pathLst>
            </a:custGeom>
            <a:solidFill>
              <a:srgbClr val="F29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28"/>
            <p:cNvSpPr/>
            <p:nvPr/>
          </p:nvSpPr>
          <p:spPr>
            <a:xfrm>
              <a:off x="6905025" y="2578175"/>
              <a:ext cx="396800" cy="308700"/>
            </a:xfrm>
            <a:custGeom>
              <a:avLst/>
              <a:gdLst/>
              <a:ahLst/>
              <a:cxnLst/>
              <a:rect l="l" t="t" r="r" b="b"/>
              <a:pathLst>
                <a:path w="15872" h="12348" extrusionOk="0">
                  <a:moveTo>
                    <a:pt x="5640" y="0"/>
                  </a:moveTo>
                  <a:cubicBezTo>
                    <a:pt x="2261" y="0"/>
                    <a:pt x="207" y="2331"/>
                    <a:pt x="0" y="4661"/>
                  </a:cubicBezTo>
                  <a:cubicBezTo>
                    <a:pt x="1504" y="5872"/>
                    <a:pt x="3351" y="6471"/>
                    <a:pt x="5210" y="6471"/>
                  </a:cubicBezTo>
                  <a:cubicBezTo>
                    <a:pt x="6519" y="6471"/>
                    <a:pt x="7834" y="6174"/>
                    <a:pt x="9039" y="5586"/>
                  </a:cubicBezTo>
                  <a:lnTo>
                    <a:pt x="9039" y="5586"/>
                  </a:lnTo>
                  <a:cubicBezTo>
                    <a:pt x="9039" y="5586"/>
                    <a:pt x="7900" y="12063"/>
                    <a:pt x="12597" y="12347"/>
                  </a:cubicBezTo>
                  <a:cubicBezTo>
                    <a:pt x="12597" y="12347"/>
                    <a:pt x="15871" y="4020"/>
                    <a:pt x="9964" y="1102"/>
                  </a:cubicBezTo>
                  <a:cubicBezTo>
                    <a:pt x="8355" y="327"/>
                    <a:pt x="6904" y="0"/>
                    <a:pt x="5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28"/>
            <p:cNvSpPr/>
            <p:nvPr/>
          </p:nvSpPr>
          <p:spPr>
            <a:xfrm>
              <a:off x="7118275" y="2796775"/>
              <a:ext cx="75000" cy="62725"/>
            </a:xfrm>
            <a:custGeom>
              <a:avLst/>
              <a:gdLst/>
              <a:ahLst/>
              <a:cxnLst/>
              <a:rect l="l" t="t" r="r" b="b"/>
              <a:pathLst>
                <a:path w="3000" h="2509" extrusionOk="0">
                  <a:moveTo>
                    <a:pt x="1599" y="0"/>
                  </a:moveTo>
                  <a:cubicBezTo>
                    <a:pt x="685" y="0"/>
                    <a:pt x="0" y="1005"/>
                    <a:pt x="509" y="1895"/>
                  </a:cubicBezTo>
                  <a:cubicBezTo>
                    <a:pt x="763" y="2308"/>
                    <a:pt x="1188" y="2509"/>
                    <a:pt x="1605" y="2509"/>
                  </a:cubicBezTo>
                  <a:cubicBezTo>
                    <a:pt x="2123" y="2509"/>
                    <a:pt x="2629" y="2201"/>
                    <a:pt x="2786" y="1611"/>
                  </a:cubicBezTo>
                  <a:cubicBezTo>
                    <a:pt x="3000" y="970"/>
                    <a:pt x="2573" y="258"/>
                    <a:pt x="1932" y="45"/>
                  </a:cubicBezTo>
                  <a:cubicBezTo>
                    <a:pt x="1819" y="15"/>
                    <a:pt x="1707" y="0"/>
                    <a:pt x="1599" y="0"/>
                  </a:cubicBezTo>
                  <a:close/>
                </a:path>
              </a:pathLst>
            </a:custGeom>
            <a:solidFill>
              <a:srgbClr val="FEA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28"/>
            <p:cNvSpPr/>
            <p:nvPr/>
          </p:nvSpPr>
          <p:spPr>
            <a:xfrm>
              <a:off x="7138100" y="2812775"/>
              <a:ext cx="37400" cy="32950"/>
            </a:xfrm>
            <a:custGeom>
              <a:avLst/>
              <a:gdLst/>
              <a:ahLst/>
              <a:cxnLst/>
              <a:rect l="l" t="t" r="r" b="b"/>
              <a:pathLst>
                <a:path w="1496" h="1318" extrusionOk="0">
                  <a:moveTo>
                    <a:pt x="772" y="1"/>
                  </a:moveTo>
                  <a:cubicBezTo>
                    <a:pt x="502" y="1"/>
                    <a:pt x="270" y="193"/>
                    <a:pt x="214" y="472"/>
                  </a:cubicBezTo>
                  <a:cubicBezTo>
                    <a:pt x="1" y="985"/>
                    <a:pt x="402" y="1318"/>
                    <a:pt x="803" y="1318"/>
                  </a:cubicBezTo>
                  <a:cubicBezTo>
                    <a:pt x="1071" y="1318"/>
                    <a:pt x="1339" y="1170"/>
                    <a:pt x="1424" y="828"/>
                  </a:cubicBezTo>
                  <a:cubicBezTo>
                    <a:pt x="1495" y="472"/>
                    <a:pt x="1282" y="116"/>
                    <a:pt x="997" y="45"/>
                  </a:cubicBezTo>
                  <a:cubicBezTo>
                    <a:pt x="921" y="15"/>
                    <a:pt x="845" y="1"/>
                    <a:pt x="772" y="1"/>
                  </a:cubicBezTo>
                  <a:close/>
                </a:path>
              </a:pathLst>
            </a:custGeom>
            <a:solidFill>
              <a:srgbClr val="ED97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28"/>
            <p:cNvSpPr/>
            <p:nvPr/>
          </p:nvSpPr>
          <p:spPr>
            <a:xfrm>
              <a:off x="6862325" y="3218975"/>
              <a:ext cx="384325" cy="493700"/>
            </a:xfrm>
            <a:custGeom>
              <a:avLst/>
              <a:gdLst/>
              <a:ahLst/>
              <a:cxnLst/>
              <a:rect l="l" t="t" r="r" b="b"/>
              <a:pathLst>
                <a:path w="15373" h="19748" extrusionOk="0">
                  <a:moveTo>
                    <a:pt x="8935" y="0"/>
                  </a:moveTo>
                  <a:cubicBezTo>
                    <a:pt x="7698" y="0"/>
                    <a:pt x="6431" y="531"/>
                    <a:pt x="5409" y="1803"/>
                  </a:cubicBezTo>
                  <a:lnTo>
                    <a:pt x="925" y="7782"/>
                  </a:lnTo>
                  <a:cubicBezTo>
                    <a:pt x="854" y="8493"/>
                    <a:pt x="783" y="9205"/>
                    <a:pt x="641" y="9988"/>
                  </a:cubicBezTo>
                  <a:lnTo>
                    <a:pt x="1210" y="10415"/>
                  </a:lnTo>
                  <a:cubicBezTo>
                    <a:pt x="925" y="11056"/>
                    <a:pt x="641" y="11625"/>
                    <a:pt x="427" y="12194"/>
                  </a:cubicBezTo>
                  <a:cubicBezTo>
                    <a:pt x="214" y="14899"/>
                    <a:pt x="71" y="17461"/>
                    <a:pt x="0" y="19738"/>
                  </a:cubicBezTo>
                  <a:cubicBezTo>
                    <a:pt x="57" y="19744"/>
                    <a:pt x="115" y="19747"/>
                    <a:pt x="176" y="19747"/>
                  </a:cubicBezTo>
                  <a:cubicBezTo>
                    <a:pt x="882" y="19747"/>
                    <a:pt x="1881" y="19347"/>
                    <a:pt x="3061" y="18102"/>
                  </a:cubicBezTo>
                  <a:cubicBezTo>
                    <a:pt x="3843" y="17247"/>
                    <a:pt x="5124" y="15895"/>
                    <a:pt x="6477" y="14329"/>
                  </a:cubicBezTo>
                  <a:lnTo>
                    <a:pt x="7260" y="14970"/>
                  </a:lnTo>
                  <a:lnTo>
                    <a:pt x="12953" y="7426"/>
                  </a:lnTo>
                  <a:lnTo>
                    <a:pt x="12882" y="7426"/>
                  </a:lnTo>
                  <a:cubicBezTo>
                    <a:pt x="15373" y="3845"/>
                    <a:pt x="12264" y="0"/>
                    <a:pt x="8935" y="0"/>
                  </a:cubicBezTo>
                  <a:close/>
                </a:path>
              </a:pathLst>
            </a:custGeom>
            <a:solidFill>
              <a:srgbClr val="1B41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28"/>
            <p:cNvSpPr/>
            <p:nvPr/>
          </p:nvSpPr>
          <p:spPr>
            <a:xfrm>
              <a:off x="6591875" y="3225750"/>
              <a:ext cx="676150" cy="446200"/>
            </a:xfrm>
            <a:custGeom>
              <a:avLst/>
              <a:gdLst/>
              <a:ahLst/>
              <a:cxnLst/>
              <a:rect l="l" t="t" r="r" b="b"/>
              <a:pathLst>
                <a:path w="27046" h="17848" extrusionOk="0">
                  <a:moveTo>
                    <a:pt x="19934" y="1"/>
                  </a:moveTo>
                  <a:cubicBezTo>
                    <a:pt x="18522" y="1"/>
                    <a:pt x="17146" y="664"/>
                    <a:pt x="16298" y="1888"/>
                  </a:cubicBezTo>
                  <a:cubicBezTo>
                    <a:pt x="13879" y="5091"/>
                    <a:pt x="10961" y="12066"/>
                    <a:pt x="10961" y="12066"/>
                  </a:cubicBezTo>
                  <a:lnTo>
                    <a:pt x="285" y="4664"/>
                  </a:lnTo>
                  <a:lnTo>
                    <a:pt x="0" y="8578"/>
                  </a:lnTo>
                  <a:lnTo>
                    <a:pt x="9679" y="17048"/>
                  </a:lnTo>
                  <a:cubicBezTo>
                    <a:pt x="9679" y="17048"/>
                    <a:pt x="10229" y="17847"/>
                    <a:pt x="11285" y="17847"/>
                  </a:cubicBezTo>
                  <a:cubicBezTo>
                    <a:pt x="12010" y="17847"/>
                    <a:pt x="12974" y="17469"/>
                    <a:pt x="14163" y="16194"/>
                  </a:cubicBezTo>
                  <a:cubicBezTo>
                    <a:pt x="17152" y="13133"/>
                    <a:pt x="27045" y="3241"/>
                    <a:pt x="22063" y="536"/>
                  </a:cubicBezTo>
                  <a:cubicBezTo>
                    <a:pt x="21389" y="175"/>
                    <a:pt x="20657" y="1"/>
                    <a:pt x="19934" y="1"/>
                  </a:cubicBezTo>
                  <a:close/>
                </a:path>
              </a:pathLst>
            </a:custGeom>
            <a:solidFill>
              <a:srgbClr val="FEA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28"/>
            <p:cNvSpPr/>
            <p:nvPr/>
          </p:nvSpPr>
          <p:spPr>
            <a:xfrm>
              <a:off x="6294725" y="3110450"/>
              <a:ext cx="388325" cy="348750"/>
            </a:xfrm>
            <a:custGeom>
              <a:avLst/>
              <a:gdLst/>
              <a:ahLst/>
              <a:cxnLst/>
              <a:rect l="l" t="t" r="r" b="b"/>
              <a:pathLst>
                <a:path w="15533" h="13950" extrusionOk="0">
                  <a:moveTo>
                    <a:pt x="2612" y="0"/>
                  </a:moveTo>
                  <a:cubicBezTo>
                    <a:pt x="2569" y="0"/>
                    <a:pt x="2529" y="8"/>
                    <a:pt x="2492" y="24"/>
                  </a:cubicBezTo>
                  <a:cubicBezTo>
                    <a:pt x="2065" y="308"/>
                    <a:pt x="2421" y="949"/>
                    <a:pt x="2919" y="1590"/>
                  </a:cubicBezTo>
                  <a:cubicBezTo>
                    <a:pt x="3630" y="2301"/>
                    <a:pt x="4271" y="3084"/>
                    <a:pt x="4769" y="3938"/>
                  </a:cubicBezTo>
                  <a:cubicBezTo>
                    <a:pt x="4741" y="3966"/>
                    <a:pt x="4711" y="3980"/>
                    <a:pt x="4674" y="3980"/>
                  </a:cubicBezTo>
                  <a:cubicBezTo>
                    <a:pt x="4524" y="3980"/>
                    <a:pt x="4274" y="3741"/>
                    <a:pt x="3702" y="3226"/>
                  </a:cubicBezTo>
                  <a:cubicBezTo>
                    <a:pt x="2990" y="2586"/>
                    <a:pt x="2136" y="1874"/>
                    <a:pt x="1780" y="1590"/>
                  </a:cubicBezTo>
                  <a:cubicBezTo>
                    <a:pt x="1522" y="1435"/>
                    <a:pt x="1115" y="1168"/>
                    <a:pt x="802" y="1168"/>
                  </a:cubicBezTo>
                  <a:cubicBezTo>
                    <a:pt x="683" y="1168"/>
                    <a:pt x="577" y="1207"/>
                    <a:pt x="499" y="1305"/>
                  </a:cubicBezTo>
                  <a:cubicBezTo>
                    <a:pt x="214" y="1661"/>
                    <a:pt x="926" y="2230"/>
                    <a:pt x="1139" y="2372"/>
                  </a:cubicBezTo>
                  <a:cubicBezTo>
                    <a:pt x="1353" y="2515"/>
                    <a:pt x="4129" y="4863"/>
                    <a:pt x="3986" y="5077"/>
                  </a:cubicBezTo>
                  <a:cubicBezTo>
                    <a:pt x="3973" y="5091"/>
                    <a:pt x="3954" y="5097"/>
                    <a:pt x="3932" y="5097"/>
                  </a:cubicBezTo>
                  <a:cubicBezTo>
                    <a:pt x="3719" y="5097"/>
                    <a:pt x="3122" y="4524"/>
                    <a:pt x="2349" y="4009"/>
                  </a:cubicBezTo>
                  <a:cubicBezTo>
                    <a:pt x="1666" y="3554"/>
                    <a:pt x="937" y="3053"/>
                    <a:pt x="527" y="3053"/>
                  </a:cubicBezTo>
                  <a:cubicBezTo>
                    <a:pt x="425" y="3053"/>
                    <a:pt x="342" y="3084"/>
                    <a:pt x="285" y="3155"/>
                  </a:cubicBezTo>
                  <a:cubicBezTo>
                    <a:pt x="1" y="3582"/>
                    <a:pt x="926" y="4223"/>
                    <a:pt x="1567" y="4650"/>
                  </a:cubicBezTo>
                  <a:cubicBezTo>
                    <a:pt x="2207" y="5077"/>
                    <a:pt x="2848" y="5646"/>
                    <a:pt x="3488" y="6216"/>
                  </a:cubicBezTo>
                  <a:cubicBezTo>
                    <a:pt x="3510" y="6238"/>
                    <a:pt x="3505" y="6253"/>
                    <a:pt x="3466" y="6253"/>
                  </a:cubicBezTo>
                  <a:cubicBezTo>
                    <a:pt x="3380" y="6253"/>
                    <a:pt x="3126" y="6177"/>
                    <a:pt x="2634" y="5931"/>
                  </a:cubicBezTo>
                  <a:cubicBezTo>
                    <a:pt x="2110" y="5640"/>
                    <a:pt x="1203" y="4967"/>
                    <a:pt x="736" y="4967"/>
                  </a:cubicBezTo>
                  <a:cubicBezTo>
                    <a:pt x="633" y="4967"/>
                    <a:pt x="551" y="5000"/>
                    <a:pt x="499" y="5077"/>
                  </a:cubicBezTo>
                  <a:cubicBezTo>
                    <a:pt x="285" y="5433"/>
                    <a:pt x="499" y="5646"/>
                    <a:pt x="1068" y="6073"/>
                  </a:cubicBezTo>
                  <a:cubicBezTo>
                    <a:pt x="1638" y="6500"/>
                    <a:pt x="3203" y="7426"/>
                    <a:pt x="3203" y="7426"/>
                  </a:cubicBezTo>
                  <a:cubicBezTo>
                    <a:pt x="3986" y="7924"/>
                    <a:pt x="4983" y="8493"/>
                    <a:pt x="5552" y="8778"/>
                  </a:cubicBezTo>
                  <a:cubicBezTo>
                    <a:pt x="6361" y="9155"/>
                    <a:pt x="6761" y="9328"/>
                    <a:pt x="7093" y="9328"/>
                  </a:cubicBezTo>
                  <a:cubicBezTo>
                    <a:pt x="7199" y="9328"/>
                    <a:pt x="7299" y="9311"/>
                    <a:pt x="7403" y="9276"/>
                  </a:cubicBezTo>
                  <a:cubicBezTo>
                    <a:pt x="7407" y="9275"/>
                    <a:pt x="7411" y="9275"/>
                    <a:pt x="7416" y="9275"/>
                  </a:cubicBezTo>
                  <a:cubicBezTo>
                    <a:pt x="7970" y="9275"/>
                    <a:pt x="12104" y="13479"/>
                    <a:pt x="12598" y="13902"/>
                  </a:cubicBezTo>
                  <a:cubicBezTo>
                    <a:pt x="12641" y="13935"/>
                    <a:pt x="12696" y="13950"/>
                    <a:pt x="12759" y="13950"/>
                  </a:cubicBezTo>
                  <a:cubicBezTo>
                    <a:pt x="13519" y="13950"/>
                    <a:pt x="15533" y="11729"/>
                    <a:pt x="14875" y="11269"/>
                  </a:cubicBezTo>
                  <a:cubicBezTo>
                    <a:pt x="14164" y="10771"/>
                    <a:pt x="9538" y="7354"/>
                    <a:pt x="9680" y="7070"/>
                  </a:cubicBezTo>
                  <a:cubicBezTo>
                    <a:pt x="9965" y="6358"/>
                    <a:pt x="9680" y="5931"/>
                    <a:pt x="9253" y="5290"/>
                  </a:cubicBezTo>
                  <a:cubicBezTo>
                    <a:pt x="8826" y="4436"/>
                    <a:pt x="8612" y="3440"/>
                    <a:pt x="8612" y="2372"/>
                  </a:cubicBezTo>
                  <a:cubicBezTo>
                    <a:pt x="8612" y="1807"/>
                    <a:pt x="8480" y="1614"/>
                    <a:pt x="8328" y="1614"/>
                  </a:cubicBezTo>
                  <a:cubicBezTo>
                    <a:pt x="8231" y="1614"/>
                    <a:pt x="8126" y="1692"/>
                    <a:pt x="8043" y="1803"/>
                  </a:cubicBezTo>
                  <a:cubicBezTo>
                    <a:pt x="7758" y="2159"/>
                    <a:pt x="7616" y="2657"/>
                    <a:pt x="7616" y="3084"/>
                  </a:cubicBezTo>
                  <a:cubicBezTo>
                    <a:pt x="7758" y="3511"/>
                    <a:pt x="7758" y="3938"/>
                    <a:pt x="7616" y="4294"/>
                  </a:cubicBezTo>
                  <a:cubicBezTo>
                    <a:pt x="7616" y="4365"/>
                    <a:pt x="7545" y="4436"/>
                    <a:pt x="7545" y="4436"/>
                  </a:cubicBezTo>
                  <a:cubicBezTo>
                    <a:pt x="7512" y="4502"/>
                    <a:pt x="7469" y="4529"/>
                    <a:pt x="7414" y="4529"/>
                  </a:cubicBezTo>
                  <a:cubicBezTo>
                    <a:pt x="7232" y="4529"/>
                    <a:pt x="6933" y="4213"/>
                    <a:pt x="6548" y="3938"/>
                  </a:cubicBezTo>
                  <a:cubicBezTo>
                    <a:pt x="5766" y="3226"/>
                    <a:pt x="5125" y="2515"/>
                    <a:pt x="4485" y="1732"/>
                  </a:cubicBezTo>
                  <a:cubicBezTo>
                    <a:pt x="3958" y="1140"/>
                    <a:pt x="3128" y="0"/>
                    <a:pt x="2612" y="0"/>
                  </a:cubicBezTo>
                  <a:close/>
                </a:path>
              </a:pathLst>
            </a:custGeom>
            <a:solidFill>
              <a:srgbClr val="FEA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28"/>
            <p:cNvSpPr/>
            <p:nvPr/>
          </p:nvSpPr>
          <p:spPr>
            <a:xfrm>
              <a:off x="6871225" y="3179600"/>
              <a:ext cx="368325" cy="374500"/>
            </a:xfrm>
            <a:custGeom>
              <a:avLst/>
              <a:gdLst/>
              <a:ahLst/>
              <a:cxnLst/>
              <a:rect l="l" t="t" r="r" b="b"/>
              <a:pathLst>
                <a:path w="14733" h="14980" extrusionOk="0">
                  <a:moveTo>
                    <a:pt x="9398" y="1"/>
                  </a:moveTo>
                  <a:cubicBezTo>
                    <a:pt x="8019" y="1"/>
                    <a:pt x="6667" y="623"/>
                    <a:pt x="5765" y="1813"/>
                  </a:cubicBezTo>
                  <a:lnTo>
                    <a:pt x="0" y="9214"/>
                  </a:lnTo>
                  <a:lnTo>
                    <a:pt x="7331" y="14979"/>
                  </a:lnTo>
                  <a:lnTo>
                    <a:pt x="13167" y="7578"/>
                  </a:lnTo>
                  <a:cubicBezTo>
                    <a:pt x="14732" y="5514"/>
                    <a:pt x="14377" y="2596"/>
                    <a:pt x="12313" y="1030"/>
                  </a:cubicBezTo>
                  <a:cubicBezTo>
                    <a:pt x="11438" y="337"/>
                    <a:pt x="10411" y="1"/>
                    <a:pt x="9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555" name="Google Shape;555;p28"/>
          <p:cNvCxnSpPr/>
          <p:nvPr/>
        </p:nvCxnSpPr>
        <p:spPr>
          <a:xfrm flipH="1">
            <a:off x="1156400" y="4061000"/>
            <a:ext cx="3819000" cy="13500"/>
          </a:xfrm>
          <a:prstGeom prst="straightConnector1">
            <a:avLst/>
          </a:prstGeom>
          <a:noFill/>
          <a:ln w="19050" cap="flat" cmpd="sng">
            <a:solidFill>
              <a:schemeClr val="accent3"/>
            </a:solidFill>
            <a:prstDash val="solid"/>
            <a:round/>
            <a:headEnd type="none" w="med" len="med"/>
            <a:tailEnd type="none" w="med" len="med"/>
          </a:ln>
        </p:spPr>
      </p:cxnSp>
      <p:sp>
        <p:nvSpPr>
          <p:cNvPr id="556" name="Google Shape;556;p28"/>
          <p:cNvSpPr txBox="1">
            <a:spLocks noGrp="1"/>
          </p:cNvSpPr>
          <p:nvPr>
            <p:ph type="ctrTitle"/>
          </p:nvPr>
        </p:nvSpPr>
        <p:spPr>
          <a:xfrm>
            <a:off x="5721425" y="924927"/>
            <a:ext cx="2995326" cy="1855593"/>
          </a:xfrm>
          <a:prstGeom prst="rect">
            <a:avLst/>
          </a:prstGeom>
        </p:spPr>
        <p:txBody>
          <a:bodyPr spcFirstLastPara="1" wrap="square" lIns="91425" tIns="91425" rIns="91425" bIns="91425" anchor="ctr" anchorCtr="0">
            <a:noAutofit/>
          </a:bodyPr>
          <a:lstStyle/>
          <a:p>
            <a:br>
              <a:rPr lang="fr-FR" sz="11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br>
              <a:rPr lang="fr-FR" sz="1400" b="1" dirty="0"/>
            </a:br>
            <a:r>
              <a:rPr lang="fr-FR" dirty="0"/>
              <a:t>Projet 14  </a:t>
            </a:r>
            <a:br>
              <a:rPr lang="fr-FR" dirty="0"/>
            </a:br>
            <a:r>
              <a:rPr lang="fr-FR" sz="2400" b="1" dirty="0"/>
              <a:t>Faites passer une librairie jQuery vers React</a:t>
            </a:r>
            <a:br>
              <a:rPr lang="fr-FR" sz="2400" b="1" dirty="0"/>
            </a:br>
            <a:br>
              <a:rPr lang="fr-FR" sz="2400" b="1" dirty="0"/>
            </a:br>
            <a:br>
              <a:rPr lang="fr-FR" sz="7200" b="1" dirty="0"/>
            </a:br>
            <a:br>
              <a:rPr lang="fr-FR" sz="8000" b="1" dirty="0"/>
            </a:br>
            <a:br>
              <a:rPr lang="fr-FR" dirty="0"/>
            </a:br>
            <a:br>
              <a:rPr lang="fr-FR" sz="5400" dirty="0"/>
            </a:br>
            <a:endParaRPr lang="fr-FR" sz="5400" dirty="0"/>
          </a:p>
        </p:txBody>
      </p:sp>
      <p:sp>
        <p:nvSpPr>
          <p:cNvPr id="557" name="Google Shape;557;p28"/>
          <p:cNvSpPr txBox="1">
            <a:spLocks noGrp="1"/>
          </p:cNvSpPr>
          <p:nvPr>
            <p:ph type="subTitle" idx="1"/>
          </p:nvPr>
        </p:nvSpPr>
        <p:spPr>
          <a:xfrm>
            <a:off x="6304225" y="4094575"/>
            <a:ext cx="2300100" cy="57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Openclassrooms - Usman MUGHAL</a:t>
            </a:r>
            <a:endParaRPr dirty="0"/>
          </a:p>
          <a:p>
            <a:pPr marL="0" lvl="0" indent="0" algn="r" rtl="0">
              <a:spcBef>
                <a:spcPts val="0"/>
              </a:spcBef>
              <a:spcAft>
                <a:spcPts val="0"/>
              </a:spcAft>
              <a:buNone/>
            </a:pPr>
            <a:endParaRPr dirty="0"/>
          </a:p>
        </p:txBody>
      </p:sp>
      <p:sp>
        <p:nvSpPr>
          <p:cNvPr id="558" name="Google Shape;558;p28"/>
          <p:cNvSpPr/>
          <p:nvPr/>
        </p:nvSpPr>
        <p:spPr>
          <a:xfrm>
            <a:off x="3615089" y="3757180"/>
            <a:ext cx="393656" cy="337393"/>
          </a:xfrm>
          <a:custGeom>
            <a:avLst/>
            <a:gdLst/>
            <a:ahLst/>
            <a:cxnLst/>
            <a:rect l="l" t="t" r="r" b="b"/>
            <a:pathLst>
              <a:path w="20640" h="17690" extrusionOk="0">
                <a:moveTo>
                  <a:pt x="11814" y="0"/>
                </a:moveTo>
                <a:cubicBezTo>
                  <a:pt x="3915" y="0"/>
                  <a:pt x="0" y="9537"/>
                  <a:pt x="5551" y="15088"/>
                </a:cubicBezTo>
                <a:cubicBezTo>
                  <a:pt x="7347" y="16884"/>
                  <a:pt x="9561" y="17690"/>
                  <a:pt x="11733" y="17690"/>
                </a:cubicBezTo>
                <a:cubicBezTo>
                  <a:pt x="16275" y="17690"/>
                  <a:pt x="20640" y="14169"/>
                  <a:pt x="20640" y="8825"/>
                </a:cubicBezTo>
                <a:cubicBezTo>
                  <a:pt x="20640" y="3986"/>
                  <a:pt x="16654" y="0"/>
                  <a:pt x="11814" y="0"/>
                </a:cubicBezTo>
                <a:close/>
              </a:path>
            </a:pathLst>
          </a:custGeom>
          <a:solidFill>
            <a:srgbClr val="3C5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28"/>
          <p:cNvSpPr/>
          <p:nvPr/>
        </p:nvSpPr>
        <p:spPr>
          <a:xfrm>
            <a:off x="3659870" y="3792463"/>
            <a:ext cx="313590" cy="268312"/>
          </a:xfrm>
          <a:custGeom>
            <a:avLst/>
            <a:gdLst/>
            <a:ahLst/>
            <a:cxnLst/>
            <a:rect l="l" t="t" r="r" b="b"/>
            <a:pathLst>
              <a:path w="16442" h="14068" extrusionOk="0">
                <a:moveTo>
                  <a:pt x="9404" y="3838"/>
                </a:moveTo>
                <a:cubicBezTo>
                  <a:pt x="11033" y="3838"/>
                  <a:pt x="12598" y="5097"/>
                  <a:pt x="12598" y="6975"/>
                </a:cubicBezTo>
                <a:cubicBezTo>
                  <a:pt x="12598" y="8755"/>
                  <a:pt x="11175" y="10178"/>
                  <a:pt x="9466" y="10178"/>
                </a:cubicBezTo>
                <a:cubicBezTo>
                  <a:pt x="6620" y="10178"/>
                  <a:pt x="5196" y="6762"/>
                  <a:pt x="7189" y="4769"/>
                </a:cubicBezTo>
                <a:cubicBezTo>
                  <a:pt x="7833" y="4125"/>
                  <a:pt x="8626" y="3838"/>
                  <a:pt x="9404" y="3838"/>
                </a:cubicBezTo>
                <a:close/>
                <a:moveTo>
                  <a:pt x="9466" y="1"/>
                </a:moveTo>
                <a:cubicBezTo>
                  <a:pt x="3132" y="1"/>
                  <a:pt x="1" y="7545"/>
                  <a:pt x="4413" y="11957"/>
                </a:cubicBezTo>
                <a:cubicBezTo>
                  <a:pt x="5871" y="13415"/>
                  <a:pt x="7651" y="14067"/>
                  <a:pt x="9391" y="14067"/>
                </a:cubicBezTo>
                <a:cubicBezTo>
                  <a:pt x="13004" y="14067"/>
                  <a:pt x="16441" y="11251"/>
                  <a:pt x="16441" y="6975"/>
                </a:cubicBezTo>
                <a:cubicBezTo>
                  <a:pt x="16441" y="3132"/>
                  <a:pt x="13310" y="1"/>
                  <a:pt x="9466" y="1"/>
                </a:cubicBezTo>
                <a:close/>
              </a:path>
            </a:pathLst>
          </a:custGeom>
          <a:solidFill>
            <a:srgbClr val="C3D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28"/>
          <p:cNvSpPr/>
          <p:nvPr/>
        </p:nvSpPr>
        <p:spPr>
          <a:xfrm>
            <a:off x="3548566" y="3637045"/>
            <a:ext cx="582341" cy="579632"/>
          </a:xfrm>
          <a:custGeom>
            <a:avLst/>
            <a:gdLst/>
            <a:ahLst/>
            <a:cxnLst/>
            <a:rect l="l" t="t" r="r" b="b"/>
            <a:pathLst>
              <a:path w="30533" h="30391" extrusionOk="0">
                <a:moveTo>
                  <a:pt x="15245" y="7199"/>
                </a:moveTo>
                <a:cubicBezTo>
                  <a:pt x="19308" y="7199"/>
                  <a:pt x="23202" y="10367"/>
                  <a:pt x="23202" y="15124"/>
                </a:cubicBezTo>
                <a:cubicBezTo>
                  <a:pt x="23202" y="19537"/>
                  <a:pt x="19644" y="23096"/>
                  <a:pt x="15302" y="23096"/>
                </a:cubicBezTo>
                <a:cubicBezTo>
                  <a:pt x="8185" y="23096"/>
                  <a:pt x="4627" y="14555"/>
                  <a:pt x="9680" y="9573"/>
                </a:cubicBezTo>
                <a:cubicBezTo>
                  <a:pt x="11298" y="7932"/>
                  <a:pt x="13291" y="7199"/>
                  <a:pt x="15245" y="7199"/>
                </a:cubicBezTo>
                <a:close/>
                <a:moveTo>
                  <a:pt x="15302" y="1"/>
                </a:moveTo>
                <a:cubicBezTo>
                  <a:pt x="14253" y="1"/>
                  <a:pt x="13203" y="107"/>
                  <a:pt x="12171" y="321"/>
                </a:cubicBezTo>
                <a:lnTo>
                  <a:pt x="12171" y="3808"/>
                </a:lnTo>
                <a:cubicBezTo>
                  <a:pt x="11246" y="4022"/>
                  <a:pt x="10320" y="4449"/>
                  <a:pt x="9538" y="4876"/>
                </a:cubicBezTo>
                <a:lnTo>
                  <a:pt x="7047" y="2456"/>
                </a:lnTo>
                <a:cubicBezTo>
                  <a:pt x="5267" y="3595"/>
                  <a:pt x="3773" y="5089"/>
                  <a:pt x="2563" y="6869"/>
                </a:cubicBezTo>
                <a:lnTo>
                  <a:pt x="5054" y="9360"/>
                </a:lnTo>
                <a:cubicBezTo>
                  <a:pt x="4556" y="10214"/>
                  <a:pt x="4200" y="11068"/>
                  <a:pt x="3915" y="11993"/>
                </a:cubicBezTo>
                <a:lnTo>
                  <a:pt x="428" y="11993"/>
                </a:lnTo>
                <a:cubicBezTo>
                  <a:pt x="1" y="14057"/>
                  <a:pt x="1" y="16192"/>
                  <a:pt x="428" y="18327"/>
                </a:cubicBezTo>
                <a:lnTo>
                  <a:pt x="3915" y="18327"/>
                </a:lnTo>
                <a:cubicBezTo>
                  <a:pt x="4200" y="19252"/>
                  <a:pt x="4556" y="20106"/>
                  <a:pt x="5054" y="20960"/>
                </a:cubicBezTo>
                <a:lnTo>
                  <a:pt x="2563" y="23451"/>
                </a:lnTo>
                <a:cubicBezTo>
                  <a:pt x="3773" y="25231"/>
                  <a:pt x="5267" y="26725"/>
                  <a:pt x="7047" y="27864"/>
                </a:cubicBezTo>
                <a:lnTo>
                  <a:pt x="9538" y="25444"/>
                </a:lnTo>
                <a:cubicBezTo>
                  <a:pt x="10320" y="25871"/>
                  <a:pt x="11246" y="26298"/>
                  <a:pt x="12171" y="26512"/>
                </a:cubicBezTo>
                <a:lnTo>
                  <a:pt x="12171" y="30070"/>
                </a:lnTo>
                <a:cubicBezTo>
                  <a:pt x="13203" y="30284"/>
                  <a:pt x="14253" y="30391"/>
                  <a:pt x="15302" y="30391"/>
                </a:cubicBezTo>
                <a:cubicBezTo>
                  <a:pt x="16352" y="30391"/>
                  <a:pt x="17402" y="30284"/>
                  <a:pt x="18434" y="30070"/>
                </a:cubicBezTo>
                <a:lnTo>
                  <a:pt x="18434" y="26512"/>
                </a:lnTo>
                <a:cubicBezTo>
                  <a:pt x="19359" y="26298"/>
                  <a:pt x="20213" y="25871"/>
                  <a:pt x="21067" y="25444"/>
                </a:cubicBezTo>
                <a:lnTo>
                  <a:pt x="23558" y="27864"/>
                </a:lnTo>
                <a:cubicBezTo>
                  <a:pt x="25337" y="26725"/>
                  <a:pt x="26832" y="25231"/>
                  <a:pt x="27971" y="23451"/>
                </a:cubicBezTo>
                <a:lnTo>
                  <a:pt x="25551" y="20960"/>
                </a:lnTo>
                <a:cubicBezTo>
                  <a:pt x="25978" y="20106"/>
                  <a:pt x="26405" y="19252"/>
                  <a:pt x="26619" y="18327"/>
                </a:cubicBezTo>
                <a:lnTo>
                  <a:pt x="30177" y="18327"/>
                </a:lnTo>
                <a:cubicBezTo>
                  <a:pt x="30533" y="16192"/>
                  <a:pt x="30533" y="14057"/>
                  <a:pt x="30177" y="11993"/>
                </a:cubicBezTo>
                <a:lnTo>
                  <a:pt x="26619" y="11993"/>
                </a:lnTo>
                <a:cubicBezTo>
                  <a:pt x="26405" y="11068"/>
                  <a:pt x="25978" y="10214"/>
                  <a:pt x="25551" y="9360"/>
                </a:cubicBezTo>
                <a:lnTo>
                  <a:pt x="27971" y="6869"/>
                </a:lnTo>
                <a:cubicBezTo>
                  <a:pt x="26832" y="5089"/>
                  <a:pt x="25337" y="3595"/>
                  <a:pt x="23558" y="2456"/>
                </a:cubicBezTo>
                <a:lnTo>
                  <a:pt x="21067" y="4876"/>
                </a:lnTo>
                <a:cubicBezTo>
                  <a:pt x="20213" y="4449"/>
                  <a:pt x="19359" y="4022"/>
                  <a:pt x="18434" y="3808"/>
                </a:cubicBezTo>
                <a:lnTo>
                  <a:pt x="18434" y="321"/>
                </a:lnTo>
                <a:cubicBezTo>
                  <a:pt x="17402" y="107"/>
                  <a:pt x="16352" y="1"/>
                  <a:pt x="15302" y="1"/>
                </a:cubicBezTo>
                <a:close/>
              </a:path>
            </a:pathLst>
          </a:custGeom>
          <a:solidFill>
            <a:srgbClr val="D9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28"/>
          <p:cNvSpPr/>
          <p:nvPr/>
        </p:nvSpPr>
        <p:spPr>
          <a:xfrm rot="-8097910">
            <a:off x="4504809" y="867342"/>
            <a:ext cx="348957" cy="268135"/>
          </a:xfrm>
          <a:prstGeom prst="rightArrow">
            <a:avLst>
              <a:gd name="adj1" fmla="val 39820"/>
              <a:gd name="adj2" fmla="val 100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62" name="Google Shape;562;p28"/>
          <p:cNvGrpSpPr/>
          <p:nvPr/>
        </p:nvGrpSpPr>
        <p:grpSpPr>
          <a:xfrm>
            <a:off x="77653" y="4139967"/>
            <a:ext cx="1818999" cy="1180854"/>
            <a:chOff x="9144001" y="1572164"/>
            <a:chExt cx="1299378" cy="843528"/>
          </a:xfrm>
        </p:grpSpPr>
        <p:sp>
          <p:nvSpPr>
            <p:cNvPr id="563" name="Google Shape;563;p28"/>
            <p:cNvSpPr/>
            <p:nvPr/>
          </p:nvSpPr>
          <p:spPr>
            <a:xfrm flipH="1">
              <a:off x="9144001" y="1586752"/>
              <a:ext cx="1299378" cy="828940"/>
            </a:xfrm>
            <a:custGeom>
              <a:avLst/>
              <a:gdLst/>
              <a:ahLst/>
              <a:cxnLst/>
              <a:rect l="l" t="t" r="r" b="b"/>
              <a:pathLst>
                <a:path w="57009" h="36369" extrusionOk="0">
                  <a:moveTo>
                    <a:pt x="2207" y="1"/>
                  </a:moveTo>
                  <a:cubicBezTo>
                    <a:pt x="997" y="1"/>
                    <a:pt x="1" y="926"/>
                    <a:pt x="1" y="2136"/>
                  </a:cubicBezTo>
                  <a:lnTo>
                    <a:pt x="1" y="34234"/>
                  </a:lnTo>
                  <a:cubicBezTo>
                    <a:pt x="1" y="35444"/>
                    <a:pt x="997" y="36369"/>
                    <a:pt x="2207" y="36369"/>
                  </a:cubicBezTo>
                  <a:lnTo>
                    <a:pt x="54802" y="36369"/>
                  </a:lnTo>
                  <a:cubicBezTo>
                    <a:pt x="56012" y="36369"/>
                    <a:pt x="57008" y="35444"/>
                    <a:pt x="57008" y="34234"/>
                  </a:cubicBezTo>
                  <a:lnTo>
                    <a:pt x="57008" y="2136"/>
                  </a:lnTo>
                  <a:cubicBezTo>
                    <a:pt x="57008" y="926"/>
                    <a:pt x="56012" y="1"/>
                    <a:pt x="54802" y="1"/>
                  </a:cubicBezTo>
                  <a:close/>
                </a:path>
              </a:pathLst>
            </a:custGeom>
            <a:solidFill>
              <a:srgbClr val="D4D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28"/>
            <p:cNvSpPr/>
            <p:nvPr/>
          </p:nvSpPr>
          <p:spPr>
            <a:xfrm flipH="1">
              <a:off x="9144001" y="1572164"/>
              <a:ext cx="1299378" cy="828940"/>
            </a:xfrm>
            <a:custGeom>
              <a:avLst/>
              <a:gdLst/>
              <a:ahLst/>
              <a:cxnLst/>
              <a:rect l="l" t="t" r="r" b="b"/>
              <a:pathLst>
                <a:path w="57009" h="36369" extrusionOk="0">
                  <a:moveTo>
                    <a:pt x="2207" y="0"/>
                  </a:moveTo>
                  <a:cubicBezTo>
                    <a:pt x="997" y="0"/>
                    <a:pt x="1" y="926"/>
                    <a:pt x="1" y="2135"/>
                  </a:cubicBezTo>
                  <a:lnTo>
                    <a:pt x="1" y="34233"/>
                  </a:lnTo>
                  <a:cubicBezTo>
                    <a:pt x="1" y="35443"/>
                    <a:pt x="997" y="36368"/>
                    <a:pt x="2207" y="36368"/>
                  </a:cubicBezTo>
                  <a:lnTo>
                    <a:pt x="54802" y="36368"/>
                  </a:lnTo>
                  <a:cubicBezTo>
                    <a:pt x="56012" y="36368"/>
                    <a:pt x="57008" y="35443"/>
                    <a:pt x="57008" y="34233"/>
                  </a:cubicBezTo>
                  <a:lnTo>
                    <a:pt x="57008" y="2135"/>
                  </a:lnTo>
                  <a:cubicBezTo>
                    <a:pt x="57008" y="926"/>
                    <a:pt x="56012" y="0"/>
                    <a:pt x="54802" y="0"/>
                  </a:cubicBezTo>
                  <a:close/>
                </a:path>
              </a:pathLst>
            </a:custGeom>
            <a:solidFill>
              <a:srgbClr val="FEFFFF"/>
            </a:solidFill>
            <a:ln w="9525" cap="flat" cmpd="sng">
              <a:solidFill>
                <a:schemeClr val="accent2"/>
              </a:solidFill>
              <a:prstDash val="solid"/>
              <a:round/>
              <a:headEnd type="none" w="sm" len="sm"/>
              <a:tailEnd type="none" w="sm" len="sm"/>
            </a:ln>
            <a:effectLst>
              <a:outerShdw blurRad="57150" dist="19050" dir="39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28"/>
            <p:cNvSpPr/>
            <p:nvPr/>
          </p:nvSpPr>
          <p:spPr>
            <a:xfrm flipH="1">
              <a:off x="10298988" y="1632177"/>
              <a:ext cx="84355" cy="71158"/>
            </a:xfrm>
            <a:custGeom>
              <a:avLst/>
              <a:gdLst/>
              <a:ahLst/>
              <a:cxnLst/>
              <a:rect l="l" t="t" r="r" b="b"/>
              <a:pathLst>
                <a:path w="3701" h="3122" extrusionOk="0">
                  <a:moveTo>
                    <a:pt x="2064" y="1"/>
                  </a:moveTo>
                  <a:cubicBezTo>
                    <a:pt x="712" y="1"/>
                    <a:pt x="0" y="1709"/>
                    <a:pt x="996" y="2705"/>
                  </a:cubicBezTo>
                  <a:cubicBezTo>
                    <a:pt x="1327" y="2992"/>
                    <a:pt x="1712" y="3121"/>
                    <a:pt x="2087" y="3121"/>
                  </a:cubicBezTo>
                  <a:cubicBezTo>
                    <a:pt x="2921" y="3121"/>
                    <a:pt x="3701" y="2478"/>
                    <a:pt x="3701" y="1495"/>
                  </a:cubicBezTo>
                  <a:cubicBezTo>
                    <a:pt x="3630" y="641"/>
                    <a:pt x="2918" y="1"/>
                    <a:pt x="2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28"/>
            <p:cNvSpPr/>
            <p:nvPr/>
          </p:nvSpPr>
          <p:spPr>
            <a:xfrm flipH="1">
              <a:off x="10191909" y="1632177"/>
              <a:ext cx="82760" cy="71158"/>
            </a:xfrm>
            <a:custGeom>
              <a:avLst/>
              <a:gdLst/>
              <a:ahLst/>
              <a:cxnLst/>
              <a:rect l="l" t="t" r="r" b="b"/>
              <a:pathLst>
                <a:path w="3631" h="3122" extrusionOk="0">
                  <a:moveTo>
                    <a:pt x="2064" y="1"/>
                  </a:moveTo>
                  <a:cubicBezTo>
                    <a:pt x="641" y="1"/>
                    <a:pt x="0" y="1709"/>
                    <a:pt x="997" y="2705"/>
                  </a:cubicBezTo>
                  <a:cubicBezTo>
                    <a:pt x="1305" y="2992"/>
                    <a:pt x="1676" y="3121"/>
                    <a:pt x="2039" y="3121"/>
                  </a:cubicBezTo>
                  <a:cubicBezTo>
                    <a:pt x="2850" y="3121"/>
                    <a:pt x="3630" y="2478"/>
                    <a:pt x="3630" y="1495"/>
                  </a:cubicBezTo>
                  <a:cubicBezTo>
                    <a:pt x="3559" y="641"/>
                    <a:pt x="2918" y="1"/>
                    <a:pt x="20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28"/>
            <p:cNvSpPr/>
            <p:nvPr/>
          </p:nvSpPr>
          <p:spPr>
            <a:xfrm flipH="1">
              <a:off x="10081616" y="1632177"/>
              <a:ext cx="84378" cy="70634"/>
            </a:xfrm>
            <a:custGeom>
              <a:avLst/>
              <a:gdLst/>
              <a:ahLst/>
              <a:cxnLst/>
              <a:rect l="l" t="t" r="r" b="b"/>
              <a:pathLst>
                <a:path w="3702" h="3099" extrusionOk="0">
                  <a:moveTo>
                    <a:pt x="2136" y="1"/>
                  </a:moveTo>
                  <a:cubicBezTo>
                    <a:pt x="713" y="1"/>
                    <a:pt x="1" y="1709"/>
                    <a:pt x="997" y="2634"/>
                  </a:cubicBezTo>
                  <a:cubicBezTo>
                    <a:pt x="1318" y="2955"/>
                    <a:pt x="1713" y="3098"/>
                    <a:pt x="2100" y="3098"/>
                  </a:cubicBezTo>
                  <a:cubicBezTo>
                    <a:pt x="2916" y="3098"/>
                    <a:pt x="3702" y="2460"/>
                    <a:pt x="3702" y="1495"/>
                  </a:cubicBezTo>
                  <a:cubicBezTo>
                    <a:pt x="3631" y="712"/>
                    <a:pt x="2990" y="1"/>
                    <a:pt x="2136" y="1"/>
                  </a:cubicBezTo>
                  <a:close/>
                </a:path>
              </a:pathLst>
            </a:custGeom>
            <a:solidFill>
              <a:srgbClr val="D9E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28"/>
            <p:cNvSpPr/>
            <p:nvPr/>
          </p:nvSpPr>
          <p:spPr>
            <a:xfrm flipH="1">
              <a:off x="9234852" y="1781422"/>
              <a:ext cx="1137141" cy="288758"/>
            </a:xfrm>
            <a:custGeom>
              <a:avLst/>
              <a:gdLst/>
              <a:ahLst/>
              <a:cxnLst/>
              <a:rect l="l" t="t" r="r" b="b"/>
              <a:pathLst>
                <a:path w="49891" h="12669" extrusionOk="0">
                  <a:moveTo>
                    <a:pt x="1068" y="0"/>
                  </a:moveTo>
                  <a:cubicBezTo>
                    <a:pt x="498" y="0"/>
                    <a:pt x="0" y="498"/>
                    <a:pt x="0" y="1068"/>
                  </a:cubicBezTo>
                  <a:lnTo>
                    <a:pt x="0" y="11601"/>
                  </a:lnTo>
                  <a:cubicBezTo>
                    <a:pt x="0" y="12170"/>
                    <a:pt x="498" y="12669"/>
                    <a:pt x="1068" y="12669"/>
                  </a:cubicBezTo>
                  <a:lnTo>
                    <a:pt x="48823" y="12669"/>
                  </a:lnTo>
                  <a:cubicBezTo>
                    <a:pt x="49393" y="12669"/>
                    <a:pt x="49891" y="12170"/>
                    <a:pt x="49891" y="11601"/>
                  </a:cubicBezTo>
                  <a:lnTo>
                    <a:pt x="49891" y="1068"/>
                  </a:lnTo>
                  <a:cubicBezTo>
                    <a:pt x="49891" y="498"/>
                    <a:pt x="49393" y="0"/>
                    <a:pt x="48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28"/>
            <p:cNvSpPr/>
            <p:nvPr/>
          </p:nvSpPr>
          <p:spPr>
            <a:xfrm flipH="1">
              <a:off x="9234852" y="2128552"/>
              <a:ext cx="1137141" cy="45448"/>
            </a:xfrm>
            <a:custGeom>
              <a:avLst/>
              <a:gdLst/>
              <a:ahLst/>
              <a:cxnLst/>
              <a:rect l="l" t="t" r="r" b="b"/>
              <a:pathLst>
                <a:path w="49891" h="1994" extrusionOk="0">
                  <a:moveTo>
                    <a:pt x="0" y="1"/>
                  </a:moveTo>
                  <a:lnTo>
                    <a:pt x="0" y="1994"/>
                  </a:lnTo>
                  <a:lnTo>
                    <a:pt x="49891" y="1994"/>
                  </a:lnTo>
                  <a:lnTo>
                    <a:pt x="498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28"/>
            <p:cNvSpPr/>
            <p:nvPr/>
          </p:nvSpPr>
          <p:spPr>
            <a:xfrm flipH="1">
              <a:off x="9234852" y="2232372"/>
              <a:ext cx="1137141" cy="43830"/>
            </a:xfrm>
            <a:custGeom>
              <a:avLst/>
              <a:gdLst/>
              <a:ahLst/>
              <a:cxnLst/>
              <a:rect l="l" t="t" r="r" b="b"/>
              <a:pathLst>
                <a:path w="49891" h="1923" extrusionOk="0">
                  <a:moveTo>
                    <a:pt x="0" y="1"/>
                  </a:moveTo>
                  <a:lnTo>
                    <a:pt x="0" y="1922"/>
                  </a:lnTo>
                  <a:lnTo>
                    <a:pt x="49891" y="1922"/>
                  </a:lnTo>
                  <a:lnTo>
                    <a:pt x="498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408894" y="591006"/>
            <a:ext cx="6865562"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Phase 1 : Authentification des utilisateurs</a:t>
            </a:r>
          </a:p>
          <a:p>
            <a:pPr marL="0" indent="0"/>
            <a:endParaRPr lang="fr-FR" sz="2800" dirty="0"/>
          </a:p>
        </p:txBody>
      </p:sp>
      <p:sp>
        <p:nvSpPr>
          <p:cNvPr id="12" name="Rectangle 6">
            <a:extLst>
              <a:ext uri="{FF2B5EF4-FFF2-40B4-BE49-F238E27FC236}">
                <a16:creationId xmlns:a16="http://schemas.microsoft.com/office/drawing/2014/main" id="{F23EDE0D-F570-A4E7-BD44-BA23231F747A}"/>
              </a:ext>
            </a:extLst>
          </p:cNvPr>
          <p:cNvSpPr>
            <a:spLocks noChangeArrowheads="1"/>
          </p:cNvSpPr>
          <p:nvPr/>
        </p:nvSpPr>
        <p:spPr bwMode="auto">
          <a:xfrm>
            <a:off x="4974071" y="1040516"/>
            <a:ext cx="367776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fr-FR" altLang="fr-FR" sz="900" b="1" dirty="0">
                <a:solidFill>
                  <a:srgbClr val="263238"/>
                </a:solidFill>
                <a:latin typeface="Montserrat"/>
              </a:rPr>
              <a:t>-Fonction de soumission du formulaire d'édition :</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La fonction submit est appelée lors de la soumission du formulaire d'édition du nom.</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Elle empêche le comportement par défaut du formulaire, puis utilise la fonction updateProfile du service d'authentification (auth_service) pour mettre à jour le profil avec les nouveaux prénom et nom.</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Enfin, elle désactive le mode édition en mettant à jour l'état edit.</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tabLst/>
            </a:pPr>
            <a:r>
              <a:rPr lang="fr-FR" altLang="fr-FR" sz="900" b="1" dirty="0">
                <a:solidFill>
                  <a:srgbClr val="263238"/>
                </a:solidFill>
                <a:latin typeface="Montserrat"/>
              </a:rPr>
              <a:t>-Effet de côté pour charger le profil utilisateur :</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Le composant utilise le hook useEffect pour déclencher le chargement du profil utilisateur lorsque le token est valide.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-L'effet dépend du changement du token ou de la fonction de dispatch, et il appelle la fonction </a:t>
            </a:r>
            <a:r>
              <a:rPr lang="fr-FR" altLang="fr-FR" sz="900" dirty="0" err="1">
                <a:solidFill>
                  <a:srgbClr val="263238"/>
                </a:solidFill>
                <a:latin typeface="Montserrat"/>
              </a:rPr>
              <a:t>userProfile</a:t>
            </a:r>
            <a:r>
              <a:rPr lang="fr-FR" altLang="fr-FR" sz="900" dirty="0">
                <a:solidFill>
                  <a:srgbClr val="263238"/>
                </a:solidFill>
                <a:latin typeface="Montserrat"/>
              </a:rPr>
              <a:t> du service d'authentification.</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solidFill>
                <a:srgbClr val="263238"/>
              </a:solidFill>
              <a:latin typeface="Montserrat"/>
            </a:endParaRPr>
          </a:p>
          <a:p>
            <a:pPr eaLnBrk="0" fontAlgn="base" hangingPunct="0">
              <a:spcBef>
                <a:spcPct val="0"/>
              </a:spcBef>
              <a:spcAft>
                <a:spcPct val="0"/>
              </a:spcAft>
              <a:buClrTx/>
            </a:pPr>
            <a:r>
              <a:rPr lang="fr-FR" altLang="fr-FR" sz="900" dirty="0">
                <a:solidFill>
                  <a:srgbClr val="263238"/>
                </a:solidFill>
                <a:latin typeface="Montserrat"/>
              </a:rPr>
              <a:t>le UserHeader offre une interface conviviale permettant à l'utilisateur de voir son nom, de passer en mode édition pour le modifier, et de sauvegarder ces modifications. Il s'intègre étroitement avec Redux pour gérer l'état global de l'application.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 name="ZoneTexte 1">
            <a:extLst>
              <a:ext uri="{FF2B5EF4-FFF2-40B4-BE49-F238E27FC236}">
                <a16:creationId xmlns:a16="http://schemas.microsoft.com/office/drawing/2014/main" id="{7087AD6D-323B-2CFF-20B7-B80F552557EF}"/>
              </a:ext>
            </a:extLst>
          </p:cNvPr>
          <p:cNvSpPr txBox="1"/>
          <p:nvPr/>
        </p:nvSpPr>
        <p:spPr>
          <a:xfrm>
            <a:off x="6069330" y="591006"/>
            <a:ext cx="1807572" cy="338554"/>
          </a:xfrm>
          <a:prstGeom prst="rect">
            <a:avLst/>
          </a:prstGeom>
          <a:noFill/>
        </p:spPr>
        <p:txBody>
          <a:bodyPr wrap="square">
            <a:spAutoFit/>
          </a:bodyPr>
          <a:lstStyle/>
          <a:p>
            <a:pPr eaLnBrk="0" fontAlgn="base" hangingPunct="0">
              <a:spcBef>
                <a:spcPct val="0"/>
              </a:spcBef>
              <a:spcAft>
                <a:spcPct val="0"/>
              </a:spcAft>
              <a:buClrTx/>
            </a:pPr>
            <a:r>
              <a:rPr lang="fr-FR" altLang="fr-FR" sz="1600" dirty="0">
                <a:solidFill>
                  <a:schemeClr val="accent4"/>
                </a:solidFill>
                <a:latin typeface="Bebas Neue"/>
                <a:sym typeface="Bebas Neue"/>
              </a:rPr>
              <a:t>Component UserHeader</a:t>
            </a:r>
          </a:p>
        </p:txBody>
      </p:sp>
    </p:spTree>
    <p:extLst>
      <p:ext uri="{BB962C8B-B14F-4D97-AF65-F5344CB8AC3E}">
        <p14:creationId xmlns:p14="http://schemas.microsoft.com/office/powerpoint/2010/main" val="84777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408894" y="591006"/>
            <a:ext cx="6865562"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Phase 1 : Authentification des utilisateurs</a:t>
            </a:r>
          </a:p>
          <a:p>
            <a:pPr marL="0" indent="0"/>
            <a:endParaRPr lang="fr-FR" sz="2800" dirty="0"/>
          </a:p>
        </p:txBody>
      </p:sp>
      <p:sp>
        <p:nvSpPr>
          <p:cNvPr id="2" name="ZoneTexte 1">
            <a:extLst>
              <a:ext uri="{FF2B5EF4-FFF2-40B4-BE49-F238E27FC236}">
                <a16:creationId xmlns:a16="http://schemas.microsoft.com/office/drawing/2014/main" id="{7087AD6D-323B-2CFF-20B7-B80F552557EF}"/>
              </a:ext>
            </a:extLst>
          </p:cNvPr>
          <p:cNvSpPr txBox="1"/>
          <p:nvPr/>
        </p:nvSpPr>
        <p:spPr>
          <a:xfrm>
            <a:off x="6069330" y="591006"/>
            <a:ext cx="1807572" cy="338554"/>
          </a:xfrm>
          <a:prstGeom prst="rect">
            <a:avLst/>
          </a:prstGeom>
          <a:noFill/>
        </p:spPr>
        <p:txBody>
          <a:bodyPr wrap="square">
            <a:spAutoFit/>
          </a:bodyPr>
          <a:lstStyle/>
          <a:p>
            <a:pPr eaLnBrk="0" fontAlgn="base" hangingPunct="0">
              <a:spcBef>
                <a:spcPct val="0"/>
              </a:spcBef>
              <a:spcAft>
                <a:spcPct val="0"/>
              </a:spcAft>
              <a:buClrTx/>
            </a:pPr>
            <a:r>
              <a:rPr lang="fr-FR" altLang="fr-FR" sz="1600" dirty="0">
                <a:solidFill>
                  <a:schemeClr val="accent4"/>
                </a:solidFill>
                <a:latin typeface="Bebas Neue"/>
                <a:sym typeface="Bebas Neue"/>
              </a:rPr>
              <a:t>Component admin/User</a:t>
            </a:r>
          </a:p>
        </p:txBody>
      </p:sp>
      <p:sp>
        <p:nvSpPr>
          <p:cNvPr id="5" name="Rectangle 1">
            <a:extLst>
              <a:ext uri="{FF2B5EF4-FFF2-40B4-BE49-F238E27FC236}">
                <a16:creationId xmlns:a16="http://schemas.microsoft.com/office/drawing/2014/main" id="{6160DFD0-7076-51E3-89F1-71E781D126CA}"/>
              </a:ext>
            </a:extLst>
          </p:cNvPr>
          <p:cNvSpPr>
            <a:spLocks noChangeArrowheads="1"/>
          </p:cNvSpPr>
          <p:nvPr/>
        </p:nvSpPr>
        <p:spPr bwMode="auto">
          <a:xfrm>
            <a:off x="5441633" y="855806"/>
            <a:ext cx="3433899"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fr-FR" sz="900" dirty="0">
                <a:solidFill>
                  <a:srgbClr val="263238"/>
                </a:solidFill>
                <a:latin typeface="Montserrat"/>
              </a:rPr>
              <a:t>Le composant User affiche les détails du profil utilisateur.</a:t>
            </a:r>
          </a:p>
          <a:p>
            <a:endParaRPr lang="fr-FR" sz="900" dirty="0">
              <a:solidFill>
                <a:srgbClr val="263238"/>
              </a:solidFill>
              <a:latin typeface="Montserrat"/>
            </a:endParaRPr>
          </a:p>
          <a:p>
            <a:r>
              <a:rPr lang="fr-FR" sz="900" b="1" dirty="0">
                <a:solidFill>
                  <a:srgbClr val="263238"/>
                </a:solidFill>
                <a:latin typeface="Montserrat"/>
              </a:rPr>
              <a:t>-Utilisation de Hooks React :</a:t>
            </a:r>
          </a:p>
          <a:p>
            <a:r>
              <a:rPr lang="fr-FR" sz="900" dirty="0">
                <a:solidFill>
                  <a:srgbClr val="263238"/>
                </a:solidFill>
                <a:latin typeface="Montserrat"/>
              </a:rPr>
              <a:t>Utilise useState pour gérer l'état local avec userData pour les données utilisateur et userLogged pour l'identifiant de l'utilisateur connecté.</a:t>
            </a:r>
          </a:p>
          <a:p>
            <a:endParaRPr lang="fr-FR" sz="900" dirty="0">
              <a:solidFill>
                <a:srgbClr val="263238"/>
              </a:solidFill>
              <a:latin typeface="Montserrat"/>
            </a:endParaRPr>
          </a:p>
          <a:p>
            <a:r>
              <a:rPr lang="fr-FR" sz="900" dirty="0">
                <a:solidFill>
                  <a:srgbClr val="263238"/>
                </a:solidFill>
                <a:latin typeface="Montserrat"/>
              </a:rPr>
              <a:t>Le hook useEffect est utilisé pour déclencher un effet lorsque l'adresse e-mail de l'utilisateur change.</a:t>
            </a:r>
          </a:p>
          <a:p>
            <a:endParaRPr lang="fr-FR" sz="900" dirty="0">
              <a:solidFill>
                <a:srgbClr val="263238"/>
              </a:solidFill>
              <a:latin typeface="Montserrat"/>
            </a:endParaRPr>
          </a:p>
          <a:p>
            <a:r>
              <a:rPr lang="fr-FR" sz="900" b="1" dirty="0">
                <a:solidFill>
                  <a:srgbClr val="263238"/>
                </a:solidFill>
                <a:latin typeface="Montserrat"/>
              </a:rPr>
              <a:t>-Accès aux données utilisateur depuis Redux :</a:t>
            </a:r>
          </a:p>
          <a:p>
            <a:r>
              <a:rPr lang="fr-FR" sz="900" dirty="0">
                <a:solidFill>
                  <a:srgbClr val="263238"/>
                </a:solidFill>
                <a:latin typeface="Montserrat"/>
              </a:rPr>
              <a:t>Utilise le hook useSelector de Redux pour extraire l'adresse e-mail de l'utilisateur depuis le store Redux.</a:t>
            </a:r>
          </a:p>
          <a:p>
            <a:endParaRPr lang="fr-FR" sz="900" dirty="0">
              <a:solidFill>
                <a:srgbClr val="263238"/>
              </a:solidFill>
              <a:latin typeface="Montserrat"/>
            </a:endParaRPr>
          </a:p>
          <a:p>
            <a:r>
              <a:rPr lang="fr-FR" sz="900" b="1" dirty="0">
                <a:solidFill>
                  <a:srgbClr val="263238"/>
                </a:solidFill>
                <a:latin typeface="Montserrat"/>
              </a:rPr>
              <a:t>-Chargement des données utilisateur :</a:t>
            </a:r>
          </a:p>
          <a:p>
            <a:r>
              <a:rPr lang="fr-FR" sz="900" dirty="0">
                <a:solidFill>
                  <a:srgbClr val="263238"/>
                </a:solidFill>
                <a:latin typeface="Montserrat"/>
              </a:rPr>
              <a:t>L'effet dans le useEffect est déclenché en cas de changement de l'adresse e-mail ou de l'identifiant de l'utilisateur connecté.</a:t>
            </a:r>
          </a:p>
          <a:p>
            <a:r>
              <a:rPr lang="fr-FR" sz="900" dirty="0">
                <a:solidFill>
                  <a:srgbClr val="263238"/>
                </a:solidFill>
                <a:latin typeface="Montserrat"/>
              </a:rPr>
              <a:t>Un identifiant utilisateur (userLogged) est attribué en fonction de l'adresse e-mail, simulant une connexion d'utilisateur.</a:t>
            </a:r>
          </a:p>
          <a:p>
            <a:endParaRPr lang="fr-FR" sz="900" dirty="0">
              <a:solidFill>
                <a:srgbClr val="263238"/>
              </a:solidFill>
              <a:latin typeface="Montserrat"/>
            </a:endParaRPr>
          </a:p>
          <a:p>
            <a:r>
              <a:rPr lang="fr-FR" sz="900" dirty="0">
                <a:solidFill>
                  <a:srgbClr val="263238"/>
                </a:solidFill>
                <a:latin typeface="Montserrat"/>
              </a:rPr>
              <a:t>Le composant appelle userService.getUser pour obtenir les informations détaillées de l'utilisateur avec l'identifiant userLogged.</a:t>
            </a:r>
          </a:p>
          <a:p>
            <a:r>
              <a:rPr lang="fr-FR" sz="900" dirty="0">
                <a:solidFill>
                  <a:srgbClr val="263238"/>
                </a:solidFill>
                <a:latin typeface="Montserrat"/>
              </a:rPr>
              <a:t>Les données utilisateur sont stockées dans l'état local userData.</a:t>
            </a:r>
          </a:p>
          <a:p>
            <a:pPr eaLnBrk="0" fontAlgn="base" hangingPunct="0">
              <a:spcBef>
                <a:spcPct val="0"/>
              </a:spcBef>
              <a:spcAft>
                <a:spcPct val="0"/>
              </a:spcAft>
              <a:buClrTx/>
              <a:buFontTx/>
              <a:buNone/>
            </a:pPr>
            <a:r>
              <a:rPr lang="fr-FR" altLang="fr-FR" sz="700" dirty="0">
                <a:solidFill>
                  <a:schemeClr val="tx1"/>
                </a:solidFill>
              </a:rPr>
              <a: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solidFill>
                <a:srgbClr val="263238"/>
              </a:solidFill>
              <a:latin typeface="Montserrat"/>
            </a:endParaRPr>
          </a:p>
        </p:txBody>
      </p:sp>
    </p:spTree>
    <p:extLst>
      <p:ext uri="{BB962C8B-B14F-4D97-AF65-F5344CB8AC3E}">
        <p14:creationId xmlns:p14="http://schemas.microsoft.com/office/powerpoint/2010/main" val="2312630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408894" y="591006"/>
            <a:ext cx="6865562"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Phase 1 : Authentification des utilisateurs</a:t>
            </a:r>
          </a:p>
          <a:p>
            <a:pPr marL="0" indent="0"/>
            <a:endParaRPr lang="fr-FR" sz="2800" dirty="0"/>
          </a:p>
        </p:txBody>
      </p:sp>
      <p:sp>
        <p:nvSpPr>
          <p:cNvPr id="2" name="ZoneTexte 1">
            <a:extLst>
              <a:ext uri="{FF2B5EF4-FFF2-40B4-BE49-F238E27FC236}">
                <a16:creationId xmlns:a16="http://schemas.microsoft.com/office/drawing/2014/main" id="{7087AD6D-323B-2CFF-20B7-B80F552557EF}"/>
              </a:ext>
            </a:extLst>
          </p:cNvPr>
          <p:cNvSpPr txBox="1"/>
          <p:nvPr/>
        </p:nvSpPr>
        <p:spPr>
          <a:xfrm>
            <a:off x="6069330" y="591006"/>
            <a:ext cx="1807572" cy="338554"/>
          </a:xfrm>
          <a:prstGeom prst="rect">
            <a:avLst/>
          </a:prstGeom>
          <a:noFill/>
        </p:spPr>
        <p:txBody>
          <a:bodyPr wrap="square">
            <a:spAutoFit/>
          </a:bodyPr>
          <a:lstStyle/>
          <a:p>
            <a:pPr eaLnBrk="0" fontAlgn="base" hangingPunct="0">
              <a:spcBef>
                <a:spcPct val="0"/>
              </a:spcBef>
              <a:spcAft>
                <a:spcPct val="0"/>
              </a:spcAft>
              <a:buClrTx/>
            </a:pPr>
            <a:r>
              <a:rPr lang="fr-FR" altLang="fr-FR" sz="1600">
                <a:solidFill>
                  <a:schemeClr val="accent4"/>
                </a:solidFill>
                <a:latin typeface="Bebas Neue"/>
                <a:sym typeface="Bebas Neue"/>
              </a:rPr>
              <a:t>Component admin/User</a:t>
            </a:r>
            <a:endParaRPr lang="fr-FR" altLang="fr-FR" sz="1600" dirty="0">
              <a:solidFill>
                <a:schemeClr val="accent4"/>
              </a:solidFill>
              <a:latin typeface="Bebas Neue"/>
              <a:sym typeface="Bebas Neue"/>
            </a:endParaRPr>
          </a:p>
        </p:txBody>
      </p:sp>
      <p:sp>
        <p:nvSpPr>
          <p:cNvPr id="5" name="Rectangle 1">
            <a:extLst>
              <a:ext uri="{FF2B5EF4-FFF2-40B4-BE49-F238E27FC236}">
                <a16:creationId xmlns:a16="http://schemas.microsoft.com/office/drawing/2014/main" id="{6160DFD0-7076-51E3-89F1-71E781D126CA}"/>
              </a:ext>
            </a:extLst>
          </p:cNvPr>
          <p:cNvSpPr>
            <a:spLocks noChangeArrowheads="1"/>
          </p:cNvSpPr>
          <p:nvPr/>
        </p:nvSpPr>
        <p:spPr bwMode="auto">
          <a:xfrm>
            <a:off x="5678531" y="1181391"/>
            <a:ext cx="2872197"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fr-FR" altLang="fr-FR" sz="900" b="1" dirty="0">
                <a:solidFill>
                  <a:srgbClr val="263238"/>
                </a:solidFill>
                <a:latin typeface="Montserrat"/>
              </a:rPr>
              <a:t>-Affichage des informations utilisateur :</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Le composant rend le composant UserHeader pour afficher l'en-tête de l'utilisateur, qui montre le nom de l'utilisateur.</a:t>
            </a:r>
          </a:p>
          <a:p>
            <a:pPr marL="0" marR="0" lvl="0" indent="0" algn="l" defTabSz="914400" rtl="0" eaLnBrk="0" fontAlgn="base" latinLnBrk="0" hangingPunct="0">
              <a:lnSpc>
                <a:spcPct val="100000"/>
              </a:lnSpc>
              <a:spcBef>
                <a:spcPct val="0"/>
              </a:spcBef>
              <a:spcAft>
                <a:spcPct val="0"/>
              </a:spcAft>
              <a:buClrTx/>
              <a:buSzTx/>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Si les données utilisateur (userData) sont disponibles, le composant parcourt les comptes de l'utilisateur et rend un composant Account pour chaque compte, affichant le titre du compte, le solde total et le type de compte.</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solidFill>
                <a:srgbClr val="263238"/>
              </a:solidFill>
              <a:latin typeface="Montserrat"/>
            </a:endParaRPr>
          </a:p>
          <a:p>
            <a:pPr eaLnBrk="0" fontAlgn="base" hangingPunct="0">
              <a:spcBef>
                <a:spcPct val="0"/>
              </a:spcBef>
              <a:spcAft>
                <a:spcPct val="0"/>
              </a:spcAft>
              <a:buClrTx/>
            </a:pPr>
            <a:r>
              <a:rPr lang="fr-FR" altLang="fr-FR" sz="900" dirty="0">
                <a:solidFill>
                  <a:srgbClr val="263238"/>
                </a:solidFill>
                <a:latin typeface="Montserrat"/>
              </a:rPr>
              <a:t>le composant User est responsable de la présentation des informations utilisateur, en utilisant les données extraites du Redux store et en effectuant des appels de service pour obtenir des détails supplémentaires. </a:t>
            </a:r>
          </a:p>
          <a:p>
            <a:pPr eaLnBrk="0" fontAlgn="base" hangingPunct="0">
              <a:spcBef>
                <a:spcPct val="0"/>
              </a:spcBef>
              <a:spcAft>
                <a:spcPct val="0"/>
              </a:spcAft>
              <a:buClrTx/>
            </a:pPr>
            <a:endParaRPr lang="fr-FR" altLang="fr-FR" sz="900" dirty="0">
              <a:solidFill>
                <a:srgbClr val="263238"/>
              </a:solidFill>
              <a:latin typeface="Montserrat"/>
            </a:endParaRPr>
          </a:p>
          <a:p>
            <a:pPr eaLnBrk="0" fontAlgn="base" hangingPunct="0">
              <a:spcBef>
                <a:spcPct val="0"/>
              </a:spcBef>
              <a:spcAft>
                <a:spcPct val="0"/>
              </a:spcAft>
              <a:buClrTx/>
            </a:pPr>
            <a:r>
              <a:rPr lang="fr-FR" altLang="fr-FR" sz="900" dirty="0">
                <a:solidFill>
                  <a:srgbClr val="263238"/>
                </a:solidFill>
                <a:latin typeface="Montserrat"/>
              </a:rPr>
              <a:t>Il utilise également d'autres composants tels que UserHeader et Account pour construire l'interface utilisateur complète de la page utilisateur.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solidFill>
                <a:srgbClr val="263238"/>
              </a:solidFill>
              <a:latin typeface="Montserrat"/>
            </a:endParaRPr>
          </a:p>
        </p:txBody>
      </p:sp>
    </p:spTree>
    <p:extLst>
      <p:ext uri="{BB962C8B-B14F-4D97-AF65-F5344CB8AC3E}">
        <p14:creationId xmlns:p14="http://schemas.microsoft.com/office/powerpoint/2010/main" val="2653196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408894" y="591006"/>
            <a:ext cx="6865562"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Phase 1 : Authentification des utilisateurs</a:t>
            </a:r>
          </a:p>
          <a:p>
            <a:pPr marL="0" indent="0"/>
            <a:endParaRPr lang="fr-FR" sz="2800" dirty="0"/>
          </a:p>
        </p:txBody>
      </p:sp>
      <p:sp>
        <p:nvSpPr>
          <p:cNvPr id="12" name="Rectangle 6">
            <a:extLst>
              <a:ext uri="{FF2B5EF4-FFF2-40B4-BE49-F238E27FC236}">
                <a16:creationId xmlns:a16="http://schemas.microsoft.com/office/drawing/2014/main" id="{F23EDE0D-F570-A4E7-BD44-BA23231F747A}"/>
              </a:ext>
            </a:extLst>
          </p:cNvPr>
          <p:cNvSpPr>
            <a:spLocks noChangeArrowheads="1"/>
          </p:cNvSpPr>
          <p:nvPr/>
        </p:nvSpPr>
        <p:spPr bwMode="auto">
          <a:xfrm>
            <a:off x="5600143" y="701917"/>
            <a:ext cx="334862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fr-FR" sz="900" dirty="0">
                <a:solidFill>
                  <a:srgbClr val="263238"/>
                </a:solidFill>
                <a:latin typeface="Montserrat"/>
              </a:rPr>
              <a:t>Le composant Home représente la page d'accueil avec deux sections principales : Hero et Features.</a:t>
            </a:r>
          </a:p>
          <a:p>
            <a:pPr>
              <a:buFont typeface="Arial" panose="020B0604020202020204" pitchFamily="34" charset="0"/>
              <a:buChar char="•"/>
            </a:pPr>
            <a:endParaRPr lang="fr-FR" sz="900" dirty="0">
              <a:solidFill>
                <a:srgbClr val="263238"/>
              </a:solidFill>
              <a:latin typeface="Montserrat"/>
            </a:endParaRPr>
          </a:p>
          <a:p>
            <a:r>
              <a:rPr lang="fr-FR" sz="900" b="1" dirty="0">
                <a:solidFill>
                  <a:srgbClr val="263238"/>
                </a:solidFill>
                <a:latin typeface="Montserrat"/>
              </a:rPr>
              <a:t>-Rendu du composant :</a:t>
            </a:r>
          </a:p>
          <a:p>
            <a:r>
              <a:rPr lang="fr-FR" sz="900" dirty="0">
                <a:solidFill>
                  <a:srgbClr val="263238"/>
                </a:solidFill>
                <a:latin typeface="Montserrat"/>
              </a:rPr>
              <a:t>Utilise le composant Hero pour la section héroïque.</a:t>
            </a:r>
          </a:p>
          <a:p>
            <a:r>
              <a:rPr lang="fr-FR" sz="900" dirty="0">
                <a:solidFill>
                  <a:srgbClr val="263238"/>
                </a:solidFill>
                <a:latin typeface="Montserrat"/>
              </a:rPr>
              <a:t>Utilise le composant Features pour la section des fonctionnalités.</a:t>
            </a:r>
          </a:p>
          <a:p>
            <a:r>
              <a:rPr lang="fr-FR" sz="900" dirty="0">
                <a:solidFill>
                  <a:srgbClr val="263238"/>
                </a:solidFill>
                <a:latin typeface="Montserrat"/>
              </a:rPr>
              <a:t>Les fonctionnalités sont générées à partir des données (datafeatures).</a:t>
            </a:r>
          </a:p>
          <a:p>
            <a:pPr>
              <a:buFont typeface="Arial" panose="020B0604020202020204" pitchFamily="34" charset="0"/>
              <a:buChar char="•"/>
            </a:pPr>
            <a:endParaRPr lang="fr-FR" sz="900" dirty="0">
              <a:solidFill>
                <a:srgbClr val="263238"/>
              </a:solidFill>
              <a:latin typeface="Montserrat"/>
            </a:endParaRPr>
          </a:p>
          <a:p>
            <a:r>
              <a:rPr lang="fr-FR" sz="900" b="1" dirty="0">
                <a:solidFill>
                  <a:srgbClr val="263238"/>
                </a:solidFill>
                <a:latin typeface="Montserrat"/>
              </a:rPr>
              <a:t>-Utilisation du composant Hero :</a:t>
            </a:r>
          </a:p>
          <a:p>
            <a:r>
              <a:rPr lang="fr-FR" sz="900" dirty="0">
                <a:solidFill>
                  <a:srgbClr val="263238"/>
                </a:solidFill>
                <a:latin typeface="Montserrat"/>
              </a:rPr>
              <a:t>La section héroïque est rendue en utilisant le composant Hero.</a:t>
            </a:r>
          </a:p>
          <a:p>
            <a:r>
              <a:rPr lang="fr-FR" sz="900" dirty="0">
                <a:solidFill>
                  <a:srgbClr val="263238"/>
                </a:solidFill>
                <a:latin typeface="Montserrat"/>
              </a:rPr>
              <a:t>Utilisation du composant Features :</a:t>
            </a:r>
          </a:p>
          <a:p>
            <a:r>
              <a:rPr lang="fr-FR" sz="900" dirty="0">
                <a:solidFill>
                  <a:srgbClr val="263238"/>
                </a:solidFill>
                <a:latin typeface="Montserrat"/>
              </a:rPr>
              <a:t>La section des fonctionnalités est rendue en utilisant le composant Features.</a:t>
            </a:r>
          </a:p>
          <a:p>
            <a:r>
              <a:rPr lang="fr-FR" sz="900" dirty="0">
                <a:solidFill>
                  <a:srgbClr val="263238"/>
                </a:solidFill>
                <a:latin typeface="Montserrat"/>
              </a:rPr>
              <a:t>Chaque fonctionnalité est représentée par un composant Features avec des données dynamiques extraites de datafeatures.</a:t>
            </a:r>
          </a:p>
          <a:p>
            <a:pPr>
              <a:buFont typeface="Arial" panose="020B0604020202020204" pitchFamily="34" charset="0"/>
              <a:buChar char="•"/>
            </a:pPr>
            <a:endParaRPr lang="fr-FR" sz="900" dirty="0">
              <a:solidFill>
                <a:srgbClr val="263238"/>
              </a:solidFill>
              <a:latin typeface="Montserrat"/>
            </a:endParaRPr>
          </a:p>
          <a:p>
            <a:r>
              <a:rPr lang="fr-FR" sz="900" b="1" dirty="0">
                <a:solidFill>
                  <a:srgbClr val="263238"/>
                </a:solidFill>
                <a:latin typeface="Montserrat"/>
              </a:rPr>
              <a:t>-Données des fonctionnalités :</a:t>
            </a:r>
          </a:p>
          <a:p>
            <a:r>
              <a:rPr lang="fr-FR" sz="900" dirty="0">
                <a:solidFill>
                  <a:srgbClr val="263238"/>
                </a:solidFill>
                <a:latin typeface="Montserrat"/>
              </a:rPr>
              <a:t>Les données des fonctionnalités, stockées dans datafeatures, comprennent des propriétés telles que id, image, alt, title, et content.</a:t>
            </a:r>
          </a:p>
          <a:p>
            <a:pPr>
              <a:buFont typeface="Arial" panose="020B0604020202020204" pitchFamily="34" charset="0"/>
              <a:buChar char="•"/>
            </a:pPr>
            <a:endParaRPr lang="fr-FR" sz="900" dirty="0">
              <a:solidFill>
                <a:srgbClr val="263238"/>
              </a:solidFill>
              <a:latin typeface="Montserrat"/>
            </a:endParaRPr>
          </a:p>
          <a:p>
            <a:r>
              <a:rPr lang="fr-FR" sz="900" dirty="0">
                <a:solidFill>
                  <a:srgbClr val="263238"/>
                </a:solidFill>
                <a:latin typeface="Montserrat"/>
              </a:rPr>
              <a:t>Le composant Home sert de point d'entrée pour la page d'accueil, intégrant les sections Hero et Features avec des données dynamiques pour illustrer différentes fonctionnalités.</a:t>
            </a:r>
          </a:p>
          <a:p>
            <a:pPr eaLnBrk="0" fontAlgn="base" hangingPunct="0">
              <a:spcBef>
                <a:spcPct val="0"/>
              </a:spcBef>
              <a:spcAft>
                <a:spcPct val="0"/>
              </a:spcAft>
              <a:buClrTx/>
              <a:buFontTx/>
              <a:buChar char="•"/>
            </a:pPr>
            <a:endParaRPr lang="fr-FR" altLang="fr-FR" sz="9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 name="ZoneTexte 1">
            <a:extLst>
              <a:ext uri="{FF2B5EF4-FFF2-40B4-BE49-F238E27FC236}">
                <a16:creationId xmlns:a16="http://schemas.microsoft.com/office/drawing/2014/main" id="{AAA36F89-A556-D627-A617-17557F9B2879}"/>
              </a:ext>
            </a:extLst>
          </p:cNvPr>
          <p:cNvSpPr txBox="1"/>
          <p:nvPr/>
        </p:nvSpPr>
        <p:spPr>
          <a:xfrm>
            <a:off x="7274456" y="462217"/>
            <a:ext cx="762544" cy="338554"/>
          </a:xfrm>
          <a:prstGeom prst="rect">
            <a:avLst/>
          </a:prstGeom>
          <a:noFill/>
        </p:spPr>
        <p:txBody>
          <a:bodyPr wrap="square">
            <a:spAutoFit/>
          </a:bodyPr>
          <a:lstStyle/>
          <a:p>
            <a:pPr eaLnBrk="0" fontAlgn="base" hangingPunct="0">
              <a:spcBef>
                <a:spcPct val="0"/>
              </a:spcBef>
              <a:spcAft>
                <a:spcPct val="0"/>
              </a:spcAft>
              <a:buClrTx/>
            </a:pPr>
            <a:r>
              <a:rPr lang="fr-FR" altLang="fr-FR" sz="1600" dirty="0">
                <a:solidFill>
                  <a:schemeClr val="accent4"/>
                </a:solidFill>
                <a:latin typeface="Bebas Neue"/>
                <a:sym typeface="Bebas Neue"/>
              </a:rPr>
              <a:t>Home</a:t>
            </a:r>
          </a:p>
        </p:txBody>
      </p:sp>
      <p:sp>
        <p:nvSpPr>
          <p:cNvPr id="7" name="Rectangle 2">
            <a:extLst>
              <a:ext uri="{FF2B5EF4-FFF2-40B4-BE49-F238E27FC236}">
                <a16:creationId xmlns:a16="http://schemas.microsoft.com/office/drawing/2014/main" id="{2028D372-783F-714D-B00D-EAF66465C417}"/>
              </a:ext>
            </a:extLst>
          </p:cNvPr>
          <p:cNvSpPr>
            <a:spLocks noChangeArrowheads="1"/>
          </p:cNvSpPr>
          <p:nvPr/>
        </p:nvSpPr>
        <p:spPr bwMode="auto">
          <a:xfrm>
            <a:off x="0" y="-230832"/>
            <a:ext cx="2327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600" b="0" i="0" u="none" strike="noStrike" cap="none" normalizeH="0" baseline="0" dirty="0">
                <a:ln>
                  <a:noFill/>
                </a:ln>
                <a:solidFill>
                  <a:schemeClr val="tx1"/>
                </a:solidFill>
                <a:effectLst/>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855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408894" y="591006"/>
            <a:ext cx="6865562"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Phase 1 : Authentification des utilisateurs</a:t>
            </a:r>
          </a:p>
          <a:p>
            <a:pPr marL="0" indent="0"/>
            <a:endParaRPr lang="fr-FR" sz="2800" dirty="0"/>
          </a:p>
        </p:txBody>
      </p:sp>
      <p:sp>
        <p:nvSpPr>
          <p:cNvPr id="12" name="Rectangle 6">
            <a:extLst>
              <a:ext uri="{FF2B5EF4-FFF2-40B4-BE49-F238E27FC236}">
                <a16:creationId xmlns:a16="http://schemas.microsoft.com/office/drawing/2014/main" id="{F23EDE0D-F570-A4E7-BD44-BA23231F747A}"/>
              </a:ext>
            </a:extLst>
          </p:cNvPr>
          <p:cNvSpPr>
            <a:spLocks noChangeArrowheads="1"/>
          </p:cNvSpPr>
          <p:nvPr/>
        </p:nvSpPr>
        <p:spPr bwMode="auto">
          <a:xfrm>
            <a:off x="5362302" y="751810"/>
            <a:ext cx="3690257" cy="41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fr-FR" sz="900" dirty="0">
                <a:solidFill>
                  <a:srgbClr val="263238"/>
                </a:solidFill>
                <a:latin typeface="Montserrat"/>
              </a:rPr>
              <a:t>Le code décrit organise l'état et les actions liées à la connexion utilisateur dans le contexte de l'architecture Redux. </a:t>
            </a:r>
          </a:p>
          <a:p>
            <a:endParaRPr lang="fr-FR" sz="900" dirty="0">
              <a:solidFill>
                <a:srgbClr val="263238"/>
              </a:solidFill>
              <a:latin typeface="Montserrat"/>
            </a:endParaRPr>
          </a:p>
          <a:p>
            <a:r>
              <a:rPr lang="fr-FR" sz="900" b="1" dirty="0">
                <a:solidFill>
                  <a:srgbClr val="263238"/>
                </a:solidFill>
                <a:latin typeface="Montserrat"/>
              </a:rPr>
              <a:t>-État Initial (loginState):</a:t>
            </a:r>
          </a:p>
          <a:p>
            <a:r>
              <a:rPr lang="fr-FR" sz="900" dirty="0">
                <a:solidFill>
                  <a:srgbClr val="263238"/>
                </a:solidFill>
                <a:latin typeface="Montserrat"/>
              </a:rPr>
              <a:t>Stocke l'état initial de la connexion, incluant le token, l'état d'authentification, les erreurs, et le suivi du clic sur le logo.</a:t>
            </a:r>
          </a:p>
          <a:p>
            <a:pPr>
              <a:buFont typeface="Arial" panose="020B0604020202020204" pitchFamily="34" charset="0"/>
              <a:buChar char="•"/>
            </a:pPr>
            <a:endParaRPr lang="fr-FR" sz="900" dirty="0">
              <a:solidFill>
                <a:srgbClr val="263238"/>
              </a:solidFill>
              <a:latin typeface="Montserrat"/>
            </a:endParaRPr>
          </a:p>
          <a:p>
            <a:r>
              <a:rPr lang="fr-FR" sz="900" b="1" dirty="0">
                <a:solidFill>
                  <a:srgbClr val="263238"/>
                </a:solidFill>
                <a:latin typeface="Montserrat"/>
              </a:rPr>
              <a:t>-Slice (loginSlice):</a:t>
            </a:r>
          </a:p>
          <a:p>
            <a:r>
              <a:rPr lang="fr-FR" sz="900" dirty="0">
                <a:solidFill>
                  <a:srgbClr val="263238"/>
                </a:solidFill>
                <a:latin typeface="Montserrat"/>
              </a:rPr>
              <a:t>Utilise createSlice pour créer un slice Redux nommé "login" avec un état initial (loginState).</a:t>
            </a:r>
          </a:p>
          <a:p>
            <a:r>
              <a:rPr lang="fr-FR" sz="900" dirty="0">
                <a:solidFill>
                  <a:srgbClr val="263238"/>
                </a:solidFill>
                <a:latin typeface="Montserrat"/>
              </a:rPr>
              <a:t>Définit des reducers pour gérer les actions liées à la connexion : connexion réussie (loginSuccess), échec de connexion (loginFail), déconnexion réussie (logoutSuccess), présence d'un token (isToken), et clic sur le logo (logoClick).</a:t>
            </a:r>
          </a:p>
          <a:p>
            <a:pPr>
              <a:buFont typeface="Arial" panose="020B0604020202020204" pitchFamily="34" charset="0"/>
              <a:buChar char="•"/>
            </a:pPr>
            <a:endParaRPr lang="fr-FR" sz="900" dirty="0">
              <a:solidFill>
                <a:srgbClr val="263238"/>
              </a:solidFill>
              <a:latin typeface="Montserrat"/>
            </a:endParaRPr>
          </a:p>
          <a:p>
            <a:r>
              <a:rPr lang="fr-FR" sz="900" b="1" dirty="0">
                <a:solidFill>
                  <a:srgbClr val="263238"/>
                </a:solidFill>
                <a:latin typeface="Montserrat"/>
              </a:rPr>
              <a:t>-Actions:</a:t>
            </a:r>
          </a:p>
          <a:p>
            <a:r>
              <a:rPr lang="fr-FR" sz="900" dirty="0">
                <a:solidFill>
                  <a:srgbClr val="263238"/>
                </a:solidFill>
                <a:latin typeface="Montserrat"/>
              </a:rPr>
              <a:t>loginSuccess : Met à jour l'état après une connexion réussie.</a:t>
            </a:r>
          </a:p>
          <a:p>
            <a:r>
              <a:rPr lang="fr-FR" sz="900" dirty="0">
                <a:solidFill>
                  <a:srgbClr val="263238"/>
                </a:solidFill>
                <a:latin typeface="Montserrat"/>
              </a:rPr>
              <a:t>loginFail : Gère les erreurs de connexion en mettant à jour l'état.</a:t>
            </a:r>
          </a:p>
          <a:p>
            <a:r>
              <a:rPr lang="fr-FR" sz="900" dirty="0">
                <a:solidFill>
                  <a:srgbClr val="263238"/>
                </a:solidFill>
                <a:latin typeface="Montserrat"/>
              </a:rPr>
              <a:t>logoutSuccess : Réinitialise l'état après une déconnexion réussie.</a:t>
            </a:r>
          </a:p>
          <a:p>
            <a:r>
              <a:rPr lang="fr-FR" sz="900" dirty="0">
                <a:solidFill>
                  <a:srgbClr val="263238"/>
                </a:solidFill>
                <a:latin typeface="Montserrat"/>
              </a:rPr>
              <a:t>isToken : Indique qu'un token est présent.</a:t>
            </a:r>
          </a:p>
          <a:p>
            <a:r>
              <a:rPr lang="fr-FR" sz="900" dirty="0">
                <a:solidFill>
                  <a:srgbClr val="263238"/>
                </a:solidFill>
                <a:latin typeface="Montserrat"/>
              </a:rPr>
              <a:t>logoClick : Enregistre le clic sur le logo.</a:t>
            </a:r>
          </a:p>
          <a:p>
            <a:pPr>
              <a:buFont typeface="Arial" panose="020B0604020202020204" pitchFamily="34" charset="0"/>
              <a:buChar char="•"/>
            </a:pPr>
            <a:endParaRPr lang="fr-FR" sz="900" dirty="0">
              <a:solidFill>
                <a:srgbClr val="263238"/>
              </a:solidFill>
              <a:latin typeface="Montserrat"/>
            </a:endParaRPr>
          </a:p>
          <a:p>
            <a:r>
              <a:rPr lang="fr-FR" sz="900" dirty="0">
                <a:solidFill>
                  <a:srgbClr val="263238"/>
                </a:solidFill>
                <a:latin typeface="Montserrat"/>
              </a:rPr>
              <a:t>Ce code organise l'état et les actions liées à la connexion utilisateur dans un format Redux cohérent, simplifiant la gestion de cet état dans une application React.</a:t>
            </a:r>
          </a:p>
          <a:p>
            <a:endParaRPr lang="fr-FR" sz="1050" dirty="0"/>
          </a:p>
        </p:txBody>
      </p:sp>
      <p:sp>
        <p:nvSpPr>
          <p:cNvPr id="2" name="ZoneTexte 1">
            <a:extLst>
              <a:ext uri="{FF2B5EF4-FFF2-40B4-BE49-F238E27FC236}">
                <a16:creationId xmlns:a16="http://schemas.microsoft.com/office/drawing/2014/main" id="{AAA36F89-A556-D627-A617-17557F9B2879}"/>
              </a:ext>
            </a:extLst>
          </p:cNvPr>
          <p:cNvSpPr txBox="1"/>
          <p:nvPr/>
        </p:nvSpPr>
        <p:spPr>
          <a:xfrm>
            <a:off x="6585312" y="387826"/>
            <a:ext cx="2084397" cy="338554"/>
          </a:xfrm>
          <a:prstGeom prst="rect">
            <a:avLst/>
          </a:prstGeom>
          <a:noFill/>
        </p:spPr>
        <p:txBody>
          <a:bodyPr wrap="square">
            <a:spAutoFit/>
          </a:bodyPr>
          <a:lstStyle/>
          <a:p>
            <a:pPr eaLnBrk="0" fontAlgn="base" hangingPunct="0">
              <a:spcBef>
                <a:spcPct val="0"/>
              </a:spcBef>
              <a:spcAft>
                <a:spcPct val="0"/>
              </a:spcAft>
              <a:buClrTx/>
            </a:pPr>
            <a:r>
              <a:rPr lang="fr-FR" altLang="fr-FR" sz="1600" dirty="0">
                <a:solidFill>
                  <a:schemeClr val="accent4"/>
                </a:solidFill>
                <a:latin typeface="Bebas Neue"/>
                <a:sym typeface="Bebas Neue"/>
              </a:rPr>
              <a:t>Redux/Slice/LoginSlice</a:t>
            </a:r>
          </a:p>
        </p:txBody>
      </p:sp>
      <p:sp>
        <p:nvSpPr>
          <p:cNvPr id="7" name="Rectangle 2">
            <a:extLst>
              <a:ext uri="{FF2B5EF4-FFF2-40B4-BE49-F238E27FC236}">
                <a16:creationId xmlns:a16="http://schemas.microsoft.com/office/drawing/2014/main" id="{2028D372-783F-714D-B00D-EAF66465C417}"/>
              </a:ext>
            </a:extLst>
          </p:cNvPr>
          <p:cNvSpPr>
            <a:spLocks noChangeArrowheads="1"/>
          </p:cNvSpPr>
          <p:nvPr/>
        </p:nvSpPr>
        <p:spPr bwMode="auto">
          <a:xfrm>
            <a:off x="0" y="-230832"/>
            <a:ext cx="2327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600" b="0" i="0" u="none" strike="noStrike" cap="none" normalizeH="0" baseline="0" dirty="0">
                <a:ln>
                  <a:noFill/>
                </a:ln>
                <a:solidFill>
                  <a:schemeClr val="tx1"/>
                </a:solidFill>
                <a:effectLst/>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3851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408894" y="591006"/>
            <a:ext cx="6865562"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Phase 1 : Authentification des utilisateurs</a:t>
            </a:r>
          </a:p>
          <a:p>
            <a:pPr marL="0" indent="0"/>
            <a:endParaRPr lang="fr-FR" sz="2800" dirty="0"/>
          </a:p>
        </p:txBody>
      </p:sp>
      <p:sp>
        <p:nvSpPr>
          <p:cNvPr id="2" name="ZoneTexte 1">
            <a:extLst>
              <a:ext uri="{FF2B5EF4-FFF2-40B4-BE49-F238E27FC236}">
                <a16:creationId xmlns:a16="http://schemas.microsoft.com/office/drawing/2014/main" id="{AAA36F89-A556-D627-A617-17557F9B2879}"/>
              </a:ext>
            </a:extLst>
          </p:cNvPr>
          <p:cNvSpPr txBox="1"/>
          <p:nvPr/>
        </p:nvSpPr>
        <p:spPr>
          <a:xfrm>
            <a:off x="6591844" y="474225"/>
            <a:ext cx="2084397" cy="338554"/>
          </a:xfrm>
          <a:prstGeom prst="rect">
            <a:avLst/>
          </a:prstGeom>
          <a:noFill/>
        </p:spPr>
        <p:txBody>
          <a:bodyPr wrap="square">
            <a:spAutoFit/>
          </a:bodyPr>
          <a:lstStyle/>
          <a:p>
            <a:pPr eaLnBrk="0" fontAlgn="base" hangingPunct="0">
              <a:spcBef>
                <a:spcPct val="0"/>
              </a:spcBef>
              <a:spcAft>
                <a:spcPct val="0"/>
              </a:spcAft>
              <a:buClrTx/>
            </a:pPr>
            <a:r>
              <a:rPr lang="fr-FR" altLang="fr-FR" sz="1600" dirty="0">
                <a:solidFill>
                  <a:schemeClr val="accent4"/>
                </a:solidFill>
                <a:latin typeface="Bebas Neue"/>
                <a:sym typeface="Bebas Neue"/>
              </a:rPr>
              <a:t>Redux/Slice/USERSLICE</a:t>
            </a:r>
          </a:p>
        </p:txBody>
      </p:sp>
      <p:sp>
        <p:nvSpPr>
          <p:cNvPr id="7" name="Rectangle 2">
            <a:extLst>
              <a:ext uri="{FF2B5EF4-FFF2-40B4-BE49-F238E27FC236}">
                <a16:creationId xmlns:a16="http://schemas.microsoft.com/office/drawing/2014/main" id="{2028D372-783F-714D-B00D-EAF66465C417}"/>
              </a:ext>
            </a:extLst>
          </p:cNvPr>
          <p:cNvSpPr>
            <a:spLocks noChangeArrowheads="1"/>
          </p:cNvSpPr>
          <p:nvPr/>
        </p:nvSpPr>
        <p:spPr bwMode="auto">
          <a:xfrm>
            <a:off x="0" y="-230832"/>
            <a:ext cx="2327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600" b="0" i="0" u="none" strike="noStrike" cap="none" normalizeH="0" baseline="0" dirty="0">
                <a:ln>
                  <a:noFill/>
                </a:ln>
                <a:solidFill>
                  <a:schemeClr val="tx1"/>
                </a:solidFill>
                <a:effectLst/>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ZoneTexte 9">
            <a:extLst>
              <a:ext uri="{FF2B5EF4-FFF2-40B4-BE49-F238E27FC236}">
                <a16:creationId xmlns:a16="http://schemas.microsoft.com/office/drawing/2014/main" id="{0919DB47-28A7-9942-3473-5575705A71AB}"/>
              </a:ext>
            </a:extLst>
          </p:cNvPr>
          <p:cNvSpPr txBox="1"/>
          <p:nvPr/>
        </p:nvSpPr>
        <p:spPr>
          <a:xfrm>
            <a:off x="5200925" y="968787"/>
            <a:ext cx="3609972" cy="4390775"/>
          </a:xfrm>
          <a:prstGeom prst="rect">
            <a:avLst/>
          </a:prstGeom>
          <a:noFill/>
        </p:spPr>
        <p:txBody>
          <a:bodyPr wrap="square">
            <a:spAutoFit/>
          </a:bodyPr>
          <a:lstStyle/>
          <a:p>
            <a:r>
              <a:rPr lang="fr-FR" sz="900" dirty="0">
                <a:solidFill>
                  <a:srgbClr val="263238"/>
                </a:solidFill>
                <a:latin typeface="Montserrat"/>
              </a:rPr>
              <a:t>Ce code structure l'état et les actions liées à l'utilisateur avec Redux, simplifiant la gestion des fonctionnalités comme la connexion, la déconnexion et la mise à jour des informations utilisateur dans une application React.</a:t>
            </a:r>
          </a:p>
          <a:p>
            <a:endParaRPr 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tabLst/>
            </a:pPr>
            <a:r>
              <a:rPr lang="fr-FR" altLang="fr-FR" sz="900" b="1" dirty="0">
                <a:solidFill>
                  <a:srgbClr val="263238"/>
                </a:solidFill>
                <a:latin typeface="Montserrat"/>
              </a:rPr>
              <a:t>-État Initial (userState):</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Stocke l'état initial de l'utilisateur, comprenant l'e-mail, le prénom, le nom, l'identifiant et les erreurs.</a:t>
            </a:r>
          </a:p>
          <a:p>
            <a:pPr marL="0" marR="0" lvl="0" indent="0" algn="l" defTabSz="914400" rtl="0" eaLnBrk="0" fontAlgn="base" latinLnBrk="0" hangingPunct="0">
              <a:lnSpc>
                <a:spcPct val="100000"/>
              </a:lnSpc>
              <a:spcBef>
                <a:spcPct val="0"/>
              </a:spcBef>
              <a:spcAft>
                <a:spcPct val="0"/>
              </a:spcAft>
              <a:buClrTx/>
              <a:buSzTx/>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tabLst/>
            </a:pPr>
            <a:r>
              <a:rPr lang="fr-FR" altLang="fr-FR" sz="900" b="1" dirty="0">
                <a:solidFill>
                  <a:srgbClr val="263238"/>
                </a:solidFill>
                <a:latin typeface="Montserrat"/>
              </a:rPr>
              <a:t>-Slice (userSlice):</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Utilise createSlice pour former un slice Redux nommé "user" avec un état initial (userState).</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Définit des reducers pour gérer les actions associées à l'utilisateur, comme le succès des opérations (userSuccess), l'échec des opérations (userFail), la déconnexion (userLogout), la mise à jour réussie (userUpdateSuccess) et l'échec de la mise à jour (userUpdateFail).</a:t>
            </a:r>
          </a:p>
          <a:p>
            <a:pPr marL="0" marR="0" lvl="0" indent="0" algn="l" defTabSz="914400" rtl="0" eaLnBrk="0" fontAlgn="base" latinLnBrk="0" hangingPunct="0">
              <a:lnSpc>
                <a:spcPct val="100000"/>
              </a:lnSpc>
              <a:spcBef>
                <a:spcPct val="0"/>
              </a:spcBef>
              <a:spcAft>
                <a:spcPct val="0"/>
              </a:spcAft>
              <a:buClrTx/>
              <a:buSzTx/>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900" b="1" dirty="0">
                <a:solidFill>
                  <a:srgbClr val="263238"/>
                </a:solidFill>
                <a:latin typeface="Montserrat"/>
              </a:rPr>
              <a:t>Actions :</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-userSuccess: Actualise l'état après le succès des opérations.</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-userFail: Gère les erreurs des opérations et met à jour l'état en conséquence.</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-userLogout: Réinitialise l'état lors de la déconnexion.</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-userUpdateSuccess: Actualise l'état après la réussite de la mise à jour des informations utilisateur.</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-userUpdateFail: Gère les erreurs de la mise à jour et met à jour l'état.</a:t>
            </a:r>
          </a:p>
          <a:p>
            <a:endParaRPr lang="fr-FR" sz="900" dirty="0">
              <a:solidFill>
                <a:srgbClr val="263238"/>
              </a:solidFill>
              <a:latin typeface="Montserrat"/>
            </a:endParaRPr>
          </a:p>
          <a:p>
            <a:endParaRPr lang="fr-FR" sz="900" dirty="0">
              <a:solidFill>
                <a:srgbClr val="263238"/>
              </a:solidFill>
              <a:latin typeface="Montserrat"/>
            </a:endParaRPr>
          </a:p>
          <a:p>
            <a:endParaRPr lang="fr-FR" sz="1050" dirty="0"/>
          </a:p>
        </p:txBody>
      </p:sp>
      <p:sp>
        <p:nvSpPr>
          <p:cNvPr id="3" name="Rectangle 1">
            <a:extLst>
              <a:ext uri="{FF2B5EF4-FFF2-40B4-BE49-F238E27FC236}">
                <a16:creationId xmlns:a16="http://schemas.microsoft.com/office/drawing/2014/main" id="{6465F477-D3A7-3069-E8A3-81122C621971}"/>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580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330517" y="538754"/>
            <a:ext cx="6865562"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Phase 1 : Authentification des utilisateurs</a:t>
            </a:r>
          </a:p>
          <a:p>
            <a:pPr marL="0" indent="0"/>
            <a:endParaRPr lang="fr-FR" sz="2800" dirty="0"/>
          </a:p>
        </p:txBody>
      </p:sp>
      <p:sp>
        <p:nvSpPr>
          <p:cNvPr id="2" name="ZoneTexte 1">
            <a:extLst>
              <a:ext uri="{FF2B5EF4-FFF2-40B4-BE49-F238E27FC236}">
                <a16:creationId xmlns:a16="http://schemas.microsoft.com/office/drawing/2014/main" id="{AAA36F89-A556-D627-A617-17557F9B2879}"/>
              </a:ext>
            </a:extLst>
          </p:cNvPr>
          <p:cNvSpPr txBox="1"/>
          <p:nvPr/>
        </p:nvSpPr>
        <p:spPr>
          <a:xfrm>
            <a:off x="6559268" y="486400"/>
            <a:ext cx="2084397" cy="338554"/>
          </a:xfrm>
          <a:prstGeom prst="rect">
            <a:avLst/>
          </a:prstGeom>
          <a:noFill/>
        </p:spPr>
        <p:txBody>
          <a:bodyPr wrap="square">
            <a:spAutoFit/>
          </a:bodyPr>
          <a:lstStyle/>
          <a:p>
            <a:pPr eaLnBrk="0" fontAlgn="base" hangingPunct="0">
              <a:spcBef>
                <a:spcPct val="0"/>
              </a:spcBef>
              <a:spcAft>
                <a:spcPct val="0"/>
              </a:spcAft>
              <a:buClrTx/>
            </a:pPr>
            <a:r>
              <a:rPr lang="fr-FR" altLang="fr-FR" sz="1600" dirty="0">
                <a:solidFill>
                  <a:schemeClr val="accent4"/>
                </a:solidFill>
                <a:latin typeface="Bebas Neue"/>
                <a:sym typeface="Bebas Neue"/>
              </a:rPr>
              <a:t>Redux/Slice/Store</a:t>
            </a:r>
          </a:p>
        </p:txBody>
      </p:sp>
      <p:sp>
        <p:nvSpPr>
          <p:cNvPr id="7" name="Rectangle 2">
            <a:extLst>
              <a:ext uri="{FF2B5EF4-FFF2-40B4-BE49-F238E27FC236}">
                <a16:creationId xmlns:a16="http://schemas.microsoft.com/office/drawing/2014/main" id="{2028D372-783F-714D-B00D-EAF66465C417}"/>
              </a:ext>
            </a:extLst>
          </p:cNvPr>
          <p:cNvSpPr>
            <a:spLocks noChangeArrowheads="1"/>
          </p:cNvSpPr>
          <p:nvPr/>
        </p:nvSpPr>
        <p:spPr bwMode="auto">
          <a:xfrm>
            <a:off x="0" y="-230832"/>
            <a:ext cx="2327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600" b="0" i="0" u="none" strike="noStrike" cap="none" normalizeH="0" baseline="0" dirty="0">
                <a:ln>
                  <a:noFill/>
                </a:ln>
                <a:solidFill>
                  <a:schemeClr val="tx1"/>
                </a:solidFill>
                <a:effectLst/>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ZoneTexte 9">
            <a:extLst>
              <a:ext uri="{FF2B5EF4-FFF2-40B4-BE49-F238E27FC236}">
                <a16:creationId xmlns:a16="http://schemas.microsoft.com/office/drawing/2014/main" id="{0919DB47-28A7-9942-3473-5575705A71AB}"/>
              </a:ext>
            </a:extLst>
          </p:cNvPr>
          <p:cNvSpPr txBox="1"/>
          <p:nvPr/>
        </p:nvSpPr>
        <p:spPr>
          <a:xfrm>
            <a:off x="5168267" y="929560"/>
            <a:ext cx="3475398" cy="3416320"/>
          </a:xfrm>
          <a:prstGeom prst="rect">
            <a:avLst/>
          </a:prstGeom>
          <a:noFill/>
        </p:spPr>
        <p:txBody>
          <a:bodyPr wrap="square">
            <a:spAutoFit/>
          </a:bodyPr>
          <a:lstStyle/>
          <a:p>
            <a:pPr lvl="0" defTabSz="914400" eaLnBrk="0" fontAlgn="base" latinLnBrk="0" hangingPunct="0">
              <a:spcBef>
                <a:spcPct val="0"/>
              </a:spcBef>
              <a:spcAft>
                <a:spcPct val="0"/>
              </a:spcAft>
              <a:buClrTx/>
              <a:buSzTx/>
              <a:tabLst/>
            </a:pPr>
            <a:endParaRPr lang="fr-FR" altLang="fr-FR" sz="900" dirty="0">
              <a:solidFill>
                <a:srgbClr val="263238"/>
              </a:solidFill>
              <a:latin typeface="Montserrat"/>
            </a:endParaRPr>
          </a:p>
          <a:p>
            <a:pPr lvl="0" defTabSz="914400" eaLnBrk="0" fontAlgn="base" latinLnBrk="0" hangingPunct="0">
              <a:spcBef>
                <a:spcPct val="0"/>
              </a:spcBef>
              <a:spcAft>
                <a:spcPct val="0"/>
              </a:spcAft>
              <a:buClrTx/>
              <a:buSzTx/>
              <a:tabLst/>
            </a:pPr>
            <a:r>
              <a:rPr lang="fr-FR" altLang="fr-FR" sz="900" dirty="0">
                <a:solidFill>
                  <a:srgbClr val="263238"/>
                </a:solidFill>
                <a:latin typeface="Montserrat"/>
              </a:rPr>
              <a:t>Importe la fonction configureStore du module @reduxjs/toolkit.</a:t>
            </a:r>
          </a:p>
          <a:p>
            <a:pPr lvl="0" defTabSz="914400" eaLnBrk="0" fontAlgn="base" latinLnBrk="0" hangingPunct="0">
              <a:spcBef>
                <a:spcPct val="0"/>
              </a:spcBef>
              <a:spcAft>
                <a:spcPct val="0"/>
              </a:spcAft>
              <a:buClrTx/>
              <a:buSzTx/>
              <a:tabLst/>
            </a:pPr>
            <a:endParaRPr lang="fr-FR" altLang="fr-FR" sz="900" dirty="0">
              <a:solidFill>
                <a:srgbClr val="263238"/>
              </a:solidFill>
              <a:latin typeface="Montserrat"/>
            </a:endParaRPr>
          </a:p>
          <a:p>
            <a:pPr lvl="0" defTabSz="914400" eaLnBrk="0" fontAlgn="base" latinLnBrk="0" hangingPunct="0">
              <a:spcBef>
                <a:spcPct val="0"/>
              </a:spcBef>
              <a:spcAft>
                <a:spcPct val="0"/>
              </a:spcAft>
              <a:buClrTx/>
              <a:buSzTx/>
              <a:tabLst/>
            </a:pPr>
            <a:r>
              <a:rPr lang="fr-FR" altLang="fr-FR" sz="900" dirty="0">
                <a:solidFill>
                  <a:srgbClr val="263238"/>
                </a:solidFill>
                <a:latin typeface="Montserrat"/>
              </a:rPr>
              <a:t>Importe les reducers (loginReducer et userReducer) de deux slices Redux (LoginSlice et UserSlice).</a:t>
            </a:r>
          </a:p>
          <a:p>
            <a:pPr lvl="0" defTabSz="914400" eaLnBrk="0" fontAlgn="base" latinLnBrk="0" hangingPunct="0">
              <a:spcBef>
                <a:spcPct val="0"/>
              </a:spcBef>
              <a:spcAft>
                <a:spcPct val="0"/>
              </a:spcAft>
              <a:buClrTx/>
              <a:buSzTx/>
              <a:tabLst/>
            </a:pPr>
            <a:endParaRPr lang="fr-FR" altLang="fr-FR" sz="900" dirty="0">
              <a:solidFill>
                <a:srgbClr val="263238"/>
              </a:solidFill>
              <a:latin typeface="Montserrat"/>
            </a:endParaRPr>
          </a:p>
          <a:p>
            <a:pPr lvl="0" defTabSz="914400" eaLnBrk="0" fontAlgn="base" latinLnBrk="0" hangingPunct="0">
              <a:spcBef>
                <a:spcPct val="0"/>
              </a:spcBef>
              <a:spcAft>
                <a:spcPct val="0"/>
              </a:spcAft>
              <a:buClrTx/>
              <a:buSzTx/>
              <a:tabLst/>
            </a:pPr>
            <a:r>
              <a:rPr lang="fr-FR" altLang="fr-FR" sz="900" b="1" dirty="0">
                <a:solidFill>
                  <a:srgbClr val="263238"/>
                </a:solidFill>
                <a:latin typeface="Montserrat"/>
              </a:rPr>
              <a:t>-Configuration du Magasin (store):</a:t>
            </a:r>
          </a:p>
          <a:p>
            <a:pPr lvl="0" defTabSz="914400" eaLnBrk="0" fontAlgn="base" latinLnBrk="0" hangingPunct="0">
              <a:spcBef>
                <a:spcPct val="0"/>
              </a:spcBef>
              <a:spcAft>
                <a:spcPct val="0"/>
              </a:spcAft>
              <a:buClrTx/>
              <a:buSzTx/>
              <a:tabLst/>
            </a:pPr>
            <a:r>
              <a:rPr lang="fr-FR" altLang="fr-FR" sz="900" dirty="0">
                <a:solidFill>
                  <a:srgbClr val="263238"/>
                </a:solidFill>
                <a:latin typeface="Montserrat"/>
              </a:rPr>
              <a:t>Utilise configureStore pour créer le magasin Redux.</a:t>
            </a:r>
          </a:p>
          <a:p>
            <a:pPr lvl="0" defTabSz="914400" eaLnBrk="0" fontAlgn="base" latinLnBrk="0" hangingPunct="0">
              <a:spcBef>
                <a:spcPct val="0"/>
              </a:spcBef>
              <a:spcAft>
                <a:spcPct val="0"/>
              </a:spcAft>
              <a:buClrTx/>
              <a:buSzTx/>
              <a:tabLst/>
            </a:pPr>
            <a:r>
              <a:rPr lang="fr-FR" altLang="fr-FR" sz="900" dirty="0">
                <a:solidFill>
                  <a:srgbClr val="263238"/>
                </a:solidFill>
                <a:latin typeface="Montserrat"/>
              </a:rPr>
              <a:t>Le paramètre reducer spécifie comment les différents reducers doivent être combinés dans le magasin.</a:t>
            </a:r>
          </a:p>
          <a:p>
            <a:pPr lvl="0" defTabSz="914400" eaLnBrk="0" fontAlgn="base" latinLnBrk="0" hangingPunct="0">
              <a:spcBef>
                <a:spcPct val="0"/>
              </a:spcBef>
              <a:spcAft>
                <a:spcPct val="0"/>
              </a:spcAft>
              <a:buClrTx/>
              <a:buSzTx/>
              <a:tabLst/>
            </a:pPr>
            <a:r>
              <a:rPr lang="fr-FR" altLang="fr-FR" sz="900" dirty="0">
                <a:solidFill>
                  <a:srgbClr val="263238"/>
                </a:solidFill>
                <a:latin typeface="Montserrat"/>
              </a:rPr>
              <a:t>Dans cet exemple, deux slices (login et user) sont utilisées avec leurs reducers respectifs (loginReducer et userReducer).</a:t>
            </a:r>
          </a:p>
          <a:p>
            <a:pPr lvl="0" defTabSz="914400" eaLnBrk="0" fontAlgn="base" latinLnBrk="0" hangingPunct="0">
              <a:spcBef>
                <a:spcPct val="0"/>
              </a:spcBef>
              <a:spcAft>
                <a:spcPct val="0"/>
              </a:spcAft>
              <a:buClrTx/>
              <a:buSzTx/>
              <a:tabLst/>
            </a:pPr>
            <a:endParaRPr lang="fr-FR" altLang="fr-FR" sz="900" dirty="0">
              <a:solidFill>
                <a:srgbClr val="263238"/>
              </a:solidFill>
              <a:latin typeface="Montserrat"/>
            </a:endParaRPr>
          </a:p>
          <a:p>
            <a:pPr lvl="0" defTabSz="914400" eaLnBrk="0" fontAlgn="base" latinLnBrk="0" hangingPunct="0">
              <a:spcBef>
                <a:spcPct val="0"/>
              </a:spcBef>
              <a:spcAft>
                <a:spcPct val="0"/>
              </a:spcAft>
              <a:buClrTx/>
              <a:buSzTx/>
              <a:tabLst/>
            </a:pPr>
            <a:r>
              <a:rPr lang="fr-FR" altLang="fr-FR" sz="900" b="1" dirty="0">
                <a:solidFill>
                  <a:srgbClr val="263238"/>
                </a:solidFill>
                <a:latin typeface="Montserrat"/>
              </a:rPr>
              <a:t>-Exportation du Magasin (store):</a:t>
            </a:r>
          </a:p>
          <a:p>
            <a:pPr lvl="0" defTabSz="914400" eaLnBrk="0" fontAlgn="base" latinLnBrk="0" hangingPunct="0">
              <a:spcBef>
                <a:spcPct val="0"/>
              </a:spcBef>
              <a:spcAft>
                <a:spcPct val="0"/>
              </a:spcAft>
              <a:buClrTx/>
              <a:buSzTx/>
              <a:tabLst/>
            </a:pPr>
            <a:r>
              <a:rPr lang="fr-FR" altLang="fr-FR" sz="900" dirty="0">
                <a:solidFill>
                  <a:srgbClr val="263238"/>
                </a:solidFill>
                <a:latin typeface="Montserrat"/>
              </a:rPr>
              <a:t>Exporte le magasin configuré. Ce magasin est ensuite utilisé dans l'application React pour gérer l'état global via Redux.</a:t>
            </a:r>
          </a:p>
          <a:p>
            <a:pPr lvl="0" defTabSz="914400" eaLnBrk="0" fontAlgn="base" latinLnBrk="0" hangingPunct="0">
              <a:spcBef>
                <a:spcPct val="0"/>
              </a:spcBef>
              <a:spcAft>
                <a:spcPct val="0"/>
              </a:spcAft>
              <a:buClrTx/>
              <a:buSzTx/>
              <a:tabLst/>
            </a:pPr>
            <a:endParaRPr lang="fr-FR" altLang="fr-FR" sz="900" dirty="0">
              <a:solidFill>
                <a:srgbClr val="263238"/>
              </a:solidFill>
              <a:latin typeface="Montserrat"/>
            </a:endParaRPr>
          </a:p>
          <a:p>
            <a:pPr lvl="0" defTabSz="914400" eaLnBrk="0" fontAlgn="base" latinLnBrk="0" hangingPunct="0">
              <a:spcBef>
                <a:spcPct val="0"/>
              </a:spcBef>
              <a:spcAft>
                <a:spcPct val="0"/>
              </a:spcAft>
              <a:buClrTx/>
              <a:buSzTx/>
              <a:tabLst/>
            </a:pPr>
            <a:r>
              <a:rPr lang="fr-FR" altLang="fr-FR" sz="900" dirty="0">
                <a:solidFill>
                  <a:srgbClr val="263238"/>
                </a:solidFill>
                <a:latin typeface="Montserrat"/>
              </a:rPr>
              <a:t>Ce code établit la configuration initiale du magasin Redux en combinant les reducers liés à la connexion (login) et à l'utilisateur (user). Il fournit ainsi un point central pour gérer l'état global de l'application</a:t>
            </a:r>
          </a:p>
        </p:txBody>
      </p:sp>
      <p:pic>
        <p:nvPicPr>
          <p:cNvPr id="5" name="Image 4">
            <a:extLst>
              <a:ext uri="{FF2B5EF4-FFF2-40B4-BE49-F238E27FC236}">
                <a16:creationId xmlns:a16="http://schemas.microsoft.com/office/drawing/2014/main" id="{C59D7E29-FED9-5C42-94E7-0A14A8E166D3}"/>
              </a:ext>
            </a:extLst>
          </p:cNvPr>
          <p:cNvPicPr>
            <a:picLocks noChangeAspect="1"/>
          </p:cNvPicPr>
          <p:nvPr/>
        </p:nvPicPr>
        <p:blipFill>
          <a:blip r:embed="rId3"/>
          <a:stretch>
            <a:fillRect/>
          </a:stretch>
        </p:blipFill>
        <p:spPr>
          <a:xfrm>
            <a:off x="500335" y="1808624"/>
            <a:ext cx="4358572" cy="1720728"/>
          </a:xfrm>
          <a:prstGeom prst="rect">
            <a:avLst/>
          </a:prstGeom>
        </p:spPr>
      </p:pic>
      <p:sp>
        <p:nvSpPr>
          <p:cNvPr id="8" name="Rectangle 1">
            <a:extLst>
              <a:ext uri="{FF2B5EF4-FFF2-40B4-BE49-F238E27FC236}">
                <a16:creationId xmlns:a16="http://schemas.microsoft.com/office/drawing/2014/main" id="{1D6C5367-3AA7-280C-A651-271A3B5CB111}"/>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a:ln>
                  <a:noFill/>
                </a:ln>
                <a:solidFill>
                  <a:schemeClr val="tx1"/>
                </a:solidFill>
                <a:effectLst/>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8537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467677" y="657150"/>
            <a:ext cx="6865562"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Phase 2 : Transaction</a:t>
            </a:r>
          </a:p>
          <a:p>
            <a:pPr marL="0" indent="0"/>
            <a:endParaRPr lang="fr-FR" sz="2800" dirty="0"/>
          </a:p>
        </p:txBody>
      </p:sp>
      <p:sp>
        <p:nvSpPr>
          <p:cNvPr id="2" name="Rectangle 1">
            <a:extLst>
              <a:ext uri="{FF2B5EF4-FFF2-40B4-BE49-F238E27FC236}">
                <a16:creationId xmlns:a16="http://schemas.microsoft.com/office/drawing/2014/main" id="{BC6E9DC4-B12A-1949-5AD9-A42D86CE07D7}"/>
              </a:ext>
            </a:extLst>
          </p:cNvPr>
          <p:cNvSpPr>
            <a:spLocks noChangeArrowheads="1"/>
          </p:cNvSpPr>
          <p:nvPr/>
        </p:nvSpPr>
        <p:spPr bwMode="auto">
          <a:xfrm>
            <a:off x="5417457" y="2448639"/>
            <a:ext cx="30000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000" dirty="0">
              <a:solidFill>
                <a:srgbClr val="263238"/>
              </a:solidFill>
              <a:latin typeface="Montserrat"/>
            </a:endParaRPr>
          </a:p>
        </p:txBody>
      </p:sp>
      <p:sp>
        <p:nvSpPr>
          <p:cNvPr id="3" name="ZoneTexte 2">
            <a:extLst>
              <a:ext uri="{FF2B5EF4-FFF2-40B4-BE49-F238E27FC236}">
                <a16:creationId xmlns:a16="http://schemas.microsoft.com/office/drawing/2014/main" id="{CF972763-DD9D-1329-F628-35D57CFCD0FE}"/>
              </a:ext>
            </a:extLst>
          </p:cNvPr>
          <p:cNvSpPr txBox="1"/>
          <p:nvPr/>
        </p:nvSpPr>
        <p:spPr>
          <a:xfrm>
            <a:off x="6402434" y="358796"/>
            <a:ext cx="2084397" cy="338554"/>
          </a:xfrm>
          <a:prstGeom prst="rect">
            <a:avLst/>
          </a:prstGeom>
          <a:noFill/>
        </p:spPr>
        <p:txBody>
          <a:bodyPr wrap="square">
            <a:spAutoFit/>
          </a:bodyPr>
          <a:lstStyle/>
          <a:p>
            <a:pPr eaLnBrk="0" fontAlgn="base" hangingPunct="0">
              <a:spcBef>
                <a:spcPct val="0"/>
              </a:spcBef>
              <a:spcAft>
                <a:spcPct val="0"/>
              </a:spcAft>
              <a:buClrTx/>
            </a:pPr>
            <a:r>
              <a:rPr lang="fr-FR" altLang="fr-FR" sz="1600" dirty="0">
                <a:solidFill>
                  <a:schemeClr val="accent4"/>
                </a:solidFill>
                <a:latin typeface="Bebas Neue"/>
                <a:sym typeface="Bebas Neue"/>
              </a:rPr>
              <a:t>Swagger</a:t>
            </a:r>
          </a:p>
        </p:txBody>
      </p:sp>
      <p:sp>
        <p:nvSpPr>
          <p:cNvPr id="8" name="ZoneTexte 7">
            <a:extLst>
              <a:ext uri="{FF2B5EF4-FFF2-40B4-BE49-F238E27FC236}">
                <a16:creationId xmlns:a16="http://schemas.microsoft.com/office/drawing/2014/main" id="{C1EC16E4-8B91-C5CE-9E66-16F71B4A5AAD}"/>
              </a:ext>
            </a:extLst>
          </p:cNvPr>
          <p:cNvSpPr txBox="1"/>
          <p:nvPr/>
        </p:nvSpPr>
        <p:spPr>
          <a:xfrm>
            <a:off x="407235" y="943350"/>
            <a:ext cx="4391807" cy="3662541"/>
          </a:xfrm>
          <a:prstGeom prst="rect">
            <a:avLst/>
          </a:prstGeom>
          <a:noFill/>
        </p:spPr>
        <p:txBody>
          <a:bodyPr wrap="square">
            <a:spAutoFit/>
          </a:bodyPr>
          <a:lstStyle/>
          <a:p>
            <a:r>
              <a:rPr lang="fr-FR" sz="800" dirty="0">
                <a:solidFill>
                  <a:srgbClr val="263238"/>
                </a:solidFill>
                <a:latin typeface="Montserrat"/>
              </a:rPr>
              <a:t>Swagger, framework open-source, simplifie la conception, documentation et test des API RESTful. Il utilise YAML ou JSON pour définir les spécifications de l'API, incluant points d'accès, opérations, paramètres et modèles de données, rendant l'API compréhensible et utilisable par les développeurs.</a:t>
            </a:r>
          </a:p>
          <a:p>
            <a:endParaRPr lang="fr-FR" sz="800" dirty="0">
              <a:solidFill>
                <a:srgbClr val="263238"/>
              </a:solidFill>
              <a:latin typeface="Montserrat"/>
            </a:endParaRPr>
          </a:p>
          <a:p>
            <a:r>
              <a:rPr lang="fr-FR" sz="800" dirty="0">
                <a:solidFill>
                  <a:srgbClr val="263238"/>
                </a:solidFill>
                <a:latin typeface="Montserrat"/>
              </a:rPr>
              <a:t>Utilité dans la Phase 2 - Transactions du Projet: Dans la phase 2 de notre projet, où nous traitons les transactions bancaires, l'utilisation de Swagger apporte plusieurs avantages :</a:t>
            </a:r>
          </a:p>
          <a:p>
            <a:endParaRPr lang="fr-FR" sz="800" dirty="0">
              <a:solidFill>
                <a:srgbClr val="263238"/>
              </a:solidFill>
              <a:latin typeface="Montserrat"/>
            </a:endParaRPr>
          </a:p>
          <a:p>
            <a:r>
              <a:rPr lang="fr-FR" sz="800" b="1" dirty="0">
                <a:solidFill>
                  <a:srgbClr val="263238"/>
                </a:solidFill>
                <a:latin typeface="Montserrat"/>
              </a:rPr>
              <a:t>-Documentation Précise </a:t>
            </a:r>
            <a:r>
              <a:rPr lang="fr-FR" sz="800" dirty="0">
                <a:solidFill>
                  <a:srgbClr val="263238"/>
                </a:solidFill>
                <a:latin typeface="Montserrat"/>
              </a:rPr>
              <a:t>: Swagger documente clairement chaque endpoint et opération des transactions bancaires, facilitant la compréhension pour toute l'équipe de développement.</a:t>
            </a:r>
          </a:p>
          <a:p>
            <a:pPr>
              <a:buFont typeface="Arial" panose="020B0604020202020204" pitchFamily="34" charset="0"/>
              <a:buChar char="•"/>
            </a:pPr>
            <a:endParaRPr lang="fr-FR" sz="800" dirty="0">
              <a:solidFill>
                <a:srgbClr val="263238"/>
              </a:solidFill>
              <a:latin typeface="Montserrat"/>
            </a:endParaRPr>
          </a:p>
          <a:p>
            <a:r>
              <a:rPr lang="fr-FR" sz="800" b="1" dirty="0">
                <a:solidFill>
                  <a:srgbClr val="263238"/>
                </a:solidFill>
                <a:latin typeface="Montserrat"/>
              </a:rPr>
              <a:t>-Sécurité Renforcée </a:t>
            </a:r>
            <a:r>
              <a:rPr lang="fr-FR" sz="800" dirty="0">
                <a:solidFill>
                  <a:srgbClr val="263238"/>
                </a:solidFill>
                <a:latin typeface="Montserrat"/>
              </a:rPr>
              <a:t>: En détaillant les paramètres d'authentification, notamment le jeton Bearer, Swagger renforce la sécurité, garantissant que seuls les utilisateurs autorisés peuvent effectuer des transactions.</a:t>
            </a:r>
          </a:p>
          <a:p>
            <a:pPr>
              <a:buFont typeface="Arial" panose="020B0604020202020204" pitchFamily="34" charset="0"/>
              <a:buChar char="•"/>
            </a:pPr>
            <a:endParaRPr lang="fr-FR" sz="800" dirty="0">
              <a:solidFill>
                <a:srgbClr val="263238"/>
              </a:solidFill>
              <a:latin typeface="Montserrat"/>
            </a:endParaRPr>
          </a:p>
          <a:p>
            <a:r>
              <a:rPr lang="fr-FR" sz="800" b="1" dirty="0">
                <a:solidFill>
                  <a:srgbClr val="263238"/>
                </a:solidFill>
                <a:latin typeface="Montserrat"/>
              </a:rPr>
              <a:t>-Communication Transparente </a:t>
            </a:r>
            <a:r>
              <a:rPr lang="fr-FR" sz="800" dirty="0">
                <a:solidFill>
                  <a:srgbClr val="263238"/>
                </a:solidFill>
                <a:latin typeface="Montserrat"/>
              </a:rPr>
              <a:t>: Swagger agit comme un contrat clair entre les équipes frontend et backend, favorisant une communication transparente et réduisant les risques d'incompréhension.</a:t>
            </a:r>
          </a:p>
          <a:p>
            <a:pPr>
              <a:buFont typeface="Arial" panose="020B0604020202020204" pitchFamily="34" charset="0"/>
              <a:buChar char="•"/>
            </a:pPr>
            <a:endParaRPr lang="fr-FR" sz="800" dirty="0">
              <a:solidFill>
                <a:srgbClr val="263238"/>
              </a:solidFill>
              <a:latin typeface="Montserrat"/>
            </a:endParaRPr>
          </a:p>
          <a:p>
            <a:r>
              <a:rPr lang="fr-FR" sz="800" b="1" dirty="0">
                <a:solidFill>
                  <a:srgbClr val="263238"/>
                </a:solidFill>
                <a:latin typeface="Montserrat"/>
              </a:rPr>
              <a:t>-Tests Automatisés </a:t>
            </a:r>
            <a:r>
              <a:rPr lang="fr-FR" sz="800" dirty="0">
                <a:solidFill>
                  <a:srgbClr val="263238"/>
                </a:solidFill>
                <a:latin typeface="Montserrat"/>
              </a:rPr>
              <a:t>: Les spécifications Swagger permettent la génération de tests automatisés pour les transactions, assurant ainsi la fiabilité et la robustesse de cette fonctionnalité cruciale.</a:t>
            </a:r>
          </a:p>
          <a:p>
            <a:pPr>
              <a:buFont typeface="+mj-lt"/>
              <a:buAutoNum type="arabicPeriod"/>
            </a:pPr>
            <a:endParaRPr lang="fr-FR" sz="800" dirty="0">
              <a:solidFill>
                <a:srgbClr val="263238"/>
              </a:solidFill>
              <a:latin typeface="Montserrat"/>
            </a:endParaRPr>
          </a:p>
          <a:p>
            <a:r>
              <a:rPr lang="fr-FR" sz="800" dirty="0">
                <a:solidFill>
                  <a:srgbClr val="263238"/>
                </a:solidFill>
                <a:latin typeface="Montserrat"/>
              </a:rPr>
              <a:t>En résumé, l'utilisation de Swagger dans la phase 2 du projet facilite la conception, la documentation, le développement, les tests et la maintenance des fonctionnalités liées aux transactions bancaires de notre API.</a:t>
            </a:r>
          </a:p>
          <a:p>
            <a:endParaRPr lang="fr-FR" sz="800" dirty="0">
              <a:solidFill>
                <a:srgbClr val="263238"/>
              </a:solidFill>
              <a:latin typeface="Montserrat"/>
            </a:endParaRPr>
          </a:p>
        </p:txBody>
      </p:sp>
      <p:sp>
        <p:nvSpPr>
          <p:cNvPr id="5" name="ZoneTexte 4">
            <a:extLst>
              <a:ext uri="{FF2B5EF4-FFF2-40B4-BE49-F238E27FC236}">
                <a16:creationId xmlns:a16="http://schemas.microsoft.com/office/drawing/2014/main" id="{B60214B2-A9CF-75C9-8EE1-95731B954C5C}"/>
              </a:ext>
            </a:extLst>
          </p:cNvPr>
          <p:cNvSpPr txBox="1"/>
          <p:nvPr/>
        </p:nvSpPr>
        <p:spPr>
          <a:xfrm>
            <a:off x="5007754" y="1109810"/>
            <a:ext cx="3777018" cy="3170099"/>
          </a:xfrm>
          <a:prstGeom prst="rect">
            <a:avLst/>
          </a:prstGeom>
          <a:noFill/>
        </p:spPr>
        <p:txBody>
          <a:bodyPr wrap="square">
            <a:spAutoFit/>
          </a:bodyPr>
          <a:lstStyle/>
          <a:p>
            <a:pPr>
              <a:buFont typeface="+mj-lt"/>
              <a:buAutoNum type="arabicPeriod"/>
            </a:pPr>
            <a:r>
              <a:rPr lang="fr-FR" sz="800" b="1" dirty="0">
                <a:solidFill>
                  <a:srgbClr val="263238"/>
                </a:solidFill>
                <a:latin typeface="Montserrat"/>
              </a:rPr>
              <a:t>Définitions :</a:t>
            </a:r>
          </a:p>
          <a:p>
            <a:r>
              <a:rPr lang="fr-FR" sz="800" dirty="0">
                <a:solidFill>
                  <a:srgbClr val="263238"/>
                </a:solidFill>
                <a:latin typeface="Montserrat"/>
              </a:rPr>
              <a:t>-User: Propriétés pour représenter les informations d'un utilisateur.</a:t>
            </a:r>
          </a:p>
          <a:p>
            <a:r>
              <a:rPr lang="fr-FR" sz="800" dirty="0">
                <a:solidFill>
                  <a:srgbClr val="263238"/>
                </a:solidFill>
                <a:latin typeface="Montserrat"/>
              </a:rPr>
              <a:t>-Login: Propriétés pour représenter les informations nécessaires pour l'authentification.</a:t>
            </a:r>
          </a:p>
          <a:p>
            <a:r>
              <a:rPr lang="fr-FR" sz="800" dirty="0">
                <a:solidFill>
                  <a:srgbClr val="263238"/>
                </a:solidFill>
                <a:latin typeface="Montserrat"/>
              </a:rPr>
              <a:t>-ApiResponse: Structure générale de la réponse de l'API avec des propriétés comme "status", "message", et "body".</a:t>
            </a:r>
          </a:p>
          <a:p>
            <a:r>
              <a:rPr lang="fr-FR" sz="800" dirty="0">
                <a:solidFill>
                  <a:srgbClr val="263238"/>
                </a:solidFill>
                <a:latin typeface="Montserrat"/>
              </a:rPr>
              <a:t>-LoginResponse: La réponse spécifique à la connexion avec un token.</a:t>
            </a:r>
          </a:p>
          <a:p>
            <a:r>
              <a:rPr lang="fr-FR" sz="800" dirty="0">
                <a:solidFill>
                  <a:srgbClr val="263238"/>
                </a:solidFill>
                <a:latin typeface="Montserrat"/>
              </a:rPr>
              <a:t>-UserProfile: Les propriétés pour mettre à jour le profil utilisateur.</a:t>
            </a:r>
          </a:p>
          <a:p>
            <a:r>
              <a:rPr lang="fr-FR" sz="800" dirty="0">
                <a:solidFill>
                  <a:srgbClr val="263238"/>
                </a:solidFill>
                <a:latin typeface="Montserrat"/>
              </a:rPr>
              <a:t>-Transactions: Propriétés pour représenter les transactions.</a:t>
            </a:r>
          </a:p>
          <a:p>
            <a:r>
              <a:rPr lang="fr-FR" sz="800" dirty="0">
                <a:solidFill>
                  <a:srgbClr val="263238"/>
                </a:solidFill>
                <a:latin typeface="Montserrat"/>
              </a:rPr>
              <a:t>-TransactionsUpdateCategory: Propriété pour la mise à jour de la catégorie d'une transaction.</a:t>
            </a:r>
          </a:p>
          <a:p>
            <a:r>
              <a:rPr lang="fr-FR" sz="800" dirty="0">
                <a:solidFill>
                  <a:srgbClr val="263238"/>
                </a:solidFill>
                <a:latin typeface="Montserrat"/>
              </a:rPr>
              <a:t>-TransactionsAddNotes: Propriété pour ajouter des notes à une transaction.</a:t>
            </a:r>
          </a:p>
          <a:p>
            <a:r>
              <a:rPr lang="fr-FR" sz="800" dirty="0">
                <a:solidFill>
                  <a:srgbClr val="263238"/>
                </a:solidFill>
                <a:latin typeface="Montserrat"/>
              </a:rPr>
              <a:t>-TransactionsDeleteNotes: Propriété pour supprimer des notes d'une transaction.</a:t>
            </a:r>
          </a:p>
          <a:p>
            <a:endParaRPr lang="fr-FR" sz="800" dirty="0">
              <a:solidFill>
                <a:srgbClr val="263238"/>
              </a:solidFill>
              <a:latin typeface="Montserrat"/>
            </a:endParaRPr>
          </a:p>
          <a:p>
            <a:r>
              <a:rPr lang="fr-FR" sz="800" b="1" dirty="0">
                <a:solidFill>
                  <a:srgbClr val="263238"/>
                </a:solidFill>
                <a:latin typeface="Montserrat"/>
              </a:rPr>
              <a:t>2.Opérations sur les chemins :</a:t>
            </a:r>
          </a:p>
          <a:p>
            <a:r>
              <a:rPr lang="fr-FR" sz="800" dirty="0">
                <a:solidFill>
                  <a:srgbClr val="263238"/>
                </a:solidFill>
                <a:latin typeface="Montserrat"/>
              </a:rPr>
              <a:t>-Chaque chemin a des opérations (méthodes HTTP) comme GET, POST, PUT, DELETE, avec des descriptions, des paramètres, et des réponses définies.</a:t>
            </a:r>
          </a:p>
          <a:p>
            <a:pPr>
              <a:buFont typeface="+mj-lt"/>
              <a:buAutoNum type="arabicPeriod"/>
            </a:pPr>
            <a:endParaRPr lang="fr-FR" sz="800" dirty="0">
              <a:solidFill>
                <a:srgbClr val="263238"/>
              </a:solidFill>
              <a:latin typeface="Montserrat"/>
            </a:endParaRPr>
          </a:p>
          <a:p>
            <a:r>
              <a:rPr lang="fr-FR" sz="800" b="1" dirty="0">
                <a:solidFill>
                  <a:srgbClr val="263238"/>
                </a:solidFill>
                <a:latin typeface="Montserrat"/>
              </a:rPr>
              <a:t>3.Réponses :</a:t>
            </a:r>
          </a:p>
          <a:p>
            <a:r>
              <a:rPr lang="fr-FR" sz="800" dirty="0">
                <a:solidFill>
                  <a:srgbClr val="263238"/>
                </a:solidFill>
                <a:latin typeface="Montserrat"/>
              </a:rPr>
              <a:t>-Les réponses aux requêtes sont définies avec des codes HTTP, des descriptions, et des schémas de réponse.</a:t>
            </a:r>
          </a:p>
          <a:p>
            <a:endParaRPr lang="fr-FR" sz="800" dirty="0">
              <a:solidFill>
                <a:srgbClr val="263238"/>
              </a:solidFill>
              <a:latin typeface="Montserrat"/>
            </a:endParaRPr>
          </a:p>
        </p:txBody>
      </p:sp>
    </p:spTree>
    <p:extLst>
      <p:ext uri="{BB962C8B-B14F-4D97-AF65-F5344CB8AC3E}">
        <p14:creationId xmlns:p14="http://schemas.microsoft.com/office/powerpoint/2010/main" val="2786455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461146" y="558289"/>
            <a:ext cx="6865562"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Phase 2 : Transaction</a:t>
            </a:r>
          </a:p>
          <a:p>
            <a:pPr marL="0" indent="0"/>
            <a:endParaRPr lang="fr-FR" sz="2800" dirty="0"/>
          </a:p>
        </p:txBody>
      </p:sp>
      <p:sp>
        <p:nvSpPr>
          <p:cNvPr id="2" name="Rectangle 1">
            <a:extLst>
              <a:ext uri="{FF2B5EF4-FFF2-40B4-BE49-F238E27FC236}">
                <a16:creationId xmlns:a16="http://schemas.microsoft.com/office/drawing/2014/main" id="{BC6E9DC4-B12A-1949-5AD9-A42D86CE07D7}"/>
              </a:ext>
            </a:extLst>
          </p:cNvPr>
          <p:cNvSpPr>
            <a:spLocks noChangeArrowheads="1"/>
          </p:cNvSpPr>
          <p:nvPr/>
        </p:nvSpPr>
        <p:spPr bwMode="auto">
          <a:xfrm>
            <a:off x="5417457" y="2448639"/>
            <a:ext cx="30000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000" dirty="0">
              <a:solidFill>
                <a:srgbClr val="263238"/>
              </a:solidFill>
              <a:latin typeface="Montserrat"/>
            </a:endParaRPr>
          </a:p>
        </p:txBody>
      </p:sp>
      <p:sp>
        <p:nvSpPr>
          <p:cNvPr id="3" name="ZoneTexte 2">
            <a:extLst>
              <a:ext uri="{FF2B5EF4-FFF2-40B4-BE49-F238E27FC236}">
                <a16:creationId xmlns:a16="http://schemas.microsoft.com/office/drawing/2014/main" id="{CF972763-DD9D-1329-F628-35D57CFCD0FE}"/>
              </a:ext>
            </a:extLst>
          </p:cNvPr>
          <p:cNvSpPr txBox="1"/>
          <p:nvPr/>
        </p:nvSpPr>
        <p:spPr>
          <a:xfrm>
            <a:off x="6395902" y="487873"/>
            <a:ext cx="2084397" cy="338554"/>
          </a:xfrm>
          <a:prstGeom prst="rect">
            <a:avLst/>
          </a:prstGeom>
          <a:noFill/>
        </p:spPr>
        <p:txBody>
          <a:bodyPr wrap="square">
            <a:spAutoFit/>
          </a:bodyPr>
          <a:lstStyle/>
          <a:p>
            <a:pPr eaLnBrk="0" fontAlgn="base" hangingPunct="0">
              <a:spcBef>
                <a:spcPct val="0"/>
              </a:spcBef>
              <a:spcAft>
                <a:spcPct val="0"/>
              </a:spcAft>
              <a:buClrTx/>
            </a:pPr>
            <a:r>
              <a:rPr lang="fr-FR" altLang="fr-FR" sz="1600" dirty="0">
                <a:solidFill>
                  <a:schemeClr val="accent4"/>
                </a:solidFill>
                <a:latin typeface="Bebas Neue"/>
                <a:sym typeface="Bebas Neue"/>
              </a:rPr>
              <a:t>Swagger</a:t>
            </a:r>
          </a:p>
        </p:txBody>
      </p:sp>
      <p:sp>
        <p:nvSpPr>
          <p:cNvPr id="5" name="Rectangle 1">
            <a:extLst>
              <a:ext uri="{FF2B5EF4-FFF2-40B4-BE49-F238E27FC236}">
                <a16:creationId xmlns:a16="http://schemas.microsoft.com/office/drawing/2014/main" id="{7CD1B61F-DB75-66B0-5EE8-F64696FEAE90}"/>
              </a:ext>
            </a:extLst>
          </p:cNvPr>
          <p:cNvSpPr>
            <a:spLocks noChangeArrowheads="1"/>
          </p:cNvSpPr>
          <p:nvPr/>
        </p:nvSpPr>
        <p:spPr bwMode="auto">
          <a:xfrm>
            <a:off x="921307" y="826427"/>
            <a:ext cx="730138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900" b="1" dirty="0">
                <a:solidFill>
                  <a:srgbClr val="263238"/>
                </a:solidFill>
                <a:latin typeface="Montserrat"/>
              </a:rPr>
              <a:t>Récapitulatif du Swagger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fr-FR" altLang="fr-FR" sz="900" b="1" dirty="0">
                <a:solidFill>
                  <a:srgbClr val="263238"/>
                </a:solidFill>
                <a:latin typeface="Montserrat"/>
              </a:rPr>
              <a:t>Visualiser toutes les transactions pour le mois en cours, groupées par compte :</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900" dirty="0">
                <a:solidFill>
                  <a:srgbClr val="263238"/>
                </a:solidFill>
                <a:latin typeface="Montserrat"/>
              </a:rPr>
              <a:t>Endpoint : /user/</a:t>
            </a:r>
            <a:r>
              <a:rPr lang="fr-FR" altLang="fr-FR" sz="900" dirty="0" err="1">
                <a:solidFill>
                  <a:srgbClr val="263238"/>
                </a:solidFill>
                <a:latin typeface="Montserrat"/>
              </a:rPr>
              <a:t>accounts</a:t>
            </a:r>
            <a:r>
              <a:rPr lang="fr-FR" altLang="fr-FR" sz="900" dirty="0">
                <a:solidFill>
                  <a:srgbClr val="263238"/>
                </a:solidFill>
                <a:latin typeface="Montserrat"/>
              </a:rPr>
              <a:t>/{id}/transactions avec la méthode GET.</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900" dirty="0">
                <a:solidFill>
                  <a:srgbClr val="263238"/>
                </a:solidFill>
                <a:latin typeface="Montserrat"/>
              </a:rPr>
              <a:t>Paramètres : ID utilisateur dans le chemin.</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900" dirty="0">
                <a:solidFill>
                  <a:srgbClr val="263238"/>
                </a:solidFill>
                <a:latin typeface="Montserrat"/>
              </a:rPr>
              <a:t>Réponse : Liste des transactions groupées par compte.</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fr-FR" altLang="fr-FR" sz="900" b="1" dirty="0">
                <a:solidFill>
                  <a:srgbClr val="263238"/>
                </a:solidFill>
                <a:latin typeface="Montserrat"/>
              </a:rPr>
              <a:t>Visualiser les détails d'une transaction dans une autre vue :</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900" dirty="0">
                <a:solidFill>
                  <a:srgbClr val="263238"/>
                </a:solidFill>
                <a:latin typeface="Montserrat"/>
              </a:rPr>
              <a:t>Endpoint : /user/</a:t>
            </a:r>
            <a:r>
              <a:rPr lang="fr-FR" altLang="fr-FR" sz="900" dirty="0" err="1">
                <a:solidFill>
                  <a:srgbClr val="263238"/>
                </a:solidFill>
                <a:latin typeface="Montserrat"/>
              </a:rPr>
              <a:t>accounts</a:t>
            </a:r>
            <a:r>
              <a:rPr lang="fr-FR" altLang="fr-FR" sz="900" dirty="0">
                <a:solidFill>
                  <a:srgbClr val="263238"/>
                </a:solidFill>
                <a:latin typeface="Montserrat"/>
              </a:rPr>
              <a:t>/{id}/transactions/{</a:t>
            </a:r>
            <a:r>
              <a:rPr lang="fr-FR" altLang="fr-FR" sz="900" dirty="0" err="1">
                <a:solidFill>
                  <a:srgbClr val="263238"/>
                </a:solidFill>
                <a:latin typeface="Montserrat"/>
              </a:rPr>
              <a:t>transactionsId</a:t>
            </a:r>
            <a:r>
              <a:rPr lang="fr-FR" altLang="fr-FR" sz="900" dirty="0">
                <a:solidFill>
                  <a:srgbClr val="263238"/>
                </a:solidFill>
                <a:latin typeface="Montserrat"/>
              </a:rPr>
              <a:t>} avec la méthode GET.</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900" dirty="0">
                <a:solidFill>
                  <a:srgbClr val="263238"/>
                </a:solidFill>
                <a:latin typeface="Montserrat"/>
              </a:rPr>
              <a:t>Paramètres : ID utilisateur et ID transaction dans le chemin.</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900" dirty="0">
                <a:solidFill>
                  <a:srgbClr val="263238"/>
                </a:solidFill>
                <a:latin typeface="Montserrat"/>
              </a:rPr>
              <a:t>Réponse : Détails de la transaction spécifique.</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fr-FR" altLang="fr-FR" sz="900" b="1" dirty="0">
                <a:solidFill>
                  <a:srgbClr val="263238"/>
                </a:solidFill>
                <a:latin typeface="Montserrat"/>
              </a:rPr>
              <a:t>Ajouter des informations sur une transaction :</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900" dirty="0">
                <a:solidFill>
                  <a:srgbClr val="263238"/>
                </a:solidFill>
                <a:latin typeface="Montserrat"/>
              </a:rPr>
              <a:t>Endpoint : /user/</a:t>
            </a:r>
            <a:r>
              <a:rPr lang="fr-FR" altLang="fr-FR" sz="900" dirty="0" err="1">
                <a:solidFill>
                  <a:srgbClr val="263238"/>
                </a:solidFill>
                <a:latin typeface="Montserrat"/>
              </a:rPr>
              <a:t>accounts</a:t>
            </a:r>
            <a:r>
              <a:rPr lang="fr-FR" altLang="fr-FR" sz="900" dirty="0">
                <a:solidFill>
                  <a:srgbClr val="263238"/>
                </a:solidFill>
                <a:latin typeface="Montserrat"/>
              </a:rPr>
              <a:t>/{id}/transactions/{</a:t>
            </a:r>
            <a:r>
              <a:rPr lang="fr-FR" altLang="fr-FR" sz="900" dirty="0" err="1">
                <a:solidFill>
                  <a:srgbClr val="263238"/>
                </a:solidFill>
                <a:latin typeface="Montserrat"/>
              </a:rPr>
              <a:t>transactionsId</a:t>
            </a:r>
            <a:r>
              <a:rPr lang="fr-FR" altLang="fr-FR" sz="900" dirty="0">
                <a:solidFill>
                  <a:srgbClr val="263238"/>
                </a:solidFill>
                <a:latin typeface="Montserrat"/>
              </a:rPr>
              <a:t>}/</a:t>
            </a:r>
            <a:r>
              <a:rPr lang="fr-FR" altLang="fr-FR" sz="900" dirty="0" err="1">
                <a:solidFill>
                  <a:srgbClr val="263238"/>
                </a:solidFill>
                <a:latin typeface="Montserrat"/>
              </a:rPr>
              <a:t>category</a:t>
            </a:r>
            <a:r>
              <a:rPr lang="fr-FR" altLang="fr-FR" sz="900" dirty="0">
                <a:solidFill>
                  <a:srgbClr val="263238"/>
                </a:solidFill>
                <a:latin typeface="Montserrat"/>
              </a:rPr>
              <a:t> avec la méthode PUT.</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900" dirty="0">
                <a:solidFill>
                  <a:srgbClr val="263238"/>
                </a:solidFill>
                <a:latin typeface="Montserrat"/>
              </a:rPr>
              <a:t>Paramètres : ID utilisateur, ID transaction dans le chemin, et les nouvelles informations dans le corps de la requête.</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900" dirty="0">
                <a:solidFill>
                  <a:srgbClr val="263238"/>
                </a:solidFill>
                <a:latin typeface="Montserrat"/>
              </a:rPr>
              <a:t>Réponse : La transaction mise à jour.</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fr-FR" altLang="fr-FR" sz="900" b="1" dirty="0">
                <a:solidFill>
                  <a:srgbClr val="263238"/>
                </a:solidFill>
                <a:latin typeface="Montserrat"/>
              </a:rPr>
              <a:t>Modifier des informations sur une transaction :</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900" dirty="0">
                <a:solidFill>
                  <a:srgbClr val="263238"/>
                </a:solidFill>
                <a:latin typeface="Montserrat"/>
              </a:rPr>
              <a:t>Endpoint : /user/</a:t>
            </a:r>
            <a:r>
              <a:rPr lang="fr-FR" altLang="fr-FR" sz="900" dirty="0" err="1">
                <a:solidFill>
                  <a:srgbClr val="263238"/>
                </a:solidFill>
                <a:latin typeface="Montserrat"/>
              </a:rPr>
              <a:t>accounts</a:t>
            </a:r>
            <a:r>
              <a:rPr lang="fr-FR" altLang="fr-FR" sz="900" dirty="0">
                <a:solidFill>
                  <a:srgbClr val="263238"/>
                </a:solidFill>
                <a:latin typeface="Montserrat"/>
              </a:rPr>
              <a:t>/{id}/transactions/{</a:t>
            </a:r>
            <a:r>
              <a:rPr lang="fr-FR" altLang="fr-FR" sz="900" dirty="0" err="1">
                <a:solidFill>
                  <a:srgbClr val="263238"/>
                </a:solidFill>
                <a:latin typeface="Montserrat"/>
              </a:rPr>
              <a:t>transactionsId</a:t>
            </a:r>
            <a:r>
              <a:rPr lang="fr-FR" altLang="fr-FR" sz="900" dirty="0">
                <a:solidFill>
                  <a:srgbClr val="263238"/>
                </a:solidFill>
                <a:latin typeface="Montserrat"/>
              </a:rPr>
              <a:t>}/</a:t>
            </a:r>
            <a:r>
              <a:rPr lang="fr-FR" altLang="fr-FR" sz="900" dirty="0" err="1">
                <a:solidFill>
                  <a:srgbClr val="263238"/>
                </a:solidFill>
                <a:latin typeface="Montserrat"/>
              </a:rPr>
              <a:t>edit</a:t>
            </a:r>
            <a:r>
              <a:rPr lang="fr-FR" altLang="fr-FR" sz="900" dirty="0">
                <a:solidFill>
                  <a:srgbClr val="263238"/>
                </a:solidFill>
                <a:latin typeface="Montserrat"/>
              </a:rPr>
              <a:t> avec la méthode PUT.</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900" dirty="0">
                <a:solidFill>
                  <a:srgbClr val="263238"/>
                </a:solidFill>
                <a:latin typeface="Montserrat"/>
              </a:rPr>
              <a:t>Paramètres : ID utilisateur, ID transaction dans le chemin, et les nouvelles informations dans le corps de la requête.</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900" dirty="0">
                <a:solidFill>
                  <a:srgbClr val="263238"/>
                </a:solidFill>
                <a:latin typeface="Montserrat"/>
              </a:rPr>
              <a:t>Réponse : La transaction mise à jour.</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lang="fr-FR" altLang="fr-FR" sz="900" b="1" dirty="0">
                <a:solidFill>
                  <a:srgbClr val="263238"/>
                </a:solidFill>
                <a:latin typeface="Montserrat"/>
              </a:rPr>
              <a:t>Supprimer des informations sur une transaction :</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900" dirty="0">
                <a:solidFill>
                  <a:srgbClr val="263238"/>
                </a:solidFill>
                <a:latin typeface="Montserrat"/>
              </a:rPr>
              <a:t>Endpoint : /user/</a:t>
            </a:r>
            <a:r>
              <a:rPr lang="fr-FR" altLang="fr-FR" sz="900" dirty="0" err="1">
                <a:solidFill>
                  <a:srgbClr val="263238"/>
                </a:solidFill>
                <a:latin typeface="Montserrat"/>
              </a:rPr>
              <a:t>accounts</a:t>
            </a:r>
            <a:r>
              <a:rPr lang="fr-FR" altLang="fr-FR" sz="900" dirty="0">
                <a:solidFill>
                  <a:srgbClr val="263238"/>
                </a:solidFill>
                <a:latin typeface="Montserrat"/>
              </a:rPr>
              <a:t>/{id}/transactions/{</a:t>
            </a:r>
            <a:r>
              <a:rPr lang="fr-FR" altLang="fr-FR" sz="900" dirty="0" err="1">
                <a:solidFill>
                  <a:srgbClr val="263238"/>
                </a:solidFill>
                <a:latin typeface="Montserrat"/>
              </a:rPr>
              <a:t>transactionsId</a:t>
            </a:r>
            <a:r>
              <a:rPr lang="fr-FR" altLang="fr-FR" sz="900" dirty="0">
                <a:solidFill>
                  <a:srgbClr val="263238"/>
                </a:solidFill>
                <a:latin typeface="Montserrat"/>
              </a:rPr>
              <a:t>}/</a:t>
            </a:r>
            <a:r>
              <a:rPr lang="fr-FR" altLang="fr-FR" sz="900" dirty="0" err="1">
                <a:solidFill>
                  <a:srgbClr val="263238"/>
                </a:solidFill>
                <a:latin typeface="Montserrat"/>
              </a:rPr>
              <a:t>delete</a:t>
            </a:r>
            <a:r>
              <a:rPr lang="fr-FR" altLang="fr-FR" sz="900" dirty="0">
                <a:solidFill>
                  <a:srgbClr val="263238"/>
                </a:solidFill>
                <a:latin typeface="Montserrat"/>
              </a:rPr>
              <a:t> avec la méthode DELETE.</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900" dirty="0">
                <a:solidFill>
                  <a:srgbClr val="263238"/>
                </a:solidFill>
                <a:latin typeface="Montserrat"/>
              </a:rPr>
              <a:t>Paramètres : ID utilisateur et ID transaction dans le chemin.</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900" dirty="0">
                <a:solidFill>
                  <a:srgbClr val="263238"/>
                </a:solidFill>
                <a:latin typeface="Montserrat"/>
              </a:rPr>
              <a:t>Réponse : La transaction supprimée.</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900" dirty="0">
                <a:solidFill>
                  <a:srgbClr val="263238"/>
                </a:solidFill>
                <a:latin typeface="Montserrat"/>
              </a:rPr>
              <a:t>Le Swagger couvre bien les points pour la gestion des transactions dans la phase 2 de notre application. </a:t>
            </a:r>
          </a:p>
        </p:txBody>
      </p:sp>
    </p:spTree>
    <p:extLst>
      <p:ext uri="{BB962C8B-B14F-4D97-AF65-F5344CB8AC3E}">
        <p14:creationId xmlns:p14="http://schemas.microsoft.com/office/powerpoint/2010/main" val="1257107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55"/>
          <p:cNvSpPr txBox="1">
            <a:spLocks noGrp="1"/>
          </p:cNvSpPr>
          <p:nvPr>
            <p:ph type="title"/>
          </p:nvPr>
        </p:nvSpPr>
        <p:spPr>
          <a:xfrm>
            <a:off x="677475" y="1664450"/>
            <a:ext cx="5808600" cy="142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a:t>Merci pour votre attention</a:t>
            </a:r>
            <a:endParaRPr sz="5000"/>
          </a:p>
        </p:txBody>
      </p:sp>
      <p:sp>
        <p:nvSpPr>
          <p:cNvPr id="897" name="Google Shape;897;p55"/>
          <p:cNvSpPr txBox="1">
            <a:spLocks noGrp="1"/>
          </p:cNvSpPr>
          <p:nvPr>
            <p:ph type="body" idx="1"/>
          </p:nvPr>
        </p:nvSpPr>
        <p:spPr>
          <a:xfrm>
            <a:off x="1074375" y="3173225"/>
            <a:ext cx="4832700" cy="39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Usman MUGHAL</a:t>
            </a:r>
            <a:endParaRPr/>
          </a:p>
        </p:txBody>
      </p:sp>
      <p:grpSp>
        <p:nvGrpSpPr>
          <p:cNvPr id="898" name="Google Shape;898;p55"/>
          <p:cNvGrpSpPr/>
          <p:nvPr/>
        </p:nvGrpSpPr>
        <p:grpSpPr>
          <a:xfrm>
            <a:off x="5266524" y="851675"/>
            <a:ext cx="3443436" cy="3904432"/>
            <a:chOff x="5266524" y="851675"/>
            <a:chExt cx="3443436" cy="3904432"/>
          </a:xfrm>
        </p:grpSpPr>
        <p:grpSp>
          <p:nvGrpSpPr>
            <p:cNvPr id="899" name="Google Shape;899;p55"/>
            <p:cNvGrpSpPr/>
            <p:nvPr/>
          </p:nvGrpSpPr>
          <p:grpSpPr>
            <a:xfrm rot="6107654" flipH="1">
              <a:off x="6877912" y="1977835"/>
              <a:ext cx="1767922" cy="1567919"/>
              <a:chOff x="448175" y="3361625"/>
              <a:chExt cx="1767900" cy="1567900"/>
            </a:xfrm>
          </p:grpSpPr>
          <p:sp>
            <p:nvSpPr>
              <p:cNvPr id="900" name="Google Shape;900;p55"/>
              <p:cNvSpPr/>
              <p:nvPr/>
            </p:nvSpPr>
            <p:spPr>
              <a:xfrm>
                <a:off x="448175" y="4136175"/>
                <a:ext cx="1764525" cy="593375"/>
              </a:xfrm>
              <a:custGeom>
                <a:avLst/>
                <a:gdLst/>
                <a:ahLst/>
                <a:cxnLst/>
                <a:rect l="l" t="t" r="r" b="b"/>
                <a:pathLst>
                  <a:path w="70581" h="23735" extrusionOk="0">
                    <a:moveTo>
                      <a:pt x="17283" y="1"/>
                    </a:moveTo>
                    <a:cubicBezTo>
                      <a:pt x="11684" y="1"/>
                      <a:pt x="5882" y="858"/>
                      <a:pt x="0" y="2897"/>
                    </a:cubicBezTo>
                    <a:cubicBezTo>
                      <a:pt x="0" y="2897"/>
                      <a:pt x="2018" y="2556"/>
                      <a:pt x="5800" y="2556"/>
                    </a:cubicBezTo>
                    <a:cubicBezTo>
                      <a:pt x="16067" y="2556"/>
                      <a:pt x="39339" y="5068"/>
                      <a:pt x="70581" y="23735"/>
                    </a:cubicBezTo>
                    <a:lnTo>
                      <a:pt x="70581" y="23735"/>
                    </a:lnTo>
                    <a:cubicBezTo>
                      <a:pt x="70581" y="23735"/>
                      <a:pt x="46752" y="1"/>
                      <a:pt x="17283" y="1"/>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5"/>
              <p:cNvSpPr/>
              <p:nvPr/>
            </p:nvSpPr>
            <p:spPr>
              <a:xfrm>
                <a:off x="448175" y="4136750"/>
                <a:ext cx="1764525" cy="592800"/>
              </a:xfrm>
              <a:custGeom>
                <a:avLst/>
                <a:gdLst/>
                <a:ahLst/>
                <a:cxnLst/>
                <a:rect l="l" t="t" r="r" b="b"/>
                <a:pathLst>
                  <a:path w="70581" h="23712" extrusionOk="0">
                    <a:moveTo>
                      <a:pt x="17215" y="1"/>
                    </a:moveTo>
                    <a:cubicBezTo>
                      <a:pt x="11635" y="1"/>
                      <a:pt x="5855" y="851"/>
                      <a:pt x="0" y="2874"/>
                    </a:cubicBezTo>
                    <a:cubicBezTo>
                      <a:pt x="1278" y="2672"/>
                      <a:pt x="2622" y="2605"/>
                      <a:pt x="3966" y="2538"/>
                    </a:cubicBezTo>
                    <a:cubicBezTo>
                      <a:pt x="8434" y="1392"/>
                      <a:pt x="12838" y="892"/>
                      <a:pt x="17121" y="892"/>
                    </a:cubicBezTo>
                    <a:cubicBezTo>
                      <a:pt x="40485" y="892"/>
                      <a:pt x="60285" y="15772"/>
                      <a:pt x="67556" y="21964"/>
                    </a:cubicBezTo>
                    <a:cubicBezTo>
                      <a:pt x="68564" y="22502"/>
                      <a:pt x="69573" y="23107"/>
                      <a:pt x="70581" y="23712"/>
                    </a:cubicBezTo>
                    <a:cubicBezTo>
                      <a:pt x="70581" y="23712"/>
                      <a:pt x="46680" y="1"/>
                      <a:pt x="17215" y="1"/>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5"/>
              <p:cNvSpPr/>
              <p:nvPr/>
            </p:nvSpPr>
            <p:spPr>
              <a:xfrm>
                <a:off x="957350" y="3830475"/>
                <a:ext cx="1248650" cy="971350"/>
              </a:xfrm>
              <a:custGeom>
                <a:avLst/>
                <a:gdLst/>
                <a:ahLst/>
                <a:cxnLst/>
                <a:rect l="l" t="t" r="r" b="b"/>
                <a:pathLst>
                  <a:path w="49946" h="38854" extrusionOk="0">
                    <a:moveTo>
                      <a:pt x="1" y="0"/>
                    </a:moveTo>
                    <a:cubicBezTo>
                      <a:pt x="1" y="0"/>
                      <a:pt x="23797" y="4908"/>
                      <a:pt x="49945" y="38853"/>
                    </a:cubicBezTo>
                    <a:cubicBezTo>
                      <a:pt x="49945" y="38853"/>
                      <a:pt x="33476" y="1345"/>
                      <a:pt x="1" y="0"/>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5"/>
              <p:cNvSpPr/>
              <p:nvPr/>
            </p:nvSpPr>
            <p:spPr>
              <a:xfrm>
                <a:off x="957350" y="3830475"/>
                <a:ext cx="1248650" cy="971350"/>
              </a:xfrm>
              <a:custGeom>
                <a:avLst/>
                <a:gdLst/>
                <a:ahLst/>
                <a:cxnLst/>
                <a:rect l="l" t="t" r="r" b="b"/>
                <a:pathLst>
                  <a:path w="49946" h="38854" extrusionOk="0">
                    <a:moveTo>
                      <a:pt x="1" y="0"/>
                    </a:moveTo>
                    <a:lnTo>
                      <a:pt x="1" y="0"/>
                    </a:lnTo>
                    <a:cubicBezTo>
                      <a:pt x="1076" y="269"/>
                      <a:pt x="2219" y="538"/>
                      <a:pt x="3295" y="942"/>
                    </a:cubicBezTo>
                    <a:cubicBezTo>
                      <a:pt x="28704" y="4034"/>
                      <a:pt x="43559" y="27896"/>
                      <a:pt x="48130" y="36433"/>
                    </a:cubicBezTo>
                    <a:cubicBezTo>
                      <a:pt x="48735" y="37240"/>
                      <a:pt x="49340" y="37979"/>
                      <a:pt x="49945" y="38853"/>
                    </a:cubicBezTo>
                    <a:cubicBezTo>
                      <a:pt x="49945" y="38853"/>
                      <a:pt x="33476" y="1345"/>
                      <a:pt x="1" y="0"/>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5"/>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1" y="2731"/>
                      <a:pt x="2527" y="2086"/>
                      <a:pt x="7217" y="2086"/>
                    </a:cubicBezTo>
                    <a:cubicBezTo>
                      <a:pt x="14550" y="2086"/>
                      <a:pt x="27171" y="3662"/>
                      <a:pt x="43693" y="11738"/>
                    </a:cubicBezTo>
                    <a:cubicBezTo>
                      <a:pt x="43693" y="11738"/>
                      <a:pt x="29702" y="1"/>
                      <a:pt x="13119" y="1"/>
                    </a:cubicBezTo>
                    <a:close/>
                  </a:path>
                </a:pathLst>
              </a:custGeom>
              <a:solidFill>
                <a:srgbClr val="9AB0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1123725" y="4446175"/>
                <a:ext cx="1092350" cy="293475"/>
              </a:xfrm>
              <a:custGeom>
                <a:avLst/>
                <a:gdLst/>
                <a:ahLst/>
                <a:cxnLst/>
                <a:rect l="l" t="t" r="r" b="b"/>
                <a:pathLst>
                  <a:path w="43694" h="11739" extrusionOk="0">
                    <a:moveTo>
                      <a:pt x="13119" y="1"/>
                    </a:moveTo>
                    <a:cubicBezTo>
                      <a:pt x="8853" y="1"/>
                      <a:pt x="4416" y="778"/>
                      <a:pt x="1" y="2731"/>
                    </a:cubicBezTo>
                    <a:cubicBezTo>
                      <a:pt x="807" y="2529"/>
                      <a:pt x="1614" y="2462"/>
                      <a:pt x="2421" y="2327"/>
                    </a:cubicBezTo>
                    <a:cubicBezTo>
                      <a:pt x="6036" y="1070"/>
                      <a:pt x="9643" y="550"/>
                      <a:pt x="13134" y="550"/>
                    </a:cubicBezTo>
                    <a:cubicBezTo>
                      <a:pt x="26065" y="550"/>
                      <a:pt x="37418" y="7674"/>
                      <a:pt x="41811" y="10797"/>
                    </a:cubicBezTo>
                    <a:lnTo>
                      <a:pt x="43693" y="11738"/>
                    </a:lnTo>
                    <a:cubicBezTo>
                      <a:pt x="43693" y="11738"/>
                      <a:pt x="29702" y="1"/>
                      <a:pt x="13119" y="1"/>
                    </a:cubicBezTo>
                    <a:close/>
                  </a:path>
                </a:pathLst>
              </a:custGeom>
              <a:solidFill>
                <a:srgbClr val="859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891825" y="3361625"/>
                <a:ext cx="1304075" cy="1567900"/>
              </a:xfrm>
              <a:custGeom>
                <a:avLst/>
                <a:gdLst/>
                <a:ahLst/>
                <a:cxnLst/>
                <a:rect l="l" t="t" r="r" b="b"/>
                <a:pathLst>
                  <a:path w="52163" h="62716" extrusionOk="0">
                    <a:moveTo>
                      <a:pt x="0" y="0"/>
                    </a:moveTo>
                    <a:cubicBezTo>
                      <a:pt x="1" y="0"/>
                      <a:pt x="28569" y="12772"/>
                      <a:pt x="52163" y="62716"/>
                    </a:cubicBezTo>
                    <a:cubicBezTo>
                      <a:pt x="52163" y="62716"/>
                      <a:pt x="41744" y="10957"/>
                      <a:pt x="0" y="0"/>
                    </a:cubicBezTo>
                    <a:close/>
                  </a:path>
                </a:pathLst>
              </a:custGeom>
              <a:solidFill>
                <a:srgbClr val="B0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891825" y="3361625"/>
                <a:ext cx="1304075" cy="1567900"/>
              </a:xfrm>
              <a:custGeom>
                <a:avLst/>
                <a:gdLst/>
                <a:ahLst/>
                <a:cxnLst/>
                <a:rect l="l" t="t" r="r" b="b"/>
                <a:pathLst>
                  <a:path w="52163" h="62716" extrusionOk="0">
                    <a:moveTo>
                      <a:pt x="0" y="0"/>
                    </a:moveTo>
                    <a:lnTo>
                      <a:pt x="0" y="0"/>
                    </a:lnTo>
                    <a:cubicBezTo>
                      <a:pt x="1345" y="605"/>
                      <a:pt x="2622" y="1345"/>
                      <a:pt x="3832" y="2151"/>
                    </a:cubicBezTo>
                    <a:cubicBezTo>
                      <a:pt x="34955" y="13041"/>
                      <a:pt x="47121" y="47188"/>
                      <a:pt x="50482" y="59220"/>
                    </a:cubicBezTo>
                    <a:cubicBezTo>
                      <a:pt x="51020" y="60363"/>
                      <a:pt x="51625" y="61573"/>
                      <a:pt x="52163" y="62716"/>
                    </a:cubicBezTo>
                    <a:cubicBezTo>
                      <a:pt x="52163" y="62716"/>
                      <a:pt x="41744" y="10957"/>
                      <a:pt x="0" y="0"/>
                    </a:cubicBezTo>
                    <a:close/>
                  </a:path>
                </a:pathLst>
              </a:custGeom>
              <a:solidFill>
                <a:srgbClr val="9AB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55"/>
            <p:cNvGrpSpPr/>
            <p:nvPr/>
          </p:nvGrpSpPr>
          <p:grpSpPr>
            <a:xfrm rot="9262558">
              <a:off x="5625226" y="2040784"/>
              <a:ext cx="2631481" cy="2257314"/>
              <a:chOff x="5502253" y="1825825"/>
              <a:chExt cx="2000740" cy="1716258"/>
            </a:xfrm>
          </p:grpSpPr>
          <p:sp>
            <p:nvSpPr>
              <p:cNvPr id="909" name="Google Shape;909;p55"/>
              <p:cNvSpPr/>
              <p:nvPr/>
            </p:nvSpPr>
            <p:spPr>
              <a:xfrm>
                <a:off x="5867750" y="1825825"/>
                <a:ext cx="1487250" cy="1665225"/>
              </a:xfrm>
              <a:custGeom>
                <a:avLst/>
                <a:gdLst/>
                <a:ahLst/>
                <a:cxnLst/>
                <a:rect l="l" t="t" r="r" b="b"/>
                <a:pathLst>
                  <a:path w="59490" h="66609" extrusionOk="0">
                    <a:moveTo>
                      <a:pt x="47245" y="1"/>
                    </a:moveTo>
                    <a:cubicBezTo>
                      <a:pt x="46667" y="1"/>
                      <a:pt x="46087" y="21"/>
                      <a:pt x="45508" y="61"/>
                    </a:cubicBezTo>
                    <a:cubicBezTo>
                      <a:pt x="43424" y="3825"/>
                      <a:pt x="41542" y="7657"/>
                      <a:pt x="40937" y="9875"/>
                    </a:cubicBezTo>
                    <a:cubicBezTo>
                      <a:pt x="40870" y="6850"/>
                      <a:pt x="41206" y="3758"/>
                      <a:pt x="41878" y="733"/>
                    </a:cubicBezTo>
                    <a:lnTo>
                      <a:pt x="41878" y="733"/>
                    </a:lnTo>
                    <a:cubicBezTo>
                      <a:pt x="39256" y="1406"/>
                      <a:pt x="36837" y="2548"/>
                      <a:pt x="34618" y="3960"/>
                    </a:cubicBezTo>
                    <a:cubicBezTo>
                      <a:pt x="33072" y="8060"/>
                      <a:pt x="31862" y="12228"/>
                      <a:pt x="31997" y="14513"/>
                    </a:cubicBezTo>
                    <a:cubicBezTo>
                      <a:pt x="30921" y="12362"/>
                      <a:pt x="30115" y="10077"/>
                      <a:pt x="29644" y="7724"/>
                    </a:cubicBezTo>
                    <a:cubicBezTo>
                      <a:pt x="27224" y="9942"/>
                      <a:pt x="24939" y="12429"/>
                      <a:pt x="22922" y="15051"/>
                    </a:cubicBezTo>
                    <a:cubicBezTo>
                      <a:pt x="25275" y="17000"/>
                      <a:pt x="27493" y="18546"/>
                      <a:pt x="29039" y="19084"/>
                    </a:cubicBezTo>
                    <a:cubicBezTo>
                      <a:pt x="28347" y="19134"/>
                      <a:pt x="27652" y="19159"/>
                      <a:pt x="26954" y="19159"/>
                    </a:cubicBezTo>
                    <a:cubicBezTo>
                      <a:pt x="24804" y="19159"/>
                      <a:pt x="22634" y="18919"/>
                      <a:pt x="20502" y="18412"/>
                    </a:cubicBezTo>
                    <a:cubicBezTo>
                      <a:pt x="18956" y="20630"/>
                      <a:pt x="17477" y="23050"/>
                      <a:pt x="16133" y="25470"/>
                    </a:cubicBezTo>
                    <a:cubicBezTo>
                      <a:pt x="18609" y="25942"/>
                      <a:pt x="21136" y="26155"/>
                      <a:pt x="23670" y="26155"/>
                    </a:cubicBezTo>
                    <a:cubicBezTo>
                      <a:pt x="24025" y="26155"/>
                      <a:pt x="24381" y="26150"/>
                      <a:pt x="24737" y="26142"/>
                    </a:cubicBezTo>
                    <a:lnTo>
                      <a:pt x="24737" y="26142"/>
                    </a:lnTo>
                    <a:cubicBezTo>
                      <a:pt x="21443" y="27352"/>
                      <a:pt x="17948" y="28159"/>
                      <a:pt x="14452" y="28495"/>
                    </a:cubicBezTo>
                    <a:cubicBezTo>
                      <a:pt x="13041" y="31184"/>
                      <a:pt x="11764" y="33872"/>
                      <a:pt x="10554" y="36628"/>
                    </a:cubicBezTo>
                    <a:cubicBezTo>
                      <a:pt x="12705" y="38107"/>
                      <a:pt x="14923" y="39384"/>
                      <a:pt x="16335" y="39653"/>
                    </a:cubicBezTo>
                    <a:cubicBezTo>
                      <a:pt x="15075" y="39905"/>
                      <a:pt x="13795" y="40042"/>
                      <a:pt x="12507" y="40042"/>
                    </a:cubicBezTo>
                    <a:cubicBezTo>
                      <a:pt x="11390" y="40042"/>
                      <a:pt x="10266" y="39939"/>
                      <a:pt x="9142" y="39720"/>
                    </a:cubicBezTo>
                    <a:cubicBezTo>
                      <a:pt x="8335" y="41804"/>
                      <a:pt x="7462" y="43821"/>
                      <a:pt x="6722" y="45770"/>
                    </a:cubicBezTo>
                    <a:cubicBezTo>
                      <a:pt x="9814" y="45770"/>
                      <a:pt x="13175" y="45569"/>
                      <a:pt x="14789" y="44964"/>
                    </a:cubicBezTo>
                    <a:lnTo>
                      <a:pt x="14789" y="44964"/>
                    </a:lnTo>
                    <a:cubicBezTo>
                      <a:pt x="12033" y="46980"/>
                      <a:pt x="8873" y="48325"/>
                      <a:pt x="5512" y="48997"/>
                    </a:cubicBezTo>
                    <a:cubicBezTo>
                      <a:pt x="4706" y="51148"/>
                      <a:pt x="4033" y="53232"/>
                      <a:pt x="3428" y="55046"/>
                    </a:cubicBezTo>
                    <a:cubicBezTo>
                      <a:pt x="5243" y="55046"/>
                      <a:pt x="7058" y="54778"/>
                      <a:pt x="8806" y="54374"/>
                    </a:cubicBezTo>
                    <a:lnTo>
                      <a:pt x="8806" y="54374"/>
                    </a:lnTo>
                    <a:cubicBezTo>
                      <a:pt x="6924" y="55719"/>
                      <a:pt x="4840" y="56794"/>
                      <a:pt x="2622" y="57534"/>
                    </a:cubicBezTo>
                    <a:cubicBezTo>
                      <a:pt x="874" y="63046"/>
                      <a:pt x="0" y="66608"/>
                      <a:pt x="0" y="66608"/>
                    </a:cubicBezTo>
                    <a:lnTo>
                      <a:pt x="605" y="66608"/>
                    </a:lnTo>
                    <a:cubicBezTo>
                      <a:pt x="6117" y="66406"/>
                      <a:pt x="11562" y="65197"/>
                      <a:pt x="16671" y="63046"/>
                    </a:cubicBezTo>
                    <a:cubicBezTo>
                      <a:pt x="15192" y="62306"/>
                      <a:pt x="13780" y="61365"/>
                      <a:pt x="12436" y="60357"/>
                    </a:cubicBezTo>
                    <a:lnTo>
                      <a:pt x="12436" y="60357"/>
                    </a:lnTo>
                    <a:cubicBezTo>
                      <a:pt x="14587" y="61096"/>
                      <a:pt x="16805" y="61634"/>
                      <a:pt x="19091" y="61970"/>
                    </a:cubicBezTo>
                    <a:cubicBezTo>
                      <a:pt x="21779" y="60626"/>
                      <a:pt x="24401" y="59147"/>
                      <a:pt x="26888" y="57466"/>
                    </a:cubicBezTo>
                    <a:cubicBezTo>
                      <a:pt x="24334" y="56525"/>
                      <a:pt x="21914" y="55248"/>
                      <a:pt x="19763" y="53568"/>
                    </a:cubicBezTo>
                    <a:lnTo>
                      <a:pt x="19763" y="53568"/>
                    </a:lnTo>
                    <a:cubicBezTo>
                      <a:pt x="21645" y="54374"/>
                      <a:pt x="26350" y="55114"/>
                      <a:pt x="29510" y="55584"/>
                    </a:cubicBezTo>
                    <a:cubicBezTo>
                      <a:pt x="31257" y="54307"/>
                      <a:pt x="32938" y="52895"/>
                      <a:pt x="34551" y="51417"/>
                    </a:cubicBezTo>
                    <a:cubicBezTo>
                      <a:pt x="32400" y="48190"/>
                      <a:pt x="30988" y="44560"/>
                      <a:pt x="30383" y="40729"/>
                    </a:cubicBezTo>
                    <a:lnTo>
                      <a:pt x="30383" y="40729"/>
                    </a:lnTo>
                    <a:cubicBezTo>
                      <a:pt x="31190" y="42813"/>
                      <a:pt x="34484" y="46980"/>
                      <a:pt x="36500" y="49467"/>
                    </a:cubicBezTo>
                    <a:cubicBezTo>
                      <a:pt x="38114" y="47854"/>
                      <a:pt x="39660" y="46174"/>
                      <a:pt x="41004" y="44359"/>
                    </a:cubicBezTo>
                    <a:cubicBezTo>
                      <a:pt x="38383" y="42476"/>
                      <a:pt x="36097" y="40057"/>
                      <a:pt x="34282" y="37301"/>
                    </a:cubicBezTo>
                    <a:lnTo>
                      <a:pt x="34282" y="37301"/>
                    </a:lnTo>
                    <a:cubicBezTo>
                      <a:pt x="35761" y="38712"/>
                      <a:pt x="39727" y="40863"/>
                      <a:pt x="42617" y="42342"/>
                    </a:cubicBezTo>
                    <a:cubicBezTo>
                      <a:pt x="44231" y="40057"/>
                      <a:pt x="45642" y="37637"/>
                      <a:pt x="46852" y="35150"/>
                    </a:cubicBezTo>
                    <a:cubicBezTo>
                      <a:pt x="43962" y="34881"/>
                      <a:pt x="41206" y="34141"/>
                      <a:pt x="38517" y="32999"/>
                    </a:cubicBezTo>
                    <a:lnTo>
                      <a:pt x="38517" y="32999"/>
                    </a:lnTo>
                    <a:cubicBezTo>
                      <a:pt x="39100" y="33099"/>
                      <a:pt x="39888" y="33139"/>
                      <a:pt x="40791" y="33139"/>
                    </a:cubicBezTo>
                    <a:cubicBezTo>
                      <a:pt x="42905" y="33139"/>
                      <a:pt x="45647" y="32918"/>
                      <a:pt x="47861" y="32730"/>
                    </a:cubicBezTo>
                    <a:cubicBezTo>
                      <a:pt x="48466" y="31251"/>
                      <a:pt x="48869" y="29772"/>
                      <a:pt x="49205" y="28293"/>
                    </a:cubicBezTo>
                    <a:cubicBezTo>
                      <a:pt x="45911" y="26949"/>
                      <a:pt x="43021" y="24798"/>
                      <a:pt x="40870" y="22042"/>
                    </a:cubicBezTo>
                    <a:lnTo>
                      <a:pt x="40870" y="22042"/>
                    </a:lnTo>
                    <a:cubicBezTo>
                      <a:pt x="42416" y="23117"/>
                      <a:pt x="46449" y="24126"/>
                      <a:pt x="49608" y="24865"/>
                    </a:cubicBezTo>
                    <a:lnTo>
                      <a:pt x="49608" y="24058"/>
                    </a:lnTo>
                    <a:cubicBezTo>
                      <a:pt x="49608" y="21840"/>
                      <a:pt x="50012" y="19622"/>
                      <a:pt x="50684" y="17538"/>
                    </a:cubicBezTo>
                    <a:cubicBezTo>
                      <a:pt x="49003" y="17135"/>
                      <a:pt x="47390" y="16664"/>
                      <a:pt x="45777" y="16059"/>
                    </a:cubicBezTo>
                    <a:lnTo>
                      <a:pt x="45777" y="16059"/>
                    </a:lnTo>
                    <a:cubicBezTo>
                      <a:pt x="46247" y="16076"/>
                      <a:pt x="46714" y="16085"/>
                      <a:pt x="47178" y="16085"/>
                    </a:cubicBezTo>
                    <a:cubicBezTo>
                      <a:pt x="48571" y="16085"/>
                      <a:pt x="49944" y="16009"/>
                      <a:pt x="51356" y="15858"/>
                    </a:cubicBezTo>
                    <a:cubicBezTo>
                      <a:pt x="53104" y="11556"/>
                      <a:pt x="55524" y="7590"/>
                      <a:pt x="58616" y="4161"/>
                    </a:cubicBezTo>
                    <a:lnTo>
                      <a:pt x="58817" y="3825"/>
                    </a:lnTo>
                    <a:cubicBezTo>
                      <a:pt x="59221" y="3355"/>
                      <a:pt x="59490" y="3153"/>
                      <a:pt x="59490" y="3153"/>
                    </a:cubicBezTo>
                    <a:cubicBezTo>
                      <a:pt x="55703" y="1082"/>
                      <a:pt x="51499" y="1"/>
                      <a:pt x="47245" y="1"/>
                    </a:cubicBezTo>
                    <a:close/>
                  </a:path>
                </a:pathLst>
              </a:custGeom>
              <a:solidFill>
                <a:srgbClr val="C8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5"/>
              <p:cNvSpPr/>
              <p:nvPr/>
            </p:nvSpPr>
            <p:spPr>
              <a:xfrm rot="-708816">
                <a:off x="5624439" y="2001197"/>
                <a:ext cx="1756369" cy="1375659"/>
              </a:xfrm>
              <a:custGeom>
                <a:avLst/>
                <a:gdLst/>
                <a:ahLst/>
                <a:cxnLst/>
                <a:rect l="l" t="t" r="r" b="b"/>
                <a:pathLst>
                  <a:path w="96596" h="78378" extrusionOk="0">
                    <a:moveTo>
                      <a:pt x="96595" y="0"/>
                    </a:moveTo>
                    <a:lnTo>
                      <a:pt x="96595" y="0"/>
                    </a:lnTo>
                    <a:cubicBezTo>
                      <a:pt x="93503" y="673"/>
                      <a:pt x="90478" y="1815"/>
                      <a:pt x="87655" y="3294"/>
                    </a:cubicBezTo>
                    <a:cubicBezTo>
                      <a:pt x="82748" y="5916"/>
                      <a:pt x="78379" y="9478"/>
                      <a:pt x="74749" y="13646"/>
                    </a:cubicBezTo>
                    <a:cubicBezTo>
                      <a:pt x="69439" y="19897"/>
                      <a:pt x="65137" y="26888"/>
                      <a:pt x="62044" y="34484"/>
                    </a:cubicBezTo>
                    <a:cubicBezTo>
                      <a:pt x="58347" y="43021"/>
                      <a:pt x="52835" y="50549"/>
                      <a:pt x="45845" y="56666"/>
                    </a:cubicBezTo>
                    <a:cubicBezTo>
                      <a:pt x="43357" y="58884"/>
                      <a:pt x="40736" y="60901"/>
                      <a:pt x="37980" y="62783"/>
                    </a:cubicBezTo>
                    <a:cubicBezTo>
                      <a:pt x="33947" y="65472"/>
                      <a:pt x="29712" y="67892"/>
                      <a:pt x="25275" y="69976"/>
                    </a:cubicBezTo>
                    <a:cubicBezTo>
                      <a:pt x="17209" y="73740"/>
                      <a:pt x="8739" y="76496"/>
                      <a:pt x="1" y="78109"/>
                    </a:cubicBezTo>
                    <a:lnTo>
                      <a:pt x="1" y="78378"/>
                    </a:lnTo>
                    <a:cubicBezTo>
                      <a:pt x="8739" y="76698"/>
                      <a:pt x="17276" y="73942"/>
                      <a:pt x="25343" y="70177"/>
                    </a:cubicBezTo>
                    <a:cubicBezTo>
                      <a:pt x="29846" y="68026"/>
                      <a:pt x="34216" y="65539"/>
                      <a:pt x="38316" y="62783"/>
                    </a:cubicBezTo>
                    <a:cubicBezTo>
                      <a:pt x="41005" y="60968"/>
                      <a:pt x="43559" y="58952"/>
                      <a:pt x="45979" y="56801"/>
                    </a:cubicBezTo>
                    <a:cubicBezTo>
                      <a:pt x="52970" y="50751"/>
                      <a:pt x="58549" y="43155"/>
                      <a:pt x="62246" y="34618"/>
                    </a:cubicBezTo>
                    <a:cubicBezTo>
                      <a:pt x="66615" y="24267"/>
                      <a:pt x="74615" y="10419"/>
                      <a:pt x="87790" y="3496"/>
                    </a:cubicBezTo>
                    <a:cubicBezTo>
                      <a:pt x="90478" y="2084"/>
                      <a:pt x="93369" y="941"/>
                      <a:pt x="96394" y="269"/>
                    </a:cubicBezTo>
                    <a:lnTo>
                      <a:pt x="96595" y="0"/>
                    </a:lnTo>
                    <a:close/>
                  </a:path>
                </a:pathLst>
              </a:custGeom>
              <a:solidFill>
                <a:srgbClr val="A6B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5"/>
            <p:cNvGrpSpPr/>
            <p:nvPr/>
          </p:nvGrpSpPr>
          <p:grpSpPr>
            <a:xfrm>
              <a:off x="6478625" y="1879325"/>
              <a:ext cx="763325" cy="759775"/>
              <a:chOff x="5314350" y="4503300"/>
              <a:chExt cx="763325" cy="759775"/>
            </a:xfrm>
          </p:grpSpPr>
          <p:sp>
            <p:nvSpPr>
              <p:cNvPr id="912" name="Google Shape;912;p55"/>
              <p:cNvSpPr/>
              <p:nvPr/>
            </p:nvSpPr>
            <p:spPr>
              <a:xfrm>
                <a:off x="5401550" y="4660775"/>
                <a:ext cx="516000" cy="442250"/>
              </a:xfrm>
              <a:custGeom>
                <a:avLst/>
                <a:gdLst/>
                <a:ahLst/>
                <a:cxnLst/>
                <a:rect l="l" t="t" r="r" b="b"/>
                <a:pathLst>
                  <a:path w="20640" h="17690" extrusionOk="0">
                    <a:moveTo>
                      <a:pt x="11814" y="0"/>
                    </a:moveTo>
                    <a:cubicBezTo>
                      <a:pt x="3915" y="0"/>
                      <a:pt x="0" y="9537"/>
                      <a:pt x="5551" y="15088"/>
                    </a:cubicBezTo>
                    <a:cubicBezTo>
                      <a:pt x="7347" y="16884"/>
                      <a:pt x="9561" y="17690"/>
                      <a:pt x="11733" y="17690"/>
                    </a:cubicBezTo>
                    <a:cubicBezTo>
                      <a:pt x="16275" y="17690"/>
                      <a:pt x="20640" y="14169"/>
                      <a:pt x="20640" y="8825"/>
                    </a:cubicBezTo>
                    <a:cubicBezTo>
                      <a:pt x="20640" y="3986"/>
                      <a:pt x="16654" y="0"/>
                      <a:pt x="11814" y="0"/>
                    </a:cubicBezTo>
                    <a:close/>
                  </a:path>
                </a:pathLst>
              </a:custGeom>
              <a:solidFill>
                <a:srgbClr val="3C5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5"/>
              <p:cNvSpPr/>
              <p:nvPr/>
            </p:nvSpPr>
            <p:spPr>
              <a:xfrm>
                <a:off x="5460250" y="4707025"/>
                <a:ext cx="411050" cy="351700"/>
              </a:xfrm>
              <a:custGeom>
                <a:avLst/>
                <a:gdLst/>
                <a:ahLst/>
                <a:cxnLst/>
                <a:rect l="l" t="t" r="r" b="b"/>
                <a:pathLst>
                  <a:path w="16442" h="14068" extrusionOk="0">
                    <a:moveTo>
                      <a:pt x="9404" y="3838"/>
                    </a:moveTo>
                    <a:cubicBezTo>
                      <a:pt x="11033" y="3838"/>
                      <a:pt x="12598" y="5097"/>
                      <a:pt x="12598" y="6975"/>
                    </a:cubicBezTo>
                    <a:cubicBezTo>
                      <a:pt x="12598" y="8755"/>
                      <a:pt x="11175" y="10178"/>
                      <a:pt x="9466" y="10178"/>
                    </a:cubicBezTo>
                    <a:cubicBezTo>
                      <a:pt x="6620" y="10178"/>
                      <a:pt x="5196" y="6762"/>
                      <a:pt x="7189" y="4769"/>
                    </a:cubicBezTo>
                    <a:cubicBezTo>
                      <a:pt x="7833" y="4125"/>
                      <a:pt x="8626" y="3838"/>
                      <a:pt x="9404" y="3838"/>
                    </a:cubicBezTo>
                    <a:close/>
                    <a:moveTo>
                      <a:pt x="9466" y="1"/>
                    </a:moveTo>
                    <a:cubicBezTo>
                      <a:pt x="3132" y="1"/>
                      <a:pt x="1" y="7545"/>
                      <a:pt x="4413" y="11957"/>
                    </a:cubicBezTo>
                    <a:cubicBezTo>
                      <a:pt x="5871" y="13415"/>
                      <a:pt x="7651" y="14067"/>
                      <a:pt x="9391" y="14067"/>
                    </a:cubicBezTo>
                    <a:cubicBezTo>
                      <a:pt x="13004" y="14067"/>
                      <a:pt x="16441" y="11251"/>
                      <a:pt x="16441" y="6975"/>
                    </a:cubicBezTo>
                    <a:cubicBezTo>
                      <a:pt x="16441" y="3132"/>
                      <a:pt x="13310" y="1"/>
                      <a:pt x="9466" y="1"/>
                    </a:cubicBezTo>
                    <a:close/>
                  </a:path>
                </a:pathLst>
              </a:custGeom>
              <a:solidFill>
                <a:srgbClr val="C3D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5"/>
              <p:cNvSpPr/>
              <p:nvPr/>
            </p:nvSpPr>
            <p:spPr>
              <a:xfrm>
                <a:off x="5314350" y="4503300"/>
                <a:ext cx="763325" cy="759775"/>
              </a:xfrm>
              <a:custGeom>
                <a:avLst/>
                <a:gdLst/>
                <a:ahLst/>
                <a:cxnLst/>
                <a:rect l="l" t="t" r="r" b="b"/>
                <a:pathLst>
                  <a:path w="30533" h="30391" extrusionOk="0">
                    <a:moveTo>
                      <a:pt x="15245" y="7199"/>
                    </a:moveTo>
                    <a:cubicBezTo>
                      <a:pt x="19308" y="7199"/>
                      <a:pt x="23202" y="10367"/>
                      <a:pt x="23202" y="15124"/>
                    </a:cubicBezTo>
                    <a:cubicBezTo>
                      <a:pt x="23202" y="19537"/>
                      <a:pt x="19644" y="23096"/>
                      <a:pt x="15302" y="23096"/>
                    </a:cubicBezTo>
                    <a:cubicBezTo>
                      <a:pt x="8185" y="23096"/>
                      <a:pt x="4627" y="14555"/>
                      <a:pt x="9680" y="9573"/>
                    </a:cubicBezTo>
                    <a:cubicBezTo>
                      <a:pt x="11298" y="7932"/>
                      <a:pt x="13291" y="7199"/>
                      <a:pt x="15245" y="7199"/>
                    </a:cubicBezTo>
                    <a:close/>
                    <a:moveTo>
                      <a:pt x="15302" y="1"/>
                    </a:moveTo>
                    <a:cubicBezTo>
                      <a:pt x="14253" y="1"/>
                      <a:pt x="13203" y="107"/>
                      <a:pt x="12171" y="321"/>
                    </a:cubicBezTo>
                    <a:lnTo>
                      <a:pt x="12171" y="3808"/>
                    </a:lnTo>
                    <a:cubicBezTo>
                      <a:pt x="11246" y="4022"/>
                      <a:pt x="10320" y="4449"/>
                      <a:pt x="9538" y="4876"/>
                    </a:cubicBezTo>
                    <a:lnTo>
                      <a:pt x="7047" y="2456"/>
                    </a:lnTo>
                    <a:cubicBezTo>
                      <a:pt x="5267" y="3595"/>
                      <a:pt x="3773" y="5089"/>
                      <a:pt x="2563" y="6869"/>
                    </a:cubicBezTo>
                    <a:lnTo>
                      <a:pt x="5054" y="9360"/>
                    </a:lnTo>
                    <a:cubicBezTo>
                      <a:pt x="4556" y="10214"/>
                      <a:pt x="4200" y="11068"/>
                      <a:pt x="3915" y="11993"/>
                    </a:cubicBezTo>
                    <a:lnTo>
                      <a:pt x="428" y="11993"/>
                    </a:lnTo>
                    <a:cubicBezTo>
                      <a:pt x="1" y="14057"/>
                      <a:pt x="1" y="16192"/>
                      <a:pt x="428" y="18327"/>
                    </a:cubicBezTo>
                    <a:lnTo>
                      <a:pt x="3915" y="18327"/>
                    </a:lnTo>
                    <a:cubicBezTo>
                      <a:pt x="4200" y="19252"/>
                      <a:pt x="4556" y="20106"/>
                      <a:pt x="5054" y="20960"/>
                    </a:cubicBezTo>
                    <a:lnTo>
                      <a:pt x="2563" y="23451"/>
                    </a:lnTo>
                    <a:cubicBezTo>
                      <a:pt x="3773" y="25231"/>
                      <a:pt x="5267" y="26725"/>
                      <a:pt x="7047" y="27864"/>
                    </a:cubicBezTo>
                    <a:lnTo>
                      <a:pt x="9538" y="25444"/>
                    </a:lnTo>
                    <a:cubicBezTo>
                      <a:pt x="10320" y="25871"/>
                      <a:pt x="11246" y="26298"/>
                      <a:pt x="12171" y="26512"/>
                    </a:cubicBezTo>
                    <a:lnTo>
                      <a:pt x="12171" y="30070"/>
                    </a:lnTo>
                    <a:cubicBezTo>
                      <a:pt x="13203" y="30284"/>
                      <a:pt x="14253" y="30391"/>
                      <a:pt x="15302" y="30391"/>
                    </a:cubicBezTo>
                    <a:cubicBezTo>
                      <a:pt x="16352" y="30391"/>
                      <a:pt x="17402" y="30284"/>
                      <a:pt x="18434" y="30070"/>
                    </a:cubicBezTo>
                    <a:lnTo>
                      <a:pt x="18434" y="26512"/>
                    </a:lnTo>
                    <a:cubicBezTo>
                      <a:pt x="19359" y="26298"/>
                      <a:pt x="20213" y="25871"/>
                      <a:pt x="21067" y="25444"/>
                    </a:cubicBezTo>
                    <a:lnTo>
                      <a:pt x="23558" y="27864"/>
                    </a:lnTo>
                    <a:cubicBezTo>
                      <a:pt x="25337" y="26725"/>
                      <a:pt x="26832" y="25231"/>
                      <a:pt x="27971" y="23451"/>
                    </a:cubicBezTo>
                    <a:lnTo>
                      <a:pt x="25551" y="20960"/>
                    </a:lnTo>
                    <a:cubicBezTo>
                      <a:pt x="25978" y="20106"/>
                      <a:pt x="26405" y="19252"/>
                      <a:pt x="26619" y="18327"/>
                    </a:cubicBezTo>
                    <a:lnTo>
                      <a:pt x="30177" y="18327"/>
                    </a:lnTo>
                    <a:cubicBezTo>
                      <a:pt x="30533" y="16192"/>
                      <a:pt x="30533" y="14057"/>
                      <a:pt x="30177" y="11993"/>
                    </a:cubicBezTo>
                    <a:lnTo>
                      <a:pt x="26619" y="11993"/>
                    </a:lnTo>
                    <a:cubicBezTo>
                      <a:pt x="26405" y="11068"/>
                      <a:pt x="25978" y="10214"/>
                      <a:pt x="25551" y="9360"/>
                    </a:cubicBezTo>
                    <a:lnTo>
                      <a:pt x="27971" y="6869"/>
                    </a:lnTo>
                    <a:cubicBezTo>
                      <a:pt x="26832" y="5089"/>
                      <a:pt x="25337" y="3595"/>
                      <a:pt x="23558" y="2456"/>
                    </a:cubicBezTo>
                    <a:lnTo>
                      <a:pt x="21067" y="4876"/>
                    </a:lnTo>
                    <a:cubicBezTo>
                      <a:pt x="20213" y="4449"/>
                      <a:pt x="19359" y="4022"/>
                      <a:pt x="18434" y="3808"/>
                    </a:cubicBezTo>
                    <a:lnTo>
                      <a:pt x="18434" y="321"/>
                    </a:lnTo>
                    <a:cubicBezTo>
                      <a:pt x="17402" y="107"/>
                      <a:pt x="16352" y="1"/>
                      <a:pt x="15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55"/>
            <p:cNvGrpSpPr/>
            <p:nvPr/>
          </p:nvGrpSpPr>
          <p:grpSpPr>
            <a:xfrm>
              <a:off x="6992250" y="851675"/>
              <a:ext cx="1221825" cy="1223624"/>
              <a:chOff x="540000" y="540000"/>
              <a:chExt cx="1221825" cy="1223624"/>
            </a:xfrm>
          </p:grpSpPr>
          <p:sp>
            <p:nvSpPr>
              <p:cNvPr id="916" name="Google Shape;916;p55"/>
              <p:cNvSpPr/>
              <p:nvPr/>
            </p:nvSpPr>
            <p:spPr>
              <a:xfrm>
                <a:off x="540000" y="540000"/>
                <a:ext cx="1221825" cy="1223624"/>
              </a:xfrm>
              <a:custGeom>
                <a:avLst/>
                <a:gdLst/>
                <a:ahLst/>
                <a:cxnLst/>
                <a:rect l="l" t="t" r="r" b="b"/>
                <a:pathLst>
                  <a:path w="39401" h="39459" extrusionOk="0">
                    <a:moveTo>
                      <a:pt x="19684" y="9262"/>
                    </a:moveTo>
                    <a:cubicBezTo>
                      <a:pt x="20625" y="9262"/>
                      <a:pt x="21582" y="9391"/>
                      <a:pt x="22532" y="9660"/>
                    </a:cubicBezTo>
                    <a:cubicBezTo>
                      <a:pt x="28077" y="11236"/>
                      <a:pt x="31317" y="17015"/>
                      <a:pt x="29741" y="22560"/>
                    </a:cubicBezTo>
                    <a:cubicBezTo>
                      <a:pt x="28446" y="27103"/>
                      <a:pt x="24308" y="30164"/>
                      <a:pt x="19704" y="30164"/>
                    </a:cubicBezTo>
                    <a:cubicBezTo>
                      <a:pt x="19221" y="30164"/>
                      <a:pt x="18733" y="30130"/>
                      <a:pt x="18242" y="30061"/>
                    </a:cubicBezTo>
                    <a:cubicBezTo>
                      <a:pt x="13076" y="29361"/>
                      <a:pt x="9253" y="24924"/>
                      <a:pt x="9253" y="19729"/>
                    </a:cubicBezTo>
                    <a:cubicBezTo>
                      <a:pt x="9253" y="18766"/>
                      <a:pt x="9369" y="17803"/>
                      <a:pt x="9632" y="16869"/>
                    </a:cubicBezTo>
                    <a:cubicBezTo>
                      <a:pt x="10938" y="12274"/>
                      <a:pt x="15130" y="9262"/>
                      <a:pt x="19684" y="9262"/>
                    </a:cubicBezTo>
                    <a:close/>
                    <a:moveTo>
                      <a:pt x="19701" y="0"/>
                    </a:moveTo>
                    <a:cubicBezTo>
                      <a:pt x="19292" y="0"/>
                      <a:pt x="18913" y="0"/>
                      <a:pt x="18533" y="29"/>
                    </a:cubicBezTo>
                    <a:lnTo>
                      <a:pt x="18679" y="2481"/>
                    </a:lnTo>
                    <a:cubicBezTo>
                      <a:pt x="16082" y="2627"/>
                      <a:pt x="13572" y="3386"/>
                      <a:pt x="11296" y="4641"/>
                    </a:cubicBezTo>
                    <a:lnTo>
                      <a:pt x="10099" y="2510"/>
                    </a:lnTo>
                    <a:cubicBezTo>
                      <a:pt x="8173" y="3561"/>
                      <a:pt x="6422" y="4962"/>
                      <a:pt x="4962" y="6625"/>
                    </a:cubicBezTo>
                    <a:lnTo>
                      <a:pt x="6772" y="8260"/>
                    </a:lnTo>
                    <a:cubicBezTo>
                      <a:pt x="5050" y="10186"/>
                      <a:pt x="3795" y="12491"/>
                      <a:pt x="3065" y="14972"/>
                    </a:cubicBezTo>
                    <a:lnTo>
                      <a:pt x="730" y="14301"/>
                    </a:lnTo>
                    <a:lnTo>
                      <a:pt x="730" y="14359"/>
                    </a:lnTo>
                    <a:cubicBezTo>
                      <a:pt x="234" y="16110"/>
                      <a:pt x="1" y="17920"/>
                      <a:pt x="1" y="19729"/>
                    </a:cubicBezTo>
                    <a:cubicBezTo>
                      <a:pt x="1" y="20109"/>
                      <a:pt x="1" y="20488"/>
                      <a:pt x="30" y="20868"/>
                    </a:cubicBezTo>
                    <a:lnTo>
                      <a:pt x="2482" y="20722"/>
                    </a:lnTo>
                    <a:cubicBezTo>
                      <a:pt x="2628" y="23319"/>
                      <a:pt x="3357" y="25829"/>
                      <a:pt x="4612" y="28106"/>
                    </a:cubicBezTo>
                    <a:lnTo>
                      <a:pt x="2482" y="29302"/>
                    </a:lnTo>
                    <a:cubicBezTo>
                      <a:pt x="3561" y="31228"/>
                      <a:pt x="4962" y="32979"/>
                      <a:pt x="6597" y="34439"/>
                    </a:cubicBezTo>
                    <a:lnTo>
                      <a:pt x="8231" y="32629"/>
                    </a:lnTo>
                    <a:cubicBezTo>
                      <a:pt x="10157" y="34351"/>
                      <a:pt x="12463" y="35606"/>
                      <a:pt x="14944" y="36336"/>
                    </a:cubicBezTo>
                    <a:lnTo>
                      <a:pt x="14272" y="38671"/>
                    </a:lnTo>
                    <a:lnTo>
                      <a:pt x="14331" y="38700"/>
                    </a:lnTo>
                    <a:cubicBezTo>
                      <a:pt x="16082" y="39196"/>
                      <a:pt x="17862" y="39429"/>
                      <a:pt x="19701" y="39459"/>
                    </a:cubicBezTo>
                    <a:cubicBezTo>
                      <a:pt x="20080" y="39459"/>
                      <a:pt x="20489" y="39459"/>
                      <a:pt x="20868" y="39400"/>
                    </a:cubicBezTo>
                    <a:lnTo>
                      <a:pt x="20722" y="36978"/>
                    </a:lnTo>
                    <a:cubicBezTo>
                      <a:pt x="23320" y="36803"/>
                      <a:pt x="25830" y="36073"/>
                      <a:pt x="28106" y="34789"/>
                    </a:cubicBezTo>
                    <a:lnTo>
                      <a:pt x="29303" y="36949"/>
                    </a:lnTo>
                    <a:cubicBezTo>
                      <a:pt x="31229" y="35869"/>
                      <a:pt x="32980" y="34468"/>
                      <a:pt x="34439" y="32804"/>
                    </a:cubicBezTo>
                    <a:lnTo>
                      <a:pt x="32601" y="31170"/>
                    </a:lnTo>
                    <a:cubicBezTo>
                      <a:pt x="34323" y="29244"/>
                      <a:pt x="35607" y="26938"/>
                      <a:pt x="36307" y="24457"/>
                    </a:cubicBezTo>
                    <a:lnTo>
                      <a:pt x="38671" y="25129"/>
                    </a:lnTo>
                    <a:cubicBezTo>
                      <a:pt x="39138" y="23378"/>
                      <a:pt x="39401" y="21568"/>
                      <a:pt x="39401" y="19729"/>
                    </a:cubicBezTo>
                    <a:cubicBezTo>
                      <a:pt x="39401" y="19350"/>
                      <a:pt x="39401" y="18941"/>
                      <a:pt x="39372" y="18562"/>
                    </a:cubicBezTo>
                    <a:lnTo>
                      <a:pt x="36920" y="18679"/>
                    </a:lnTo>
                    <a:cubicBezTo>
                      <a:pt x="36774" y="16110"/>
                      <a:pt x="36045" y="13571"/>
                      <a:pt x="34760" y="11324"/>
                    </a:cubicBezTo>
                    <a:lnTo>
                      <a:pt x="36920" y="10127"/>
                    </a:lnTo>
                    <a:cubicBezTo>
                      <a:pt x="35840" y="8201"/>
                      <a:pt x="34439" y="6450"/>
                      <a:pt x="32776" y="4962"/>
                    </a:cubicBezTo>
                    <a:lnTo>
                      <a:pt x="31141" y="6800"/>
                    </a:lnTo>
                    <a:cubicBezTo>
                      <a:pt x="29215" y="5078"/>
                      <a:pt x="26910" y="3823"/>
                      <a:pt x="24429" y="3123"/>
                    </a:cubicBezTo>
                    <a:lnTo>
                      <a:pt x="25100" y="759"/>
                    </a:lnTo>
                    <a:lnTo>
                      <a:pt x="25071" y="759"/>
                    </a:lnTo>
                    <a:cubicBezTo>
                      <a:pt x="23320" y="263"/>
                      <a:pt x="21510" y="0"/>
                      <a:pt x="19701" y="0"/>
                    </a:cubicBezTo>
                    <a:close/>
                  </a:path>
                </a:pathLst>
              </a:custGeom>
              <a:solidFill>
                <a:srgbClr val="2C4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1021913" y="1022813"/>
                <a:ext cx="258000" cy="25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29"/>
          <p:cNvSpPr txBox="1">
            <a:spLocks noGrp="1"/>
          </p:cNvSpPr>
          <p:nvPr>
            <p:ph type="title"/>
          </p:nvPr>
        </p:nvSpPr>
        <p:spPr>
          <a:xfrm>
            <a:off x="540000" y="445025"/>
            <a:ext cx="234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Sommaire</a:t>
            </a:r>
            <a:endParaRPr dirty="0"/>
          </a:p>
        </p:txBody>
      </p:sp>
      <p:sp>
        <p:nvSpPr>
          <p:cNvPr id="576" name="Google Shape;576;p29"/>
          <p:cNvSpPr txBox="1">
            <a:spLocks noGrp="1"/>
          </p:cNvSpPr>
          <p:nvPr>
            <p:ph type="subTitle" idx="2"/>
          </p:nvPr>
        </p:nvSpPr>
        <p:spPr>
          <a:xfrm>
            <a:off x="1216799" y="1572337"/>
            <a:ext cx="2879700" cy="3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Introduction</a:t>
            </a:r>
            <a:endParaRPr sz="2000" dirty="0"/>
          </a:p>
        </p:txBody>
      </p:sp>
      <p:sp>
        <p:nvSpPr>
          <p:cNvPr id="577" name="Google Shape;577;p29"/>
          <p:cNvSpPr txBox="1">
            <a:spLocks noGrp="1"/>
          </p:cNvSpPr>
          <p:nvPr>
            <p:ph type="title" idx="3"/>
          </p:nvPr>
        </p:nvSpPr>
        <p:spPr>
          <a:xfrm>
            <a:off x="540000" y="1518651"/>
            <a:ext cx="592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sz="4800" dirty="0"/>
          </a:p>
        </p:txBody>
      </p:sp>
      <p:sp>
        <p:nvSpPr>
          <p:cNvPr id="6" name="Google Shape;581;p29">
            <a:extLst>
              <a:ext uri="{FF2B5EF4-FFF2-40B4-BE49-F238E27FC236}">
                <a16:creationId xmlns:a16="http://schemas.microsoft.com/office/drawing/2014/main" id="{F8F47EF2-6C96-995C-42D3-5C93D14DEDE7}"/>
              </a:ext>
            </a:extLst>
          </p:cNvPr>
          <p:cNvSpPr txBox="1">
            <a:spLocks/>
          </p:cNvSpPr>
          <p:nvPr/>
        </p:nvSpPr>
        <p:spPr>
          <a:xfrm>
            <a:off x="1216799" y="2392918"/>
            <a:ext cx="4135251" cy="699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9pPr>
          </a:lstStyle>
          <a:p>
            <a:pPr marL="0" indent="0"/>
            <a:r>
              <a:rPr lang="fr-FR" sz="2000" dirty="0"/>
              <a:t>Le projet HRNET</a:t>
            </a:r>
          </a:p>
        </p:txBody>
      </p:sp>
      <p:sp>
        <p:nvSpPr>
          <p:cNvPr id="7" name="Google Shape;582;p29">
            <a:extLst>
              <a:ext uri="{FF2B5EF4-FFF2-40B4-BE49-F238E27FC236}">
                <a16:creationId xmlns:a16="http://schemas.microsoft.com/office/drawing/2014/main" id="{81E79FF6-79F6-26FD-13FE-E07256783B2E}"/>
              </a:ext>
            </a:extLst>
          </p:cNvPr>
          <p:cNvSpPr txBox="1">
            <a:spLocks/>
          </p:cNvSpPr>
          <p:nvPr/>
        </p:nvSpPr>
        <p:spPr>
          <a:xfrm>
            <a:off x="540000" y="2294608"/>
            <a:ext cx="634800" cy="699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500"/>
              <a:buFont typeface="Montserrat Black"/>
              <a:buNone/>
              <a:defRPr sz="40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9pPr>
          </a:lstStyle>
          <a:p>
            <a:r>
              <a:rPr lang="en" dirty="0"/>
              <a:t>02</a:t>
            </a:r>
          </a:p>
        </p:txBody>
      </p:sp>
      <p:sp>
        <p:nvSpPr>
          <p:cNvPr id="2" name="Google Shape;584;p29">
            <a:extLst>
              <a:ext uri="{FF2B5EF4-FFF2-40B4-BE49-F238E27FC236}">
                <a16:creationId xmlns:a16="http://schemas.microsoft.com/office/drawing/2014/main" id="{C5FB4A08-8D01-299A-171A-EB509DCD1824}"/>
              </a:ext>
            </a:extLst>
          </p:cNvPr>
          <p:cNvSpPr txBox="1">
            <a:spLocks/>
          </p:cNvSpPr>
          <p:nvPr/>
        </p:nvSpPr>
        <p:spPr>
          <a:xfrm>
            <a:off x="5531512" y="3093945"/>
            <a:ext cx="2823600" cy="3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9pPr>
          </a:lstStyle>
          <a:p>
            <a:pPr marL="0" indent="0"/>
            <a:endParaRPr lang="fr-FR" sz="1600" dirty="0"/>
          </a:p>
          <a:p>
            <a:pPr marL="0" indent="0"/>
            <a:endParaRPr lang="fr-FR" dirty="0"/>
          </a:p>
        </p:txBody>
      </p:sp>
      <p:sp>
        <p:nvSpPr>
          <p:cNvPr id="15" name="Google Shape;582;p29">
            <a:extLst>
              <a:ext uri="{FF2B5EF4-FFF2-40B4-BE49-F238E27FC236}">
                <a16:creationId xmlns:a16="http://schemas.microsoft.com/office/drawing/2014/main" id="{73456F1A-74A4-1E43-9400-FFC85534E6EE}"/>
              </a:ext>
            </a:extLst>
          </p:cNvPr>
          <p:cNvSpPr txBox="1">
            <a:spLocks/>
          </p:cNvSpPr>
          <p:nvPr/>
        </p:nvSpPr>
        <p:spPr>
          <a:xfrm>
            <a:off x="4180498" y="1510361"/>
            <a:ext cx="634800" cy="699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500"/>
              <a:buFont typeface="Montserrat Black"/>
              <a:buNone/>
              <a:defRPr sz="40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9pPr>
          </a:lstStyle>
          <a:p>
            <a:r>
              <a:rPr lang="en" dirty="0"/>
              <a:t>03</a:t>
            </a:r>
          </a:p>
        </p:txBody>
      </p:sp>
      <p:sp>
        <p:nvSpPr>
          <p:cNvPr id="3" name="Google Shape;581;p29">
            <a:extLst>
              <a:ext uri="{FF2B5EF4-FFF2-40B4-BE49-F238E27FC236}">
                <a16:creationId xmlns:a16="http://schemas.microsoft.com/office/drawing/2014/main" id="{9F0C6B07-689D-26D4-3B69-733F7890CF2E}"/>
              </a:ext>
            </a:extLst>
          </p:cNvPr>
          <p:cNvSpPr txBox="1">
            <a:spLocks/>
          </p:cNvSpPr>
          <p:nvPr/>
        </p:nvSpPr>
        <p:spPr>
          <a:xfrm>
            <a:off x="2823479" y="3457545"/>
            <a:ext cx="3740175" cy="4569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9pPr>
          </a:lstStyle>
          <a:p>
            <a:pPr marL="0" indent="0"/>
            <a:r>
              <a:rPr lang="fr-FR" sz="2000" b="1" dirty="0"/>
              <a:t>rapport de performance LightHouse</a:t>
            </a:r>
            <a:endParaRPr lang="fr-FR" sz="3200" dirty="0"/>
          </a:p>
        </p:txBody>
      </p:sp>
      <p:sp>
        <p:nvSpPr>
          <p:cNvPr id="8" name="Google Shape;582;p29">
            <a:extLst>
              <a:ext uri="{FF2B5EF4-FFF2-40B4-BE49-F238E27FC236}">
                <a16:creationId xmlns:a16="http://schemas.microsoft.com/office/drawing/2014/main" id="{11B4384E-634D-FEA5-CE89-F9545CB81FA4}"/>
              </a:ext>
            </a:extLst>
          </p:cNvPr>
          <p:cNvSpPr txBox="1">
            <a:spLocks/>
          </p:cNvSpPr>
          <p:nvPr/>
        </p:nvSpPr>
        <p:spPr>
          <a:xfrm>
            <a:off x="2140200" y="3467168"/>
            <a:ext cx="634800" cy="699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500"/>
              <a:buFont typeface="Montserrat Black"/>
              <a:buNone/>
              <a:defRPr sz="40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9pPr>
          </a:lstStyle>
          <a:p>
            <a:r>
              <a:rPr lang="en" dirty="0"/>
              <a:t>05</a:t>
            </a:r>
          </a:p>
        </p:txBody>
      </p:sp>
      <p:sp>
        <p:nvSpPr>
          <p:cNvPr id="11" name="Google Shape;581;p29">
            <a:extLst>
              <a:ext uri="{FF2B5EF4-FFF2-40B4-BE49-F238E27FC236}">
                <a16:creationId xmlns:a16="http://schemas.microsoft.com/office/drawing/2014/main" id="{915E7366-5120-81FC-94CC-1F040DCFD9D8}"/>
              </a:ext>
            </a:extLst>
          </p:cNvPr>
          <p:cNvSpPr txBox="1">
            <a:spLocks/>
          </p:cNvSpPr>
          <p:nvPr/>
        </p:nvSpPr>
        <p:spPr>
          <a:xfrm>
            <a:off x="4815298" y="1572337"/>
            <a:ext cx="4135251" cy="699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9pPr>
          </a:lstStyle>
          <a:p>
            <a:pPr marL="0" indent="0"/>
            <a:r>
              <a:rPr lang="fr-FR" sz="2000" dirty="0"/>
              <a:t>le plugin jQuery sélectionné</a:t>
            </a:r>
            <a:endParaRPr lang="fr-FR" sz="3200" dirty="0"/>
          </a:p>
        </p:txBody>
      </p:sp>
      <p:sp>
        <p:nvSpPr>
          <p:cNvPr id="13" name="Google Shape;582;p29">
            <a:extLst>
              <a:ext uri="{FF2B5EF4-FFF2-40B4-BE49-F238E27FC236}">
                <a16:creationId xmlns:a16="http://schemas.microsoft.com/office/drawing/2014/main" id="{A03AC16F-E348-148C-B2C0-8B8218B1AFCA}"/>
              </a:ext>
            </a:extLst>
          </p:cNvPr>
          <p:cNvSpPr txBox="1">
            <a:spLocks/>
          </p:cNvSpPr>
          <p:nvPr/>
        </p:nvSpPr>
        <p:spPr>
          <a:xfrm>
            <a:off x="4180498" y="2380994"/>
            <a:ext cx="634800" cy="699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500"/>
              <a:buFont typeface="Montserrat Black"/>
              <a:buNone/>
              <a:defRPr sz="40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9pPr>
          </a:lstStyle>
          <a:p>
            <a:r>
              <a:rPr lang="en" dirty="0"/>
              <a:t>04</a:t>
            </a:r>
          </a:p>
        </p:txBody>
      </p:sp>
      <p:sp>
        <p:nvSpPr>
          <p:cNvPr id="14" name="Google Shape;581;p29">
            <a:extLst>
              <a:ext uri="{FF2B5EF4-FFF2-40B4-BE49-F238E27FC236}">
                <a16:creationId xmlns:a16="http://schemas.microsoft.com/office/drawing/2014/main" id="{3328242C-B595-E1D9-ED71-AF68C5DE2E59}"/>
              </a:ext>
            </a:extLst>
          </p:cNvPr>
          <p:cNvSpPr txBox="1">
            <a:spLocks/>
          </p:cNvSpPr>
          <p:nvPr/>
        </p:nvSpPr>
        <p:spPr>
          <a:xfrm>
            <a:off x="4857296" y="2358953"/>
            <a:ext cx="4314714" cy="699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9pPr>
          </a:lstStyle>
          <a:p>
            <a:pPr marL="0" indent="0"/>
            <a:r>
              <a:rPr lang="fr-FR" sz="2000" dirty="0"/>
              <a:t>La bibliothèque REACT</a:t>
            </a:r>
          </a:p>
          <a:p>
            <a:pPr marL="0" indent="0"/>
            <a:r>
              <a:rPr lang="fr-FR" sz="2000" dirty="0"/>
              <a:t> convertie publiée sur npm </a:t>
            </a:r>
            <a:endParaRPr lang="fr-FR"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616499" y="578943"/>
            <a:ext cx="5730903"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01 – L’introduction</a:t>
            </a:r>
          </a:p>
          <a:p>
            <a:endParaRPr lang="fr-FR" sz="2800" dirty="0"/>
          </a:p>
        </p:txBody>
      </p:sp>
      <p:sp>
        <p:nvSpPr>
          <p:cNvPr id="2" name="Google Shape;593;p30">
            <a:extLst>
              <a:ext uri="{FF2B5EF4-FFF2-40B4-BE49-F238E27FC236}">
                <a16:creationId xmlns:a16="http://schemas.microsoft.com/office/drawing/2014/main" id="{2917C189-2B3A-FDF0-7479-EC062F304651}"/>
              </a:ext>
            </a:extLst>
          </p:cNvPr>
          <p:cNvSpPr txBox="1"/>
          <p:nvPr/>
        </p:nvSpPr>
        <p:spPr>
          <a:xfrm>
            <a:off x="714694" y="2334010"/>
            <a:ext cx="6253961"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200" dirty="0">
              <a:solidFill>
                <a:srgbClr val="263238"/>
              </a:solidFill>
              <a:latin typeface="Montserrat"/>
              <a:sym typeface="Montserrat"/>
            </a:endParaRPr>
          </a:p>
        </p:txBody>
      </p:sp>
      <p:sp>
        <p:nvSpPr>
          <p:cNvPr id="3" name="Google Shape;581;p29">
            <a:extLst>
              <a:ext uri="{FF2B5EF4-FFF2-40B4-BE49-F238E27FC236}">
                <a16:creationId xmlns:a16="http://schemas.microsoft.com/office/drawing/2014/main" id="{7B8F786F-1120-6342-0AF3-329D4D1DCB29}"/>
              </a:ext>
            </a:extLst>
          </p:cNvPr>
          <p:cNvSpPr txBox="1">
            <a:spLocks/>
          </p:cNvSpPr>
          <p:nvPr/>
        </p:nvSpPr>
        <p:spPr>
          <a:xfrm>
            <a:off x="6968655" y="387597"/>
            <a:ext cx="3239615" cy="699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9pPr>
          </a:lstStyle>
          <a:p>
            <a:pPr marL="0" indent="0"/>
            <a:r>
              <a:rPr lang="fr-FR" sz="1600" dirty="0"/>
              <a:t>Le projet </a:t>
            </a:r>
          </a:p>
          <a:p>
            <a:pPr marL="0" indent="0"/>
            <a:endParaRPr lang="fr-FR" dirty="0"/>
          </a:p>
        </p:txBody>
      </p:sp>
      <p:sp>
        <p:nvSpPr>
          <p:cNvPr id="8" name="ZoneTexte 7">
            <a:extLst>
              <a:ext uri="{FF2B5EF4-FFF2-40B4-BE49-F238E27FC236}">
                <a16:creationId xmlns:a16="http://schemas.microsoft.com/office/drawing/2014/main" id="{B69ED552-1F70-D500-83CE-097FDB6357E4}"/>
              </a:ext>
            </a:extLst>
          </p:cNvPr>
          <p:cNvSpPr txBox="1"/>
          <p:nvPr/>
        </p:nvSpPr>
        <p:spPr>
          <a:xfrm>
            <a:off x="2298436" y="1102359"/>
            <a:ext cx="4670219" cy="3323987"/>
          </a:xfrm>
          <a:prstGeom prst="rect">
            <a:avLst/>
          </a:prstGeom>
          <a:noFill/>
        </p:spPr>
        <p:txBody>
          <a:bodyPr wrap="square">
            <a:spAutoFit/>
          </a:bodyPr>
          <a:lstStyle/>
          <a:p>
            <a:r>
              <a:rPr lang="fr-FR" sz="1000" dirty="0">
                <a:solidFill>
                  <a:srgbClr val="263238"/>
                </a:solidFill>
                <a:latin typeface="Montserrat"/>
              </a:rPr>
              <a:t>Le but du projet est de convertir l'application HRnet actuelle, qui utilise principalement jQuery, en une application React moderne. Cette transition vise à améliorer les performances et la stabilité de l'application, ainsi qu'à réduire la dette technologique associée à l'utilisation de plugins jQuery tiers.</a:t>
            </a:r>
          </a:p>
          <a:p>
            <a:endParaRPr lang="fr-FR" sz="1000" dirty="0">
              <a:solidFill>
                <a:srgbClr val="263238"/>
              </a:solidFill>
              <a:latin typeface="Montserrat"/>
            </a:endParaRPr>
          </a:p>
          <a:p>
            <a:r>
              <a:rPr lang="fr-FR" sz="1000" dirty="0">
                <a:solidFill>
                  <a:srgbClr val="263238"/>
                </a:solidFill>
                <a:latin typeface="Montserrat"/>
              </a:rPr>
              <a:t>Pour ce faire, l'équipe a décidé de commencer par convertir un des quatre plugins jQuery principaux utilisés dans HRnet en composants React, tout en remplaçant les autres plugins par des composants React nouvellement créés ou importés depuis des bibliothèques existantes. </a:t>
            </a:r>
          </a:p>
          <a:p>
            <a:endParaRPr lang="fr-FR" sz="1000" dirty="0">
              <a:solidFill>
                <a:srgbClr val="263238"/>
              </a:solidFill>
              <a:latin typeface="Montserrat"/>
            </a:endParaRPr>
          </a:p>
          <a:p>
            <a:r>
              <a:rPr lang="fr-FR" sz="1000" dirty="0">
                <a:solidFill>
                  <a:srgbClr val="263238"/>
                </a:solidFill>
                <a:latin typeface="Montserrat"/>
              </a:rPr>
              <a:t>En plus de la conversion, des tests de performance Lighthouse seront effectués pour comparer les performances de l'ancienne application jQuery avec la nouvelle version React. Une fois la conversion terminée, le composant React converti sera publié sur npm pour une utilisation future. </a:t>
            </a:r>
          </a:p>
          <a:p>
            <a:endParaRPr lang="fr-FR" sz="1000" dirty="0">
              <a:solidFill>
                <a:srgbClr val="263238"/>
              </a:solidFill>
              <a:latin typeface="Montserrat"/>
            </a:endParaRPr>
          </a:p>
          <a:p>
            <a:r>
              <a:rPr lang="fr-FR" sz="1000" dirty="0">
                <a:solidFill>
                  <a:srgbClr val="263238"/>
                </a:solidFill>
                <a:latin typeface="Montserrat"/>
              </a:rPr>
              <a:t>Le projet vise également à suivre un paradigme de programmation fonctionnel en écrivant des composants React modulaires et bien documentés pour une maintenabilité optimale.</a:t>
            </a:r>
          </a:p>
        </p:txBody>
      </p:sp>
    </p:spTree>
    <p:extLst>
      <p:ext uri="{BB962C8B-B14F-4D97-AF65-F5344CB8AC3E}">
        <p14:creationId xmlns:p14="http://schemas.microsoft.com/office/powerpoint/2010/main" val="33124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408894" y="591006"/>
            <a:ext cx="6865562"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Phase 1 : Authentification des utilisateurs</a:t>
            </a:r>
          </a:p>
          <a:p>
            <a:pPr marL="0" indent="0"/>
            <a:endParaRPr lang="fr-FR" sz="2800" dirty="0"/>
          </a:p>
        </p:txBody>
      </p:sp>
      <p:sp>
        <p:nvSpPr>
          <p:cNvPr id="12" name="Rectangle 6">
            <a:extLst>
              <a:ext uri="{FF2B5EF4-FFF2-40B4-BE49-F238E27FC236}">
                <a16:creationId xmlns:a16="http://schemas.microsoft.com/office/drawing/2014/main" id="{F23EDE0D-F570-A4E7-BD44-BA23231F747A}"/>
              </a:ext>
            </a:extLst>
          </p:cNvPr>
          <p:cNvSpPr>
            <a:spLocks noChangeArrowheads="1"/>
          </p:cNvSpPr>
          <p:nvPr/>
        </p:nvSpPr>
        <p:spPr bwMode="auto">
          <a:xfrm>
            <a:off x="5586368" y="1946729"/>
            <a:ext cx="3061243"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kumimoji="0" lang="fr-FR" altLang="fr-FR" sz="100" b="0" i="0" u="none" strike="noStrike" cap="none" normalizeH="0" baseline="0" dirty="0">
                <a:ln>
                  <a:noFill/>
                </a:ln>
                <a:solidFill>
                  <a:schemeClr val="tx1"/>
                </a:solidFill>
                <a:effectLst/>
              </a:rPr>
              <a:t>.</a:t>
            </a:r>
            <a:endParaRPr kumimoji="0" lang="fr-FR" altLang="fr-FR" sz="10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ClrTx/>
            </a:pPr>
            <a:endParaRPr lang="fr-FR" sz="1000" dirty="0">
              <a:solidFill>
                <a:srgbClr val="FF0000"/>
              </a:solidFill>
              <a:latin typeface="Montserrat"/>
            </a:endParaRPr>
          </a:p>
          <a:p>
            <a:pPr eaLnBrk="0" fontAlgn="base" hangingPunct="0">
              <a:spcBef>
                <a:spcPct val="0"/>
              </a:spcBef>
              <a:spcAft>
                <a:spcPct val="0"/>
              </a:spcAft>
              <a:buClrTx/>
            </a:pPr>
            <a:endParaRPr lang="fr-FR" sz="1000" dirty="0">
              <a:solidFill>
                <a:srgbClr val="263238"/>
              </a:solidFill>
              <a:latin typeface="Montserrat"/>
            </a:endParaRPr>
          </a:p>
          <a:p>
            <a:pPr eaLnBrk="0" fontAlgn="base" hangingPunct="0">
              <a:spcBef>
                <a:spcPct val="0"/>
              </a:spcBef>
              <a:spcAft>
                <a:spcPct val="0"/>
              </a:spcAft>
              <a:buClrTx/>
            </a:pPr>
            <a:endParaRPr lang="fr-FR" sz="1000" dirty="0">
              <a:solidFill>
                <a:srgbClr val="263238"/>
              </a:solidFill>
              <a:latin typeface="Montserrat"/>
            </a:endParaRPr>
          </a:p>
          <a:p>
            <a:pPr eaLnBrk="0" fontAlgn="base" hangingPunct="0">
              <a:spcBef>
                <a:spcPct val="0"/>
              </a:spcBef>
              <a:spcAft>
                <a:spcPct val="0"/>
              </a:spcAft>
              <a:buClrTx/>
            </a:pPr>
            <a:endParaRPr kumimoji="0" lang="fr-FR" altLang="fr-FR" sz="1000" b="0" i="0" u="none" strike="noStrike" cap="none" normalizeH="0" baseline="0" dirty="0">
              <a:ln>
                <a:noFill/>
              </a:ln>
              <a:solidFill>
                <a:srgbClr val="263238"/>
              </a:solidFill>
              <a:effectLst/>
              <a:latin typeface="Montserrat"/>
            </a:endParaRPr>
          </a:p>
          <a:p>
            <a:pPr eaLnBrk="0" fontAlgn="base" hangingPunct="0">
              <a:spcBef>
                <a:spcPct val="0"/>
              </a:spcBef>
              <a:spcAft>
                <a:spcPct val="0"/>
              </a:spcAft>
              <a:buClrTx/>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Google Shape;581;p29">
            <a:extLst>
              <a:ext uri="{FF2B5EF4-FFF2-40B4-BE49-F238E27FC236}">
                <a16:creationId xmlns:a16="http://schemas.microsoft.com/office/drawing/2014/main" id="{EC470E3D-6084-9DE8-E26F-DC589806E7D6}"/>
              </a:ext>
            </a:extLst>
          </p:cNvPr>
          <p:cNvSpPr txBox="1">
            <a:spLocks/>
          </p:cNvSpPr>
          <p:nvPr/>
        </p:nvSpPr>
        <p:spPr>
          <a:xfrm>
            <a:off x="6146060" y="177318"/>
            <a:ext cx="3239615" cy="699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latinLnBrk="0" hangingPunct="0">
              <a:tabLst/>
            </a:pPr>
            <a:r>
              <a:rPr lang="fr-FR" altLang="fr-FR" sz="1600" dirty="0"/>
              <a:t>Services account service</a:t>
            </a:r>
            <a:endParaRPr lang="fr-FR" sz="1600" dirty="0"/>
          </a:p>
          <a:p>
            <a:pPr marL="0" indent="0"/>
            <a:endParaRPr lang="fr-FR" dirty="0"/>
          </a:p>
        </p:txBody>
      </p:sp>
    </p:spTree>
    <p:extLst>
      <p:ext uri="{BB962C8B-B14F-4D97-AF65-F5344CB8AC3E}">
        <p14:creationId xmlns:p14="http://schemas.microsoft.com/office/powerpoint/2010/main" val="424617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408894" y="591006"/>
            <a:ext cx="6865562"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Phase 1 : Authentification des utilisateurs</a:t>
            </a:r>
          </a:p>
          <a:p>
            <a:pPr marL="0" indent="0"/>
            <a:endParaRPr lang="fr-FR" sz="2800" dirty="0"/>
          </a:p>
        </p:txBody>
      </p:sp>
      <p:sp>
        <p:nvSpPr>
          <p:cNvPr id="12" name="Rectangle 6">
            <a:extLst>
              <a:ext uri="{FF2B5EF4-FFF2-40B4-BE49-F238E27FC236}">
                <a16:creationId xmlns:a16="http://schemas.microsoft.com/office/drawing/2014/main" id="{F23EDE0D-F570-A4E7-BD44-BA23231F747A}"/>
              </a:ext>
            </a:extLst>
          </p:cNvPr>
          <p:cNvSpPr>
            <a:spLocks noChangeArrowheads="1"/>
          </p:cNvSpPr>
          <p:nvPr/>
        </p:nvSpPr>
        <p:spPr bwMode="auto">
          <a:xfrm>
            <a:off x="5632676" y="2072015"/>
            <a:ext cx="310242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000" b="1" dirty="0">
                <a:solidFill>
                  <a:srgbClr val="263238"/>
                </a:solidFill>
                <a:latin typeface="Montserrat"/>
              </a:rPr>
              <a:t>Fonction logout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000" dirty="0">
                <a:solidFill>
                  <a:srgbClr val="263238"/>
                </a:solidFill>
                <a:latin typeface="Montserrat"/>
              </a:rPr>
              <a:t>Cette fonction déconnecte l'utilisateur en supprimant le token du stockage local, en effaçant la session, et en dispatchant les actions Redux userLogout et logoutSuccess</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0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000" b="1" dirty="0">
                <a:solidFill>
                  <a:srgbClr val="263238"/>
                </a:solidFill>
                <a:latin typeface="Montserrat"/>
              </a:rPr>
              <a:t>Objet </a:t>
            </a:r>
            <a:r>
              <a:rPr lang="fr-FR" altLang="fr-FR" sz="1000" b="1" dirty="0" err="1">
                <a:solidFill>
                  <a:srgbClr val="263238"/>
                </a:solidFill>
                <a:latin typeface="Montserrat"/>
              </a:rPr>
              <a:t>auth_service</a:t>
            </a:r>
            <a:r>
              <a:rPr lang="fr-FR" altLang="fr-FR" sz="1000" b="1" dirty="0">
                <a:solidFill>
                  <a:srgbClr val="263238"/>
                </a:solidFill>
                <a:latin typeface="Montserrat"/>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000" dirty="0">
                <a:solidFill>
                  <a:srgbClr val="263238"/>
                </a:solidFill>
                <a:latin typeface="Montserrat"/>
              </a:rPr>
              <a:t>L'objet auth service contient toutes les fonctions d'authentification (login, logout, </a:t>
            </a:r>
            <a:r>
              <a:rPr lang="fr-FR" altLang="fr-FR" sz="1000" dirty="0" err="1">
                <a:solidFill>
                  <a:srgbClr val="263238"/>
                </a:solidFill>
                <a:latin typeface="Montserrat"/>
              </a:rPr>
              <a:t>userProfile</a:t>
            </a:r>
            <a:r>
              <a:rPr lang="fr-FR" altLang="fr-FR" sz="1000" dirty="0">
                <a:solidFill>
                  <a:srgbClr val="263238"/>
                </a:solidFill>
                <a:latin typeface="Montserrat"/>
              </a:rPr>
              <a:t>, updateProfile) et est exporté pour être utilisé dans d'autres parties de l'application.</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0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tabLst/>
            </a:pPr>
            <a:r>
              <a:rPr lang="fr-FR" sz="1000" dirty="0">
                <a:solidFill>
                  <a:srgbClr val="263238"/>
                </a:solidFill>
                <a:latin typeface="Montserrat"/>
              </a:rPr>
              <a:t>Ce module fournit une interface pour gérer l'authentification utilisateur, effectuer des requêtes API, et mettre à jour l'état de l'application via Redux.</a:t>
            </a:r>
            <a:endParaRPr lang="fr-FR" altLang="fr-FR" sz="10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Google Shape;581;p29">
            <a:extLst>
              <a:ext uri="{FF2B5EF4-FFF2-40B4-BE49-F238E27FC236}">
                <a16:creationId xmlns:a16="http://schemas.microsoft.com/office/drawing/2014/main" id="{EC470E3D-6084-9DE8-E26F-DC589806E7D6}"/>
              </a:ext>
            </a:extLst>
          </p:cNvPr>
          <p:cNvSpPr txBox="1">
            <a:spLocks/>
          </p:cNvSpPr>
          <p:nvPr/>
        </p:nvSpPr>
        <p:spPr>
          <a:xfrm>
            <a:off x="6124911" y="241062"/>
            <a:ext cx="3239615" cy="699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latinLnBrk="0" hangingPunct="0">
              <a:tabLst/>
            </a:pPr>
            <a:r>
              <a:rPr lang="fr-FR" altLang="fr-FR" sz="1600" dirty="0"/>
              <a:t>Services account service</a:t>
            </a:r>
            <a:endParaRPr lang="fr-FR" sz="1600" dirty="0"/>
          </a:p>
          <a:p>
            <a:pPr marL="0" indent="0"/>
            <a:endParaRPr lang="fr-FR" dirty="0"/>
          </a:p>
        </p:txBody>
      </p:sp>
      <p:sp>
        <p:nvSpPr>
          <p:cNvPr id="9" name="Rectangle 6">
            <a:extLst>
              <a:ext uri="{FF2B5EF4-FFF2-40B4-BE49-F238E27FC236}">
                <a16:creationId xmlns:a16="http://schemas.microsoft.com/office/drawing/2014/main" id="{07A74633-25DC-6DF8-6BFF-F42D3E6E0B2A}"/>
              </a:ext>
            </a:extLst>
          </p:cNvPr>
          <p:cNvSpPr>
            <a:spLocks noChangeArrowheads="1"/>
          </p:cNvSpPr>
          <p:nvPr/>
        </p:nvSpPr>
        <p:spPr bwMode="auto">
          <a:xfrm>
            <a:off x="5632675" y="795818"/>
            <a:ext cx="3102429"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000" b="1" dirty="0">
                <a:solidFill>
                  <a:srgbClr val="263238"/>
                </a:solidFill>
                <a:latin typeface="Montserrat"/>
              </a:rPr>
              <a:t>Fonction updateProfile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000" dirty="0">
                <a:solidFill>
                  <a:srgbClr val="263238"/>
                </a:solidFill>
                <a:latin typeface="Montserrat"/>
              </a:rPr>
              <a:t>Cette fonction met à jour le profil de l'utilisateur en envoyant une requête PUT à l'API avec le nouveau prénom et nom.</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000" dirty="0">
                <a:solidFill>
                  <a:srgbClr val="263238"/>
                </a:solidFill>
                <a:latin typeface="Montserrat"/>
              </a:rPr>
              <a:t>Si la mise à jour réussit, l'action Redux userUpdateSuccess est dispatchée.</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000" dirty="0">
                <a:solidFill>
                  <a:srgbClr val="263238"/>
                </a:solidFill>
                <a:latin typeface="Montserrat"/>
              </a:rPr>
              <a:t>En cas d'erreur, l'action Redux userUpdateFail est dispatchée.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23500E4-D8CD-F635-4E30-C30CAEBC1BA3}"/>
              </a:ext>
            </a:extLst>
          </p:cNvPr>
          <p:cNvSpPr>
            <a:spLocks noChangeArrowheads="1"/>
          </p:cNvSpPr>
          <p:nvPr/>
        </p:nvSpPr>
        <p:spPr bwMode="auto">
          <a:xfrm>
            <a:off x="0" y="-230832"/>
            <a:ext cx="2327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600" b="0" i="0" u="none" strike="noStrike" cap="none" normalizeH="0" baseline="0" dirty="0">
                <a:ln>
                  <a:noFill/>
                </a:ln>
                <a:solidFill>
                  <a:schemeClr val="tx1"/>
                </a:solidFill>
                <a:effectLst/>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547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408894" y="591006"/>
            <a:ext cx="6865562"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Phase 1 : Authentification des utilisateurs</a:t>
            </a:r>
          </a:p>
          <a:p>
            <a:pPr marL="0" indent="0"/>
            <a:endParaRPr lang="fr-FR" sz="2800" dirty="0"/>
          </a:p>
        </p:txBody>
      </p:sp>
      <p:sp>
        <p:nvSpPr>
          <p:cNvPr id="12" name="Rectangle 6">
            <a:extLst>
              <a:ext uri="{FF2B5EF4-FFF2-40B4-BE49-F238E27FC236}">
                <a16:creationId xmlns:a16="http://schemas.microsoft.com/office/drawing/2014/main" id="{F23EDE0D-F570-A4E7-BD44-BA23231F747A}"/>
              </a:ext>
            </a:extLst>
          </p:cNvPr>
          <p:cNvSpPr>
            <a:spLocks noChangeArrowheads="1"/>
          </p:cNvSpPr>
          <p:nvPr/>
        </p:nvSpPr>
        <p:spPr bwMode="auto">
          <a:xfrm>
            <a:off x="5521054" y="855631"/>
            <a:ext cx="310696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fr-FR" sz="1000" dirty="0">
                <a:solidFill>
                  <a:srgbClr val="263238"/>
                </a:solidFill>
                <a:latin typeface="Montserrat"/>
              </a:rPr>
              <a:t>-Le module UserService propose des services liés aux utilisateurs dans le cadre de l'application.</a:t>
            </a:r>
          </a:p>
          <a:p>
            <a:r>
              <a:rPr lang="fr-FR" sz="1000" dirty="0">
                <a:solidFill>
                  <a:srgbClr val="263238"/>
                </a:solidFill>
                <a:latin typeface="Montserrat"/>
              </a:rPr>
              <a:t>-Il inclut une fonction asynchrone, getUser, qui prend un userId en paramètre et utilise la méthode find sur l'ensemble des données utilisateur pour rechercher l'utilisateur correspondant à cet identifiant.</a:t>
            </a:r>
          </a:p>
          <a:p>
            <a:endParaRPr lang="fr-FR" sz="1000" dirty="0">
              <a:solidFill>
                <a:srgbClr val="263238"/>
              </a:solidFill>
              <a:latin typeface="Montserrat"/>
            </a:endParaRPr>
          </a:p>
          <a:p>
            <a:r>
              <a:rPr lang="fr-FR" sz="1000" dirty="0">
                <a:solidFill>
                  <a:srgbClr val="263238"/>
                </a:solidFill>
                <a:latin typeface="Montserrat"/>
              </a:rPr>
              <a:t>-Si l'utilisateur est trouvé, ses informations sont renvoyées ; sinon, une erreur est levée avec le message "Utilisateur non trouvé".</a:t>
            </a:r>
          </a:p>
          <a:p>
            <a:endParaRPr lang="fr-FR" sz="1000" dirty="0">
              <a:solidFill>
                <a:srgbClr val="263238"/>
              </a:solidFill>
              <a:latin typeface="Montserrat"/>
            </a:endParaRPr>
          </a:p>
          <a:p>
            <a:r>
              <a:rPr lang="fr-FR" sz="1000" dirty="0">
                <a:solidFill>
                  <a:srgbClr val="263238"/>
                </a:solidFill>
                <a:latin typeface="Montserrat"/>
              </a:rPr>
              <a:t>-L'objet userService, exporté, possède une seule propriété : la fonction getUser.</a:t>
            </a:r>
          </a:p>
          <a:p>
            <a:r>
              <a:rPr lang="fr-FR" sz="1000" dirty="0">
                <a:solidFill>
                  <a:srgbClr val="263238"/>
                </a:solidFill>
                <a:latin typeface="Montserrat"/>
              </a:rPr>
              <a:t>-En résumé, ce module offre un service utilisateur simulé permettant de récupérer les informations d'un utilisateur en fonction de son identifiant.</a:t>
            </a:r>
          </a:p>
          <a:p>
            <a:endParaRPr lang="fr-FR" sz="1000" dirty="0">
              <a:solidFill>
                <a:srgbClr val="263238"/>
              </a:solidFill>
              <a:latin typeface="Montserrat"/>
            </a:endParaRPr>
          </a:p>
          <a:p>
            <a:r>
              <a:rPr lang="fr-FR" sz="1000" dirty="0">
                <a:solidFill>
                  <a:srgbClr val="263238"/>
                </a:solidFill>
                <a:latin typeface="Montserrat"/>
              </a:rPr>
              <a:t>-Les données d'utilisateur proviennent d'un fichier JSON, mais dans un contexte réel, elles pourraient être extraites d'une base de données ou d'une API distante.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Google Shape;581;p29">
            <a:extLst>
              <a:ext uri="{FF2B5EF4-FFF2-40B4-BE49-F238E27FC236}">
                <a16:creationId xmlns:a16="http://schemas.microsoft.com/office/drawing/2014/main" id="{EC470E3D-6084-9DE8-E26F-DC589806E7D6}"/>
              </a:ext>
            </a:extLst>
          </p:cNvPr>
          <p:cNvSpPr txBox="1">
            <a:spLocks/>
          </p:cNvSpPr>
          <p:nvPr/>
        </p:nvSpPr>
        <p:spPr>
          <a:xfrm>
            <a:off x="6159110" y="21692"/>
            <a:ext cx="3239615" cy="699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latinLnBrk="0" hangingPunct="0">
              <a:tabLst/>
            </a:pPr>
            <a:r>
              <a:rPr lang="fr-FR" altLang="fr-FR" sz="1600" dirty="0"/>
              <a:t>Services UserServices</a:t>
            </a:r>
            <a:endParaRPr lang="fr-FR" sz="1600" dirty="0"/>
          </a:p>
          <a:p>
            <a:pPr marL="0" indent="0"/>
            <a:endParaRPr lang="fr-FR" dirty="0"/>
          </a:p>
        </p:txBody>
      </p:sp>
    </p:spTree>
    <p:extLst>
      <p:ext uri="{BB962C8B-B14F-4D97-AF65-F5344CB8AC3E}">
        <p14:creationId xmlns:p14="http://schemas.microsoft.com/office/powerpoint/2010/main" val="294611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408894" y="591006"/>
            <a:ext cx="6865562"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Phase 1 : Authentification des utilisateurs</a:t>
            </a:r>
          </a:p>
          <a:p>
            <a:pPr marL="0" indent="0"/>
            <a:endParaRPr lang="fr-FR" sz="2800" dirty="0"/>
          </a:p>
        </p:txBody>
      </p:sp>
      <p:sp>
        <p:nvSpPr>
          <p:cNvPr id="2" name="Google Shape;581;p29">
            <a:extLst>
              <a:ext uri="{FF2B5EF4-FFF2-40B4-BE49-F238E27FC236}">
                <a16:creationId xmlns:a16="http://schemas.microsoft.com/office/drawing/2014/main" id="{B07CDD8C-0D94-58A0-B3C8-0D777D0651FC}"/>
              </a:ext>
            </a:extLst>
          </p:cNvPr>
          <p:cNvSpPr txBox="1">
            <a:spLocks/>
          </p:cNvSpPr>
          <p:nvPr/>
        </p:nvSpPr>
        <p:spPr>
          <a:xfrm>
            <a:off x="6334929" y="139913"/>
            <a:ext cx="1879054" cy="4510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1pPr>
            <a:lvl2pPr marL="914400" marR="0" lvl="1"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2"/>
              </a:buClr>
              <a:buSzPts val="1400"/>
              <a:buFont typeface="Montserrat"/>
              <a:buNone/>
              <a:defRPr sz="2500" b="0" i="0" u="none" strike="noStrike" cap="none">
                <a:solidFill>
                  <a:schemeClr val="accent4"/>
                </a:solidFill>
                <a:latin typeface="Bebas Neue"/>
                <a:ea typeface="Bebas Neue"/>
                <a:cs typeface="Bebas Neue"/>
                <a:sym typeface="Bebas Neue"/>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fr-FR" altLang="fr-FR" sz="1600" dirty="0"/>
              <a:t>Component Account. </a:t>
            </a:r>
          </a:p>
          <a:p>
            <a:pPr marL="0" indent="0"/>
            <a:endParaRPr lang="fr-FR" dirty="0"/>
          </a:p>
        </p:txBody>
      </p:sp>
      <p:sp>
        <p:nvSpPr>
          <p:cNvPr id="10" name="ZoneTexte 9">
            <a:extLst>
              <a:ext uri="{FF2B5EF4-FFF2-40B4-BE49-F238E27FC236}">
                <a16:creationId xmlns:a16="http://schemas.microsoft.com/office/drawing/2014/main" id="{C9A5ECFF-AEFD-5ACD-57D9-ECDDD8F078E1}"/>
              </a:ext>
            </a:extLst>
          </p:cNvPr>
          <p:cNvSpPr txBox="1"/>
          <p:nvPr/>
        </p:nvSpPr>
        <p:spPr>
          <a:xfrm>
            <a:off x="5492930" y="777240"/>
            <a:ext cx="3294427" cy="5186035"/>
          </a:xfrm>
          <a:prstGeom prst="rect">
            <a:avLst/>
          </a:prstGeom>
          <a:noFill/>
        </p:spPr>
        <p:txBody>
          <a:bodyPr wrap="square">
            <a:spAutoFit/>
          </a:bodyPr>
          <a:lstStyle/>
          <a:p>
            <a:r>
              <a:rPr lang="fr-FR" sz="900" dirty="0">
                <a:solidFill>
                  <a:srgbClr val="263238"/>
                </a:solidFill>
                <a:latin typeface="Montserrat"/>
              </a:rPr>
              <a:t>Le code ci-dessus définit un composant React appelé Account, représentant visuellement un compte financier avec des détails tels que le titre du compte, le solde total et le type de compte.</a:t>
            </a:r>
          </a:p>
          <a:p>
            <a:endParaRPr lang="fr-FR" sz="900" dirty="0">
              <a:solidFill>
                <a:srgbClr val="263238"/>
              </a:solidFill>
              <a:latin typeface="Montserrat"/>
            </a:endParaRPr>
          </a:p>
          <a:p>
            <a:r>
              <a:rPr lang="fr-FR" sz="900" b="1" dirty="0">
                <a:solidFill>
                  <a:srgbClr val="263238"/>
                </a:solidFill>
                <a:latin typeface="Montserrat"/>
              </a:rPr>
              <a:t>Définition du composant Account :</a:t>
            </a:r>
          </a:p>
          <a:p>
            <a:r>
              <a:rPr lang="fr-FR" sz="900" dirty="0">
                <a:solidFill>
                  <a:srgbClr val="263238"/>
                </a:solidFill>
                <a:latin typeface="Montserrat"/>
              </a:rPr>
              <a:t>Le composant est une fonction React qui prend les propriétés (props) en tant qu'argument destructuré.</a:t>
            </a:r>
          </a:p>
          <a:p>
            <a:r>
              <a:rPr lang="fr-FR" sz="900" dirty="0">
                <a:solidFill>
                  <a:srgbClr val="263238"/>
                </a:solidFill>
                <a:latin typeface="Montserrat"/>
              </a:rPr>
              <a:t>La fonction retourne une structure JSX représentant visuellement les informations du compte</a:t>
            </a:r>
          </a:p>
          <a:p>
            <a:endParaRPr lang="fr-FR" sz="900" dirty="0">
              <a:solidFill>
                <a:srgbClr val="263238"/>
              </a:solidFill>
              <a:latin typeface="Montserrat"/>
            </a:endParaRPr>
          </a:p>
          <a:p>
            <a:r>
              <a:rPr lang="fr-FR" sz="900" b="1" dirty="0">
                <a:solidFill>
                  <a:srgbClr val="263238"/>
                </a:solidFill>
                <a:latin typeface="Montserrat"/>
              </a:rPr>
              <a:t>La structure comprend deux parties :</a:t>
            </a:r>
          </a:p>
          <a:p>
            <a:r>
              <a:rPr lang="fr-FR" sz="900" u="sng" dirty="0" err="1">
                <a:solidFill>
                  <a:srgbClr val="263238"/>
                </a:solidFill>
                <a:latin typeface="Montserrat"/>
              </a:rPr>
              <a:t>account</a:t>
            </a:r>
            <a:r>
              <a:rPr lang="fr-FR" sz="900" u="sng" dirty="0">
                <a:solidFill>
                  <a:srgbClr val="263238"/>
                </a:solidFill>
                <a:latin typeface="Montserrat"/>
              </a:rPr>
              <a:t>-content-</a:t>
            </a:r>
            <a:r>
              <a:rPr lang="fr-FR" sz="900" u="sng" dirty="0" err="1">
                <a:solidFill>
                  <a:srgbClr val="263238"/>
                </a:solidFill>
                <a:latin typeface="Montserrat"/>
              </a:rPr>
              <a:t>wrapper</a:t>
            </a:r>
            <a:r>
              <a:rPr lang="fr-FR" sz="900" u="sng" dirty="0">
                <a:solidFill>
                  <a:srgbClr val="263238"/>
                </a:solidFill>
                <a:latin typeface="Montserrat"/>
              </a:rPr>
              <a:t> : </a:t>
            </a:r>
            <a:r>
              <a:rPr lang="fr-FR" sz="900" b="1" dirty="0">
                <a:solidFill>
                  <a:srgbClr val="263238"/>
                </a:solidFill>
                <a:latin typeface="Montserrat"/>
              </a:rPr>
              <a:t>Titre du compte </a:t>
            </a:r>
            <a:r>
              <a:rPr lang="fr-FR" sz="900" dirty="0">
                <a:solidFill>
                  <a:srgbClr val="263238"/>
                </a:solidFill>
                <a:latin typeface="Montserrat"/>
              </a:rPr>
              <a:t>(</a:t>
            </a:r>
            <a:r>
              <a:rPr lang="fr-FR" sz="900" dirty="0" err="1">
                <a:solidFill>
                  <a:srgbClr val="263238"/>
                </a:solidFill>
                <a:latin typeface="Montserrat"/>
              </a:rPr>
              <a:t>account-title</a:t>
            </a:r>
            <a:r>
              <a:rPr lang="fr-FR" sz="900" dirty="0">
                <a:solidFill>
                  <a:srgbClr val="263238"/>
                </a:solidFill>
                <a:latin typeface="Montserrat"/>
              </a:rPr>
              <a:t>), </a:t>
            </a:r>
            <a:r>
              <a:rPr lang="fr-FR" sz="900" b="1" dirty="0">
                <a:solidFill>
                  <a:srgbClr val="263238"/>
                </a:solidFill>
                <a:latin typeface="Montserrat"/>
              </a:rPr>
              <a:t>solde total </a:t>
            </a:r>
            <a:r>
              <a:rPr lang="fr-FR" sz="900" dirty="0">
                <a:solidFill>
                  <a:srgbClr val="263238"/>
                </a:solidFill>
                <a:latin typeface="Montserrat"/>
              </a:rPr>
              <a:t>(</a:t>
            </a:r>
            <a:r>
              <a:rPr lang="fr-FR" sz="900" dirty="0" err="1">
                <a:solidFill>
                  <a:srgbClr val="263238"/>
                </a:solidFill>
                <a:latin typeface="Montserrat"/>
              </a:rPr>
              <a:t>account-amount</a:t>
            </a:r>
            <a:r>
              <a:rPr lang="fr-FR" sz="900" dirty="0">
                <a:solidFill>
                  <a:srgbClr val="263238"/>
                </a:solidFill>
                <a:latin typeface="Montserrat"/>
              </a:rPr>
              <a:t>), et </a:t>
            </a:r>
            <a:r>
              <a:rPr lang="fr-FR" sz="900" b="1" dirty="0">
                <a:solidFill>
                  <a:srgbClr val="263238"/>
                </a:solidFill>
                <a:latin typeface="Montserrat"/>
              </a:rPr>
              <a:t>description du type de compte</a:t>
            </a:r>
            <a:r>
              <a:rPr lang="fr-FR" sz="900" dirty="0">
                <a:solidFill>
                  <a:srgbClr val="263238"/>
                </a:solidFill>
                <a:latin typeface="Montserrat"/>
              </a:rPr>
              <a:t> (account-</a:t>
            </a:r>
            <a:r>
              <a:rPr lang="fr-FR" sz="900" dirty="0" err="1">
                <a:solidFill>
                  <a:srgbClr val="263238"/>
                </a:solidFill>
                <a:latin typeface="Montserrat"/>
              </a:rPr>
              <a:t>amount</a:t>
            </a:r>
            <a:r>
              <a:rPr lang="fr-FR" sz="900" dirty="0">
                <a:solidFill>
                  <a:srgbClr val="263238"/>
                </a:solidFill>
                <a:latin typeface="Montserrat"/>
              </a:rPr>
              <a:t>-description).</a:t>
            </a:r>
          </a:p>
          <a:p>
            <a:r>
              <a:rPr lang="fr-FR" sz="900" u="sng" dirty="0">
                <a:solidFill>
                  <a:srgbClr val="263238"/>
                </a:solidFill>
                <a:latin typeface="Montserrat"/>
              </a:rPr>
              <a:t>account-content-</a:t>
            </a:r>
            <a:r>
              <a:rPr lang="fr-FR" sz="900" u="sng" dirty="0" err="1">
                <a:solidFill>
                  <a:srgbClr val="263238"/>
                </a:solidFill>
                <a:latin typeface="Montserrat"/>
              </a:rPr>
              <a:t>wrapper</a:t>
            </a:r>
            <a:r>
              <a:rPr lang="fr-FR" sz="900" u="sng" dirty="0">
                <a:solidFill>
                  <a:srgbClr val="263238"/>
                </a:solidFill>
                <a:latin typeface="Montserrat"/>
              </a:rPr>
              <a:t> </a:t>
            </a:r>
            <a:r>
              <a:rPr lang="fr-FR" sz="900" u="sng" dirty="0" err="1">
                <a:solidFill>
                  <a:srgbClr val="263238"/>
                </a:solidFill>
                <a:latin typeface="Montserrat"/>
              </a:rPr>
              <a:t>cta</a:t>
            </a:r>
            <a:r>
              <a:rPr lang="fr-FR" sz="900" u="sng" dirty="0">
                <a:solidFill>
                  <a:srgbClr val="263238"/>
                </a:solidFill>
                <a:latin typeface="Montserrat"/>
              </a:rPr>
              <a:t> </a:t>
            </a:r>
            <a:r>
              <a:rPr lang="fr-FR" sz="900" dirty="0">
                <a:solidFill>
                  <a:srgbClr val="263238"/>
                </a:solidFill>
                <a:latin typeface="Montserrat"/>
              </a:rPr>
              <a:t>: Bouton (transaction-</a:t>
            </a:r>
            <a:r>
              <a:rPr lang="fr-FR" sz="900" dirty="0" err="1">
                <a:solidFill>
                  <a:srgbClr val="263238"/>
                </a:solidFill>
                <a:latin typeface="Montserrat"/>
              </a:rPr>
              <a:t>button</a:t>
            </a:r>
            <a:r>
              <a:rPr lang="fr-FR" sz="900" dirty="0">
                <a:solidFill>
                  <a:srgbClr val="263238"/>
                </a:solidFill>
                <a:latin typeface="Montserrat"/>
              </a:rPr>
              <a:t>) pour visualiser les transactions.</a:t>
            </a:r>
          </a:p>
          <a:p>
            <a:endParaRPr lang="fr-FR" sz="900" dirty="0">
              <a:solidFill>
                <a:srgbClr val="263238"/>
              </a:solidFill>
              <a:latin typeface="Montserrat"/>
            </a:endParaRPr>
          </a:p>
          <a:p>
            <a:r>
              <a:rPr lang="fr-FR" sz="900" b="1" dirty="0">
                <a:solidFill>
                  <a:srgbClr val="263238"/>
                </a:solidFill>
                <a:latin typeface="Montserrat"/>
              </a:rPr>
              <a:t>Validation des propriétés (PropTypes) :</a:t>
            </a:r>
          </a:p>
          <a:p>
            <a:r>
              <a:rPr lang="fr-FR" sz="900" dirty="0">
                <a:solidFill>
                  <a:srgbClr val="263238"/>
                </a:solidFill>
                <a:latin typeface="Montserrat"/>
              </a:rPr>
              <a:t>-Le composant utilise PropTypes pour définir les types attendus des propriétés (title, total, et type).</a:t>
            </a:r>
          </a:p>
          <a:p>
            <a:r>
              <a:rPr lang="fr-FR" sz="900" dirty="0">
                <a:solidFill>
                  <a:srgbClr val="263238"/>
                </a:solidFill>
                <a:latin typeface="Montserrat"/>
              </a:rPr>
              <a:t>-Toutes les propriétés sont déclarées comme obligatoires (isRequired).</a:t>
            </a:r>
          </a:p>
          <a:p>
            <a:pPr>
              <a:buFont typeface="Arial" panose="020B0604020202020204" pitchFamily="34" charset="0"/>
              <a:buChar char="•"/>
            </a:pPr>
            <a:endParaRPr lang="fr-FR" sz="900" dirty="0">
              <a:solidFill>
                <a:srgbClr val="263238"/>
              </a:solidFill>
              <a:latin typeface="Montserrat"/>
            </a:endParaRPr>
          </a:p>
          <a:p>
            <a:r>
              <a:rPr lang="fr-FR" sz="900" dirty="0">
                <a:solidFill>
                  <a:srgbClr val="263238"/>
                </a:solidFill>
                <a:latin typeface="Montserrat"/>
              </a:rPr>
              <a:t>Ce composant Account est conçu pour afficher les détails d'un compte financier, et la validation des propriétés avec PropTypes garantit que les données fournies au composant sont du type attendu. </a:t>
            </a:r>
            <a:endParaRPr lang="fr-FR" altLang="fr-FR" sz="10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0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0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0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0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0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0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000" dirty="0">
              <a:solidFill>
                <a:srgbClr val="263238"/>
              </a:solidFill>
              <a:latin typeface="Montserrat"/>
            </a:endParaRPr>
          </a:p>
        </p:txBody>
      </p:sp>
    </p:spTree>
    <p:extLst>
      <p:ext uri="{BB962C8B-B14F-4D97-AF65-F5344CB8AC3E}">
        <p14:creationId xmlns:p14="http://schemas.microsoft.com/office/powerpoint/2010/main" val="183389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408894" y="591006"/>
            <a:ext cx="6865562"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Phase 1 : Authentification des utilisateurs</a:t>
            </a:r>
          </a:p>
          <a:p>
            <a:pPr marL="0" indent="0"/>
            <a:endParaRPr lang="fr-FR" sz="2800" dirty="0"/>
          </a:p>
        </p:txBody>
      </p:sp>
      <p:sp>
        <p:nvSpPr>
          <p:cNvPr id="4" name="ZoneTexte 3">
            <a:extLst>
              <a:ext uri="{FF2B5EF4-FFF2-40B4-BE49-F238E27FC236}">
                <a16:creationId xmlns:a16="http://schemas.microsoft.com/office/drawing/2014/main" id="{C6CF2D16-C31E-FFAC-A33E-39676DA4F0B3}"/>
              </a:ext>
            </a:extLst>
          </p:cNvPr>
          <p:cNvSpPr txBox="1"/>
          <p:nvPr/>
        </p:nvSpPr>
        <p:spPr>
          <a:xfrm>
            <a:off x="6283141" y="421729"/>
            <a:ext cx="1657302" cy="338554"/>
          </a:xfrm>
          <a:prstGeom prst="rect">
            <a:avLst/>
          </a:prstGeom>
          <a:noFill/>
        </p:spPr>
        <p:txBody>
          <a:bodyPr wrap="square">
            <a:spAutoFit/>
          </a:bodyPr>
          <a:lstStyle/>
          <a:p>
            <a:pPr eaLnBrk="0" fontAlgn="base" hangingPunct="0">
              <a:spcBef>
                <a:spcPct val="0"/>
              </a:spcBef>
              <a:spcAft>
                <a:spcPct val="0"/>
              </a:spcAft>
              <a:buClrTx/>
            </a:pPr>
            <a:r>
              <a:rPr lang="fr-FR" altLang="fr-FR" sz="1600" dirty="0">
                <a:solidFill>
                  <a:schemeClr val="accent4"/>
                </a:solidFill>
                <a:latin typeface="Bebas Neue"/>
                <a:sym typeface="Bebas Neue"/>
              </a:rPr>
              <a:t>Component Features</a:t>
            </a:r>
          </a:p>
        </p:txBody>
      </p:sp>
      <p:sp>
        <p:nvSpPr>
          <p:cNvPr id="8" name="Rectangle 1">
            <a:extLst>
              <a:ext uri="{FF2B5EF4-FFF2-40B4-BE49-F238E27FC236}">
                <a16:creationId xmlns:a16="http://schemas.microsoft.com/office/drawing/2014/main" id="{C5796E5F-0EA0-53CC-1D54-880B52149467}"/>
              </a:ext>
            </a:extLst>
          </p:cNvPr>
          <p:cNvSpPr>
            <a:spLocks noChangeArrowheads="1"/>
          </p:cNvSpPr>
          <p:nvPr/>
        </p:nvSpPr>
        <p:spPr bwMode="auto">
          <a:xfrm>
            <a:off x="5501612" y="929560"/>
            <a:ext cx="3220359"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Le code ci-dessus définit un composant React nommé Features, représentant une fonctionnalité avec une image, un titre et une description.</a:t>
            </a:r>
          </a:p>
          <a:p>
            <a:pPr marL="0" marR="0" lvl="0" indent="0" algn="l" defTabSz="914400" rtl="0" eaLnBrk="0" fontAlgn="base" latinLnBrk="0" hangingPunct="0">
              <a:lnSpc>
                <a:spcPct val="100000"/>
              </a:lnSpc>
              <a:spcBef>
                <a:spcPct val="0"/>
              </a:spcBef>
              <a:spcAft>
                <a:spcPct val="0"/>
              </a:spcAft>
              <a:buClrTx/>
              <a:buSzTx/>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tabLst/>
            </a:pPr>
            <a:r>
              <a:rPr lang="fr-FR" altLang="fr-FR" sz="900" b="1" dirty="0">
                <a:solidFill>
                  <a:srgbClr val="263238"/>
                </a:solidFill>
                <a:latin typeface="Montserrat"/>
              </a:rPr>
              <a:t>-Définition du composant Features :</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Fonction React prenant les propriétés (props) en tant qu'argument destructuré.</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Retourne une structure JSX représentant une fonctionnalité.</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tabLst/>
            </a:pPr>
            <a:r>
              <a:rPr lang="fr-FR" altLang="fr-FR" sz="900" b="1" dirty="0">
                <a:solidFill>
                  <a:srgbClr val="263238"/>
                </a:solidFill>
                <a:latin typeface="Montserrat"/>
              </a:rPr>
              <a:t>-Structure comprenant :</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Un titre visuellement caché pour l'accessibilité.</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Conteneur pour l'élément de fonctionnalité.</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Image représentant la fonctionnalité, avec un texte alternatif (alt) pour l'accessibilité.</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Titre de la fonctionnalité.</a:t>
            </a:r>
          </a:p>
          <a:p>
            <a:pPr marL="0" marR="0" lvl="0" indent="0" algn="l" defTabSz="914400" rtl="0" eaLnBrk="0" fontAlgn="base" latinLnBrk="0" hangingPunct="0">
              <a:lnSpc>
                <a:spcPct val="100000"/>
              </a:lnSpc>
              <a:spcBef>
                <a:spcPct val="0"/>
              </a:spcBef>
              <a:spcAft>
                <a:spcPct val="0"/>
              </a:spcAft>
              <a:buClrTx/>
              <a:buSzTx/>
              <a:tabLst/>
            </a:pPr>
            <a:r>
              <a:rPr lang="fr-FR" altLang="fr-FR" sz="900" dirty="0">
                <a:solidFill>
                  <a:srgbClr val="263238"/>
                </a:solidFill>
                <a:latin typeface="Montserrat"/>
              </a:rPr>
              <a:t>Description de la fonctionnalité.</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900" dirty="0">
              <a:solidFill>
                <a:srgbClr val="263238"/>
              </a:solidFill>
              <a:latin typeface="Montserrat"/>
            </a:endParaRPr>
          </a:p>
          <a:p>
            <a:pPr marL="0" lvl="0" eaLnBrk="0" fontAlgn="base" hangingPunct="0">
              <a:spcBef>
                <a:spcPct val="0"/>
              </a:spcBef>
              <a:spcAft>
                <a:spcPct val="0"/>
              </a:spcAft>
              <a:buClrTx/>
            </a:pPr>
            <a:r>
              <a:rPr lang="fr-FR" altLang="fr-FR" sz="900" b="1" dirty="0">
                <a:solidFill>
                  <a:srgbClr val="263238"/>
                </a:solidFill>
                <a:latin typeface="Montserrat"/>
              </a:rPr>
              <a:t>-Validation des propriétés (propTypes) :</a:t>
            </a:r>
          </a:p>
          <a:p>
            <a:pPr marL="0" lvl="0" eaLnBrk="0" fontAlgn="base" hangingPunct="0">
              <a:spcBef>
                <a:spcPct val="0"/>
              </a:spcBef>
              <a:spcAft>
                <a:spcPct val="0"/>
              </a:spcAft>
              <a:buClrTx/>
            </a:pPr>
            <a:r>
              <a:rPr lang="fr-FR" altLang="fr-FR" sz="900" dirty="0">
                <a:solidFill>
                  <a:srgbClr val="263238"/>
                </a:solidFill>
                <a:latin typeface="Montserrat"/>
              </a:rPr>
              <a:t>Utilisation de PropTypes pour définir les types attendus des propriétés (image, alt, title, et description).</a:t>
            </a:r>
          </a:p>
          <a:p>
            <a:pPr marL="0" lvl="0" eaLnBrk="0" fontAlgn="base" hangingPunct="0">
              <a:spcBef>
                <a:spcPct val="0"/>
              </a:spcBef>
              <a:spcAft>
                <a:spcPct val="0"/>
              </a:spcAft>
              <a:buClrTx/>
            </a:pPr>
            <a:r>
              <a:rPr lang="fr-FR" altLang="fr-FR" sz="900" dirty="0">
                <a:solidFill>
                  <a:srgbClr val="263238"/>
                </a:solidFill>
                <a:latin typeface="Montserrat"/>
              </a:rPr>
              <a:t>Toutes les propriétés</a:t>
            </a:r>
            <a:r>
              <a:rPr kumimoji="0" lang="fr-FR" altLang="fr-FR" sz="1800" b="0" i="0" u="none" strike="noStrike" cap="none" normalizeH="0" baseline="0" dirty="0">
                <a:ln>
                  <a:noFill/>
                </a:ln>
                <a:solidFill>
                  <a:schemeClr val="tx1"/>
                </a:solidFill>
                <a:effectLst/>
                <a:latin typeface="Arial" panose="020B0604020202020204" pitchFamily="34" charset="0"/>
              </a:rPr>
              <a:t> </a:t>
            </a:r>
            <a:r>
              <a:rPr lang="fr-FR" altLang="fr-FR" sz="900" dirty="0">
                <a:solidFill>
                  <a:srgbClr val="263238"/>
                </a:solidFill>
                <a:latin typeface="Montserrat"/>
              </a:rPr>
              <a:t>sont déclarées comme obligatoires (isRequired).</a:t>
            </a:r>
          </a:p>
          <a:p>
            <a:pPr marL="171450" lvl="0" indent="-171450" defTabSz="914400" eaLnBrk="0" fontAlgn="base" latinLnBrk="0" hangingPunct="0">
              <a:spcBef>
                <a:spcPct val="0"/>
              </a:spcBef>
              <a:spcAft>
                <a:spcPct val="0"/>
              </a:spcAft>
              <a:buClrTx/>
              <a:buSzTx/>
              <a:buFontTx/>
              <a:buChar char="•"/>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solidFill>
                <a:srgbClr val="263238"/>
              </a:solidFill>
              <a:latin typeface="Montserrat"/>
            </a:endParaRPr>
          </a:p>
        </p:txBody>
      </p:sp>
    </p:spTree>
    <p:extLst>
      <p:ext uri="{BB962C8B-B14F-4D97-AF65-F5344CB8AC3E}">
        <p14:creationId xmlns:p14="http://schemas.microsoft.com/office/powerpoint/2010/main" val="161616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2" name="Google Shape;592;p30"/>
          <p:cNvSpPr txBox="1"/>
          <p:nvPr/>
        </p:nvSpPr>
        <p:spPr>
          <a:xfrm>
            <a:off x="841675" y="2763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
        <p:nvSpPr>
          <p:cNvPr id="6" name="Google Shape;591;p30">
            <a:extLst>
              <a:ext uri="{FF2B5EF4-FFF2-40B4-BE49-F238E27FC236}">
                <a16:creationId xmlns:a16="http://schemas.microsoft.com/office/drawing/2014/main" id="{1BBF1D8B-05AC-E9C2-567A-0681C1639936}"/>
              </a:ext>
            </a:extLst>
          </p:cNvPr>
          <p:cNvSpPr txBox="1">
            <a:spLocks/>
          </p:cNvSpPr>
          <p:nvPr/>
        </p:nvSpPr>
        <p:spPr>
          <a:xfrm>
            <a:off x="408894" y="591006"/>
            <a:ext cx="6865562" cy="57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000"/>
              <a:buFont typeface="Bebas Neue"/>
              <a:buNone/>
              <a:defRPr sz="5000" b="1"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4000"/>
              <a:buFont typeface="Bebas Neue"/>
              <a:buNone/>
              <a:defRPr sz="4000" b="0" i="0" u="none" strike="noStrike" cap="none">
                <a:solidFill>
                  <a:schemeClr val="accent1"/>
                </a:solidFill>
                <a:latin typeface="Bebas Neue"/>
                <a:ea typeface="Bebas Neue"/>
                <a:cs typeface="Bebas Neue"/>
                <a:sym typeface="Bebas Neue"/>
              </a:defRPr>
            </a:lvl9pPr>
          </a:lstStyle>
          <a:p>
            <a:r>
              <a:rPr lang="fr-FR" sz="2800" dirty="0"/>
              <a:t>Phase 1 : Authentification des utilisateurs</a:t>
            </a:r>
          </a:p>
          <a:p>
            <a:pPr marL="0" indent="0"/>
            <a:endParaRPr lang="fr-FR" sz="2800" dirty="0"/>
          </a:p>
        </p:txBody>
      </p:sp>
      <p:sp>
        <p:nvSpPr>
          <p:cNvPr id="12" name="Rectangle 6">
            <a:extLst>
              <a:ext uri="{FF2B5EF4-FFF2-40B4-BE49-F238E27FC236}">
                <a16:creationId xmlns:a16="http://schemas.microsoft.com/office/drawing/2014/main" id="{F23EDE0D-F570-A4E7-BD44-BA23231F747A}"/>
              </a:ext>
            </a:extLst>
          </p:cNvPr>
          <p:cNvSpPr>
            <a:spLocks noChangeArrowheads="1"/>
          </p:cNvSpPr>
          <p:nvPr/>
        </p:nvSpPr>
        <p:spPr bwMode="auto">
          <a:xfrm>
            <a:off x="5316584" y="1112046"/>
            <a:ext cx="323958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lang="fr-FR" altLang="fr-FR" sz="900" dirty="0">
                <a:solidFill>
                  <a:srgbClr val="263238"/>
                </a:solidFill>
                <a:latin typeface="Montserrat"/>
              </a:rPr>
              <a:t>Le composant UserHeader est une partie de l'interface utilisateur représentant l'en-tête utilisateur. </a:t>
            </a:r>
          </a:p>
          <a:p>
            <a:pPr eaLnBrk="0" fontAlgn="base" hangingPunct="0">
              <a:spcBef>
                <a:spcPct val="0"/>
              </a:spcBef>
              <a:spcAft>
                <a:spcPct val="0"/>
              </a:spcAft>
              <a:buClrTx/>
            </a:pPr>
            <a:endParaRPr lang="fr-FR" altLang="fr-FR" sz="900" dirty="0">
              <a:solidFill>
                <a:srgbClr val="263238"/>
              </a:solidFill>
              <a:latin typeface="Montserrat"/>
            </a:endParaRPr>
          </a:p>
          <a:p>
            <a:pPr eaLnBrk="0" fontAlgn="base" hangingPunct="0">
              <a:spcBef>
                <a:spcPct val="0"/>
              </a:spcBef>
              <a:spcAft>
                <a:spcPct val="0"/>
              </a:spcAft>
              <a:buClrTx/>
            </a:pPr>
            <a:endParaRPr lang="fr-FR" altLang="fr-FR" sz="900" dirty="0">
              <a:solidFill>
                <a:srgbClr val="263238"/>
              </a:solidFill>
              <a:latin typeface="Montserrat"/>
            </a:endParaRPr>
          </a:p>
          <a:p>
            <a:pPr eaLnBrk="0" fontAlgn="base" hangingPunct="0">
              <a:spcBef>
                <a:spcPct val="0"/>
              </a:spcBef>
              <a:spcAft>
                <a:spcPct val="0"/>
              </a:spcAft>
              <a:buClrTx/>
            </a:pPr>
            <a:r>
              <a:rPr lang="fr-FR" altLang="fr-FR" sz="900" b="1" dirty="0">
                <a:solidFill>
                  <a:srgbClr val="263238"/>
                </a:solidFill>
                <a:latin typeface="Montserrat"/>
              </a:rPr>
              <a:t>Utilisation de Redux :</a:t>
            </a:r>
          </a:p>
          <a:p>
            <a:pPr eaLnBrk="0" fontAlgn="base" hangingPunct="0">
              <a:spcBef>
                <a:spcPct val="0"/>
              </a:spcBef>
              <a:spcAft>
                <a:spcPct val="0"/>
              </a:spcAft>
              <a:buClrTx/>
            </a:pPr>
            <a:r>
              <a:rPr lang="fr-FR" altLang="fr-FR" sz="900" dirty="0">
                <a:solidFill>
                  <a:srgbClr val="263238"/>
                </a:solidFill>
                <a:latin typeface="Montserrat"/>
              </a:rPr>
              <a:t>Le composant utilise le hook useSelector de Redux pour extraire les informations utilisateur (user), le prénom (firstName), le nom de famille (lastName), et le token depuis le store Redux.</a:t>
            </a:r>
          </a:p>
          <a:p>
            <a:pPr eaLnBrk="0" fontAlgn="base" hangingPunct="0">
              <a:spcBef>
                <a:spcPct val="0"/>
              </a:spcBef>
              <a:spcAft>
                <a:spcPct val="0"/>
              </a:spcAft>
              <a:buClrTx/>
            </a:pPr>
            <a:endParaRPr lang="fr-FR" altLang="fr-FR" sz="900" dirty="0">
              <a:solidFill>
                <a:srgbClr val="263238"/>
              </a:solidFill>
              <a:latin typeface="Montserrat"/>
            </a:endParaRPr>
          </a:p>
          <a:p>
            <a:pPr eaLnBrk="0" fontAlgn="base" hangingPunct="0">
              <a:spcBef>
                <a:spcPct val="0"/>
              </a:spcBef>
              <a:spcAft>
                <a:spcPct val="0"/>
              </a:spcAft>
              <a:buClrTx/>
            </a:pPr>
            <a:r>
              <a:rPr lang="fr-FR" altLang="fr-FR" sz="900" dirty="0">
                <a:solidFill>
                  <a:srgbClr val="263238"/>
                </a:solidFill>
                <a:latin typeface="Montserrat"/>
              </a:rPr>
              <a:t>Le hook useDispatch est utilisé pour obtenir la fonction de dispatch Redux.</a:t>
            </a:r>
          </a:p>
          <a:p>
            <a:pPr eaLnBrk="0" fontAlgn="base" hangingPunct="0">
              <a:spcBef>
                <a:spcPct val="0"/>
              </a:spcBef>
              <a:spcAft>
                <a:spcPct val="0"/>
              </a:spcAft>
              <a:buClrTx/>
            </a:pPr>
            <a:endParaRPr lang="fr-FR" altLang="fr-FR" sz="900" dirty="0">
              <a:solidFill>
                <a:srgbClr val="263238"/>
              </a:solidFill>
              <a:latin typeface="Montserrat"/>
            </a:endParaRPr>
          </a:p>
          <a:p>
            <a:pPr eaLnBrk="0" fontAlgn="base" hangingPunct="0">
              <a:spcBef>
                <a:spcPct val="0"/>
              </a:spcBef>
              <a:spcAft>
                <a:spcPct val="0"/>
              </a:spcAft>
              <a:buClrTx/>
            </a:pPr>
            <a:r>
              <a:rPr lang="fr-FR" altLang="fr-FR" sz="900" b="1" dirty="0">
                <a:solidFill>
                  <a:srgbClr val="263238"/>
                </a:solidFill>
                <a:latin typeface="Montserrat"/>
              </a:rPr>
              <a:t>Gestion de l'état local :</a:t>
            </a:r>
          </a:p>
          <a:p>
            <a:pPr eaLnBrk="0" fontAlgn="base" hangingPunct="0">
              <a:spcBef>
                <a:spcPct val="0"/>
              </a:spcBef>
              <a:spcAft>
                <a:spcPct val="0"/>
              </a:spcAft>
              <a:buClrTx/>
            </a:pPr>
            <a:r>
              <a:rPr lang="fr-FR" altLang="fr-FR" sz="900" dirty="0">
                <a:solidFill>
                  <a:srgbClr val="263238"/>
                </a:solidFill>
                <a:latin typeface="Montserrat"/>
              </a:rPr>
              <a:t>Le composant utilise le hook useState pour gérer l'état local edit, qui indique si le mode édition est activé.</a:t>
            </a:r>
          </a:p>
          <a:p>
            <a:pPr eaLnBrk="0" fontAlgn="base" hangingPunct="0">
              <a:spcBef>
                <a:spcPct val="0"/>
              </a:spcBef>
              <a:spcAft>
                <a:spcPct val="0"/>
              </a:spcAft>
              <a:buClrTx/>
            </a:pPr>
            <a:endParaRPr lang="fr-FR" altLang="fr-FR" sz="900" dirty="0">
              <a:solidFill>
                <a:srgbClr val="263238"/>
              </a:solidFill>
              <a:latin typeface="Montserrat"/>
            </a:endParaRPr>
          </a:p>
          <a:p>
            <a:pPr eaLnBrk="0" fontAlgn="base" hangingPunct="0">
              <a:spcBef>
                <a:spcPct val="0"/>
              </a:spcBef>
              <a:spcAft>
                <a:spcPct val="0"/>
              </a:spcAft>
              <a:buClrTx/>
            </a:pPr>
            <a:r>
              <a:rPr lang="fr-FR" altLang="fr-FR" sz="900" dirty="0">
                <a:solidFill>
                  <a:srgbClr val="263238"/>
                </a:solidFill>
                <a:latin typeface="Montserrat"/>
              </a:rPr>
              <a:t>Deux autres états locaux, newFirstName et newLastName, sont utilisés pour stocker les nouveaux prénom et nom lors de l'édition.</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900" dirty="0">
              <a:solidFill>
                <a:srgbClr val="263238"/>
              </a:solidFill>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 name="ZoneTexte 1">
            <a:extLst>
              <a:ext uri="{FF2B5EF4-FFF2-40B4-BE49-F238E27FC236}">
                <a16:creationId xmlns:a16="http://schemas.microsoft.com/office/drawing/2014/main" id="{7087AD6D-323B-2CFF-20B7-B80F552557EF}"/>
              </a:ext>
            </a:extLst>
          </p:cNvPr>
          <p:cNvSpPr txBox="1"/>
          <p:nvPr/>
        </p:nvSpPr>
        <p:spPr>
          <a:xfrm>
            <a:off x="6069330" y="591006"/>
            <a:ext cx="1807572" cy="338554"/>
          </a:xfrm>
          <a:prstGeom prst="rect">
            <a:avLst/>
          </a:prstGeom>
          <a:noFill/>
        </p:spPr>
        <p:txBody>
          <a:bodyPr wrap="square">
            <a:spAutoFit/>
          </a:bodyPr>
          <a:lstStyle/>
          <a:p>
            <a:pPr eaLnBrk="0" fontAlgn="base" hangingPunct="0">
              <a:spcBef>
                <a:spcPct val="0"/>
              </a:spcBef>
              <a:spcAft>
                <a:spcPct val="0"/>
              </a:spcAft>
              <a:buClrTx/>
            </a:pPr>
            <a:r>
              <a:rPr lang="fr-FR" altLang="fr-FR" sz="1600" dirty="0">
                <a:solidFill>
                  <a:schemeClr val="accent4"/>
                </a:solidFill>
                <a:latin typeface="Bebas Neue"/>
                <a:sym typeface="Bebas Neue"/>
              </a:rPr>
              <a:t>Component UserHeader</a:t>
            </a:r>
          </a:p>
        </p:txBody>
      </p:sp>
    </p:spTree>
    <p:extLst>
      <p:ext uri="{BB962C8B-B14F-4D97-AF65-F5344CB8AC3E}">
        <p14:creationId xmlns:p14="http://schemas.microsoft.com/office/powerpoint/2010/main" val="2753372915"/>
      </p:ext>
    </p:extLst>
  </p:cSld>
  <p:clrMapOvr>
    <a:masterClrMapping/>
  </p:clrMapOvr>
</p:sld>
</file>

<file path=ppt/theme/theme1.xml><?xml version="1.0" encoding="utf-8"?>
<a:theme xmlns:a="http://schemas.openxmlformats.org/drawingml/2006/main" name="SEO and SEM Company Profile by Slidesgo">
  <a:themeElements>
    <a:clrScheme name="Simple Light">
      <a:dk1>
        <a:srgbClr val="000000"/>
      </a:dk1>
      <a:lt1>
        <a:srgbClr val="FFFFFF"/>
      </a:lt1>
      <a:dk2>
        <a:srgbClr val="696969"/>
      </a:dk2>
      <a:lt2>
        <a:srgbClr val="FFFFFF"/>
      </a:lt2>
      <a:accent1>
        <a:srgbClr val="EF5E43"/>
      </a:accent1>
      <a:accent2>
        <a:srgbClr val="C8D7EE"/>
      </a:accent2>
      <a:accent3>
        <a:srgbClr val="46486A"/>
      </a:accent3>
      <a:accent4>
        <a:srgbClr val="2C49AA"/>
      </a:accent4>
      <a:accent5>
        <a:srgbClr val="F9BF1C"/>
      </a:accent5>
      <a:accent6>
        <a:srgbClr val="3494E2"/>
      </a:accent6>
      <a:hlink>
        <a:srgbClr val="77777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4105</TotalTime>
  <Words>2911</Words>
  <Application>Microsoft Office PowerPoint</Application>
  <PresentationFormat>Affichage à l'écran (16:9)</PresentationFormat>
  <Paragraphs>299</Paragraphs>
  <Slides>19</Slides>
  <Notes>19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Open Sans</vt:lpstr>
      <vt:lpstr>Montserrat</vt:lpstr>
      <vt:lpstr>Montserrat Black</vt:lpstr>
      <vt:lpstr>Bebas Neue</vt:lpstr>
      <vt:lpstr>SEO and SEM Company Profile by Slidesgo</vt:lpstr>
      <vt:lpstr>                         Projet 14   Faites passer une librairie jQuery vers React      </vt:lpstr>
      <vt:lpstr>Sommaire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7 - Développez un algorithme de recherche en JavaScript</dc:title>
  <dc:creator>Usman Mughal</dc:creator>
  <cp:lastModifiedBy>Usman Mughal</cp:lastModifiedBy>
  <cp:revision>490</cp:revision>
  <dcterms:modified xsi:type="dcterms:W3CDTF">2024-02-09T14:54:25Z</dcterms:modified>
</cp:coreProperties>
</file>