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425" r:id="rId3"/>
    <p:sldId id="422" r:id="rId4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9933"/>
    <a:srgbClr val="333399"/>
    <a:srgbClr val="000099"/>
    <a:srgbClr val="FFFFCC"/>
    <a:srgbClr val="D2ECFE"/>
    <a:srgbClr val="FFCC66"/>
    <a:srgbClr val="41969D"/>
    <a:srgbClr val="1D1D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0827" autoAdjust="0"/>
  </p:normalViewPr>
  <p:slideViewPr>
    <p:cSldViewPr>
      <p:cViewPr varScale="1">
        <p:scale>
          <a:sx n="71" d="100"/>
          <a:sy n="71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B7118-4D47-46E0-9D2D-8264E3DC5B87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3C5A-CB5F-4B6C-9F74-AFF2425D7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201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0FE5842-4964-40EA-B01A-D0E23978AD9F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BF8020-E0AB-4CCE-A63E-42528F94B0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5714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BF8020-E0AB-4CCE-A63E-42528F94B0E5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725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BF8020-E0AB-4CCE-A63E-42528F94B0E5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98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0" y="0"/>
            <a:ext cx="9144000" cy="6884988"/>
            <a:chOff x="0" y="0"/>
            <a:chExt cx="5760" cy="4337"/>
          </a:xfrm>
        </p:grpSpPr>
        <p:pic>
          <p:nvPicPr>
            <p:cNvPr id="5" name="Picture 60" descr="ipc最終その2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"/>
              <a:ext cx="5760" cy="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1"/>
            <p:cNvSpPr>
              <a:spLocks noChangeArrowheads="1"/>
            </p:cNvSpPr>
            <p:nvPr userDrawn="1"/>
          </p:nvSpPr>
          <p:spPr bwMode="auto">
            <a:xfrm>
              <a:off x="0" y="0"/>
              <a:ext cx="884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ja-JP" altLang="en-US">
                <a:latin typeface="HG明朝E" panose="02020909000000000000" pitchFamily="17" charset="-128"/>
                <a:ea typeface="HG明朝E" panose="02020909000000000000" pitchFamily="17" charset="-128"/>
              </a:endParaRP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3708400" y="6426200"/>
            <a:ext cx="1727200" cy="288925"/>
            <a:chOff x="2336" y="4048"/>
            <a:chExt cx="1088" cy="182"/>
          </a:xfrm>
        </p:grpSpPr>
        <p:sp>
          <p:nvSpPr>
            <p:cNvPr id="9" name="Text Box 44"/>
            <p:cNvSpPr txBox="1">
              <a:spLocks noChangeArrowheads="1"/>
            </p:cNvSpPr>
            <p:nvPr userDrawn="1"/>
          </p:nvSpPr>
          <p:spPr bwMode="auto">
            <a:xfrm>
              <a:off x="2517" y="4048"/>
              <a:ext cx="7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ja-JP" altLang="en-US" sz="1200" dirty="0">
                  <a:solidFill>
                    <a:schemeClr val="bg1"/>
                  </a:solidFill>
                  <a:latin typeface="HG明朝E" panose="02020909000000000000" pitchFamily="17" charset="-128"/>
                  <a:ea typeface="HG明朝E" panose="02020909000000000000" pitchFamily="17" charset="-128"/>
                </a:rPr>
                <a:t>無断複製禁止</a:t>
              </a:r>
            </a:p>
          </p:txBody>
        </p:sp>
        <p:sp>
          <p:nvSpPr>
            <p:cNvPr id="10" name="AutoShape 45"/>
            <p:cNvSpPr>
              <a:spLocks noChangeArrowheads="1"/>
            </p:cNvSpPr>
            <p:nvPr userDrawn="1"/>
          </p:nvSpPr>
          <p:spPr bwMode="auto">
            <a:xfrm>
              <a:off x="2336" y="4048"/>
              <a:ext cx="1088" cy="182"/>
            </a:xfrm>
            <a:prstGeom prst="roundRect">
              <a:avLst>
                <a:gd name="adj" fmla="val 9889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ja-JP" altLang="en-US">
                <a:latin typeface="HG明朝E" panose="02020909000000000000" pitchFamily="17" charset="-128"/>
                <a:ea typeface="HG明朝E" panose="02020909000000000000" pitchFamily="17" charset="-128"/>
              </a:endParaRPr>
            </a:p>
          </p:txBody>
        </p:sp>
      </p:grp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5795963" y="6497638"/>
            <a:ext cx="3160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インクリメント</a:t>
            </a:r>
            <a:r>
              <a:rPr lang="en-US" altLang="ja-JP" sz="10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P </a:t>
            </a:r>
            <a:r>
              <a:rPr lang="ja-JP" altLang="en-US" sz="10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第二商品部　　　　　　　　　　　　　　　　　　　　　　　　　　　　　</a:t>
            </a:r>
          </a:p>
        </p:txBody>
      </p:sp>
      <p:sp>
        <p:nvSpPr>
          <p:cNvPr id="10289" name="Rectangle 4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63800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0290" name="Rectangle 5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4365625"/>
            <a:ext cx="6400800" cy="1752600"/>
          </a:xfrm>
        </p:spPr>
        <p:txBody>
          <a:bodyPr/>
          <a:lstStyle>
            <a:lvl1pPr marL="0" indent="0" algn="ctr">
              <a:defRPr sz="160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3" name="Rectangle 5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Rectangle 5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31013" y="63087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fld id="{1A5C0C04-4097-4333-AD86-F1461646EF87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270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FC28B-F863-4E54-A1F4-386948E2E145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6249-69C2-4D51-AABD-4BF0FF8158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87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7848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7848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9DD7-92CA-4CC0-8B8B-B8BA8369C312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6C39-41D5-4F92-91EA-EB09B19E03E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400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2A4A-CBB4-4CC0-AE0D-C1A11231E95B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38329-2369-4667-86A2-E83E4BED97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974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807EA-D8E8-413A-8AD9-6BF8DA9081C0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B0A1-4E67-4BEE-AA8F-F6911C903D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62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46170-4E17-4710-8CE7-8B3A0C6E00BE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2B02A-5C06-4F0D-ABED-E88E6243F8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618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C87D-F489-4023-855B-CC489B271D6F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BDA0-ECFF-4D78-BB89-237B40AC02C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534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1F019-243E-4BDB-851C-626147C65C58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9CC1C-47A2-44E4-831C-3F905CFE3B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26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4E84A-925E-4AF1-B974-F37DD1E8E7D3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99A7-C712-481E-9979-62B0C0248F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968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732F-D267-4A8E-AD60-D7A17E1592A9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9059-ED93-48A3-8593-721DBA3197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645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C3DA7-69A2-443A-BC50-A821CBEE1401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1BE2A-A857-4382-9023-7DBD80A04D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17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  <a:lvl2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2pPr>
            <a:lvl3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3pPr>
            <a:lvl4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4pPr>
            <a:lvl5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fld id="{4E6C5C40-3798-4A46-93E6-A41D36D61D52}" type="datetimeFigureOut">
              <a:rPr lang="ja-JP" altLang="en-US" smtClean="0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fld id="{9D1ECCF7-0432-47DA-B5CE-9038444492F2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5030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0754B-52D5-4AA1-AF89-362EE802C17E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60289-FB46-4D94-A9DC-602A8923DE1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42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AA90-7DFE-45D9-A536-B1B17B591E82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71424-ECA2-4E6F-B06C-D2C04E8BCC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925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B21-DFA7-4586-A933-F49F19D11316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935C-343A-4F9F-ABC8-DB8A1C3DB4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36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fld id="{96537D03-66FA-4BC8-AAD5-2D7C83FE885F}" type="datetimeFigureOut">
              <a:rPr lang="ja-JP" altLang="en-US" smtClean="0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pPr>
              <a:defRPr/>
            </a:pPr>
            <a:fld id="{01E97383-47D4-4464-85A5-6DDEC53B6BFA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7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C25D6-3AB1-449D-8D9C-AF90AE26FFBB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746CE-8079-4039-BE3A-0BC5E5B952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5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8EFA-CF63-4C19-8411-60A31C857ABA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8734-9403-4845-B385-94768BD250C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11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901D0-AD4B-40B9-A6E5-4170BF2AEE10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866C7-B8B7-4E3C-B7A9-AC27DD4DEF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45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8869B-D174-4B4F-9A5D-9B36F98B4A45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B309D-5691-4730-8E85-22F30078C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022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71E23-19EF-4E23-B2FA-41C310473141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9A89-D54D-4B35-AD81-58EE5DD894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169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70294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6906-5E00-40A1-B839-E747BB675DF8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70294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ABE71-D1D5-4E83-A7C2-A81710AE7B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13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4" descr="ライン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8166100" y="6283325"/>
            <a:ext cx="798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1000" u="sng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PAGE</a:t>
            </a:r>
            <a:r>
              <a:rPr lang="ja-JP" altLang="en-US" sz="1000" u="sng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</a:t>
            </a:r>
            <a:r>
              <a:rPr lang="en-US" altLang="ja-JP" sz="1000" u="sng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.01</a:t>
            </a:r>
          </a:p>
        </p:txBody>
      </p:sp>
      <p:sp>
        <p:nvSpPr>
          <p:cNvPr id="1028" name="Text Box 26"/>
          <p:cNvSpPr txBox="1">
            <a:spLocks noChangeArrowheads="1"/>
          </p:cNvSpPr>
          <p:nvPr/>
        </p:nvSpPr>
        <p:spPr bwMode="auto">
          <a:xfrm>
            <a:off x="7451725" y="115888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>
                <a:solidFill>
                  <a:srgbClr val="D80A31"/>
                </a:solidFill>
                <a:latin typeface="Arial Black" pitchFamily="34" charset="0"/>
                <a:ea typeface="HGS創英角ｺﾞｼｯｸUB" pitchFamily="50" charset="-128"/>
              </a:rPr>
              <a:t>Confidential</a:t>
            </a:r>
          </a:p>
        </p:txBody>
      </p:sp>
      <p:sp>
        <p:nvSpPr>
          <p:cNvPr id="1029" name="Text Box 31"/>
          <p:cNvSpPr txBox="1">
            <a:spLocks noChangeArrowheads="1"/>
          </p:cNvSpPr>
          <p:nvPr/>
        </p:nvSpPr>
        <p:spPr bwMode="auto">
          <a:xfrm>
            <a:off x="6156325" y="6497638"/>
            <a:ext cx="280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インクリメントＰ株式会社</a:t>
            </a:r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sng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481C4C34-3969-43FC-826D-BBC22492FB7F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1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8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2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033" name="Picture 42" descr="名称未設定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1009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00E3F8-A9C7-4FEA-BFC3-2B33ACE41FB1}" type="datetimeFigureOut">
              <a:rPr lang="ja-JP" altLang="en-US"/>
              <a:pPr>
                <a:defRPr/>
              </a:pPr>
              <a:t>2018/1/16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6C05AD-6E5B-47DB-8C79-54EF948038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mapbox-gl-js/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について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7" y="1314847"/>
            <a:ext cx="8525677" cy="513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8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Mapbox</a:t>
            </a:r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GL</a:t>
            </a:r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を使ったベクターマップやライン・マーカーの描画、</a:t>
            </a:r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8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MapFan</a:t>
            </a:r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 </a:t>
            </a:r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の一部機能のサンプルコードを提供しております。</a:t>
            </a:r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※Google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Chrome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ではクロスドメイン制約のため、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サーバ上に配置する必要があります。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Mozilla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FireFox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ではローカルに配置した状態で表示が可能です。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en-US" altLang="ja-JP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Mapbox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GL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の仕様は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https://www.mapbox.com/mapbox-gl-js/api/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をご参照ください。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・ベクターマップ描画</a:t>
            </a:r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main.js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内に記述しております。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地図表示スタイルは </a:t>
            </a:r>
            <a:r>
              <a:rPr lang="en-US" altLang="ja-JP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style.json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に定義しております。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・ルート検索とライン描画</a:t>
            </a:r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・住所・郵便番号検索とマーカー描画</a:t>
            </a:r>
            <a:endParaRPr lang="en-US" altLang="ja-JP" sz="1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main.js 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内に記述しております。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各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のリクエストの前に、認証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にて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認証をおこなう必要があります。認証の戻り値として、各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を利用するためのアクセスキーが取得できます（サンプルには認証処理も記述しております）。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MapFan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の詳細な仕様は、「サーバ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技術仕様書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sz="1400" kern="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docx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」をご参照ください。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C76ADE-7AF3-4C99-9A5C-F140EA47B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7" y="980728"/>
            <a:ext cx="8918446" cy="5466853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24480CEC-28A6-4100-98DD-804FB906592C}"/>
              </a:ext>
            </a:extLst>
          </p:cNvPr>
          <p:cNvSpPr/>
          <p:nvPr/>
        </p:nvSpPr>
        <p:spPr>
          <a:xfrm>
            <a:off x="2195736" y="3573016"/>
            <a:ext cx="2736304" cy="1440160"/>
          </a:xfrm>
          <a:prstGeom prst="wedgeEllipseCallout">
            <a:avLst>
              <a:gd name="adj1" fmla="val 81590"/>
              <a:gd name="adj2" fmla="val -59584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クリックしたポイントを、ルート検索の地点に設定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554BF63B-D195-42D2-A06F-2A9220D3BE9B}"/>
              </a:ext>
            </a:extLst>
          </p:cNvPr>
          <p:cNvSpPr/>
          <p:nvPr/>
        </p:nvSpPr>
        <p:spPr>
          <a:xfrm>
            <a:off x="3203848" y="410419"/>
            <a:ext cx="2736304" cy="1440160"/>
          </a:xfrm>
          <a:prstGeom prst="wedgeEllipseCallout">
            <a:avLst>
              <a:gd name="adj1" fmla="val 90427"/>
              <a:gd name="adj2" fmla="val 59698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ルート検索と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ライン描画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53A6840-3CAB-4EFB-9D1F-167CB328E32A}"/>
              </a:ext>
            </a:extLst>
          </p:cNvPr>
          <p:cNvSpPr/>
          <p:nvPr/>
        </p:nvSpPr>
        <p:spPr>
          <a:xfrm>
            <a:off x="5718855" y="4653136"/>
            <a:ext cx="2736304" cy="1440160"/>
          </a:xfrm>
          <a:prstGeom prst="wedgeEllipseCallout">
            <a:avLst>
              <a:gd name="adj1" fmla="val 15442"/>
              <a:gd name="adj2" fmla="val -134632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住所検索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</a:rPr>
              <a:t>郵便番号検索と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マーカー描画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604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PC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PTテンプレートREDシンプルバージョン（要管理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テンプレートREDシンプルバージョン（要管理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6654</TotalTime>
  <Words>55</Words>
  <Application>Microsoft Office PowerPoint</Application>
  <PresentationFormat>画面に合わせる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HGP創英角ｺﾞｼｯｸUB</vt:lpstr>
      <vt:lpstr>HGS創英角ｺﾞｼｯｸUB</vt:lpstr>
      <vt:lpstr>HG明朝E</vt:lpstr>
      <vt:lpstr>ＭＳ Ｐゴシック</vt:lpstr>
      <vt:lpstr>メイリオ</vt:lpstr>
      <vt:lpstr>Arial</vt:lpstr>
      <vt:lpstr>Arial Black</vt:lpstr>
      <vt:lpstr>Calibri</vt:lpstr>
      <vt:lpstr>テーマ1</vt:lpstr>
      <vt:lpstr>デザインの設定</vt:lpstr>
      <vt:lpstr>サンプルHTMLについて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インクリメントP株式会社</dc:creator>
  <cp:lastModifiedBy>磯部 亮介</cp:lastModifiedBy>
  <cp:revision>767</cp:revision>
  <cp:lastPrinted>2014-07-18T10:50:00Z</cp:lastPrinted>
  <dcterms:created xsi:type="dcterms:W3CDTF">2013-07-16T01:25:18Z</dcterms:created>
  <dcterms:modified xsi:type="dcterms:W3CDTF">2018-01-16T01:28:01Z</dcterms:modified>
</cp:coreProperties>
</file>