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2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53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1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41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3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4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5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3D14-27DC-2A42-83D2-955D40EAE55D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6FD5-6553-AC41-9F7A-C00F9D64E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01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lio.kddi-web.com/#signup" TargetMode="External"/><Relationship Id="rId4" Type="http://schemas.openxmlformats.org/officeDocument/2006/relationships/hyperlink" Target="https://shard-blog.kddi-web.com/webinfo/36" TargetMode="External"/><Relationship Id="rId5" Type="http://schemas.openxmlformats.org/officeDocument/2006/relationships/hyperlink" Target="https://jp.twilio.com/docs/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2453268" cy="137996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98594" y="336038"/>
            <a:ext cx="917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Twilio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（トゥイリオ）は、サンフランシスコ生まれの「クラウド型のコミュニケーション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API</a:t>
            </a:r>
            <a:r>
              <a:rPr lang="ja-JP" altLang="en-US" sz="2000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サービス」です。</a:t>
            </a:r>
            <a:endParaRPr kumimoji="1" lang="ja-JP" altLang="en-US" sz="20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683512" y="1282388"/>
            <a:ext cx="3122342" cy="63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Twilio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でできること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14950" y="2085278"/>
            <a:ext cx="6672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プログラムを使って、電話をかけたり</a:t>
            </a:r>
            <a:r>
              <a:rPr kumimoji="1" lang="en-US" altLang="ja-JP" dirty="0" smtClean="0"/>
              <a:t>SMS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送れます。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世界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カ国に電話をかけたり受けたりできます。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着信した電話にプログラムで応答できます。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ビデオ通話アプリを作ることができます。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チャットサービスを作ることができます。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コールセンターシステムを構築することができます。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314950" y="4006875"/>
            <a:ext cx="3122342" cy="63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Twilio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を始めよう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14950" y="4809765"/>
            <a:ext cx="6672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まずはトライアルアカウントを作成しましょう。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hlinkClick r:id="rId3"/>
              </a:rPr>
              <a:t>https://twilio.kddi-web.com/#signup</a:t>
            </a:r>
            <a:endParaRPr kumimoji="1"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lang="ja-JP" altLang="en-US" dirty="0" smtClean="0"/>
              <a:t>動画のチュートリアルがあります。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4"/>
              </a:rPr>
              <a:t>https://shared-blog.kddi-web.com/webinfo/36</a:t>
            </a:r>
            <a:endParaRPr lang="en-US" altLang="ja-JP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dirty="0" smtClean="0"/>
              <a:t>ドキュメントも充実しています。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hlinkClick r:id="rId5"/>
              </a:rPr>
              <a:t>https://jp.twilio.com/docs/</a:t>
            </a:r>
            <a:endParaRPr kumimoji="1" lang="en-US" altLang="ja-JP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" y="1608734"/>
            <a:ext cx="5060563" cy="5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631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W6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高橋克己</dc:creator>
  <cp:lastModifiedBy>垣内勇人</cp:lastModifiedBy>
  <cp:revision>5</cp:revision>
  <dcterms:created xsi:type="dcterms:W3CDTF">2018-01-05T01:26:57Z</dcterms:created>
  <dcterms:modified xsi:type="dcterms:W3CDTF">2018-01-16T16:00:32Z</dcterms:modified>
</cp:coreProperties>
</file>