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12192000" cy="6858000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090E514-7361-420F-B1AA-439FCCE70C22}">
          <p14:sldIdLst>
            <p14:sldId id="402"/>
          </p14:sldIdLst>
        </p14:section>
        <p14:section name="backup" id="{62A70F3D-FCEC-4FDA-B765-1C23EC92E9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860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  <p15:guide id="7" orient="horz" pos="755" userDrawn="1">
          <p15:clr>
            <a:srgbClr val="A4A3A4"/>
          </p15:clr>
        </p15:guide>
        <p15:guide id="8" orient="horz" pos="479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6F9FC"/>
    <a:srgbClr val="009900"/>
    <a:srgbClr val="FFFFFF"/>
    <a:srgbClr val="0033CC"/>
    <a:srgbClr val="FF0000"/>
    <a:srgbClr val="008000"/>
    <a:srgbClr val="00B050"/>
    <a:srgbClr val="0070C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5908" autoAdjust="0"/>
  </p:normalViewPr>
  <p:slideViewPr>
    <p:cSldViewPr>
      <p:cViewPr varScale="1">
        <p:scale>
          <a:sx n="117" d="100"/>
          <a:sy n="117" d="100"/>
        </p:scale>
        <p:origin x="344" y="176"/>
      </p:cViewPr>
      <p:guideLst>
        <p:guide orient="horz" pos="4020"/>
        <p:guide orient="horz" pos="4247"/>
        <p:guide orient="horz" pos="860"/>
        <p:guide orient="horz" pos="572"/>
        <p:guide orient="horz" pos="663"/>
        <p:guide orient="horz" pos="4110"/>
        <p:guide orient="horz" pos="755"/>
        <p:guide orient="horz" pos="479"/>
        <p:guide pos="7287"/>
        <p:guide pos="302"/>
        <p:guide pos="3840"/>
        <p:guide pos="393"/>
        <p:guide pos="5155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318"/>
    </p:cViewPr>
  </p:sorterViewPr>
  <p:notesViewPr>
    <p:cSldViewPr>
      <p:cViewPr varScale="1">
        <p:scale>
          <a:sx n="69" d="100"/>
          <a:sy n="69" d="100"/>
        </p:scale>
        <p:origin x="2895" y="48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466" cy="501419"/>
          </a:xfrm>
          <a:prstGeom prst="rect">
            <a:avLst/>
          </a:prstGeom>
        </p:spPr>
        <p:txBody>
          <a:bodyPr vert="horz" wrap="square" lIns="92322" tIns="46161" rIns="92322" bIns="46161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074" y="0"/>
            <a:ext cx="2985465" cy="501419"/>
          </a:xfrm>
          <a:prstGeom prst="rect">
            <a:avLst/>
          </a:prstGeom>
        </p:spPr>
        <p:txBody>
          <a:bodyPr vert="horz" wrap="square" lIns="92322" tIns="46161" rIns="92322" bIns="461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85B9430A-855C-432C-BE24-F880B09C40F5}" type="datetime1">
              <a:rPr lang="en-US" altLang="ja-JP">
                <a:cs typeface="Segoe UI" panose="020B0502040204020203" pitchFamily="34" charset="0"/>
              </a:rPr>
              <a:pPr>
                <a:defRPr/>
              </a:pPr>
              <a:t>1/23/18</a:t>
            </a:fld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7269"/>
            <a:ext cx="2985466" cy="501418"/>
          </a:xfrm>
          <a:prstGeom prst="rect">
            <a:avLst/>
          </a:prstGeom>
        </p:spPr>
        <p:txBody>
          <a:bodyPr vert="horz" wrap="square" lIns="92322" tIns="46161" rIns="92322" bIns="46161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074" y="9517269"/>
            <a:ext cx="2985465" cy="501418"/>
          </a:xfrm>
          <a:prstGeom prst="rect">
            <a:avLst/>
          </a:prstGeom>
        </p:spPr>
        <p:txBody>
          <a:bodyPr vert="horz" wrap="square" lIns="92322" tIns="46161" rIns="92322" bIns="461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816DE5BE-FF89-460A-81F5-6E27DFF9C5EA}" type="slidenum">
              <a:rPr lang="en-US" altLang="ja-JP">
                <a:cs typeface="Segoe UI" panose="020B0502040204020203" pitchFamily="34" charset="0"/>
              </a:rPr>
              <a:pPr>
                <a:defRPr/>
              </a:pPr>
              <a:t>‹#›</a:t>
            </a:fld>
            <a:endParaRPr lang="en-US" altLang="ja-JP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51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466" cy="501419"/>
          </a:xfrm>
          <a:prstGeom prst="rect">
            <a:avLst/>
          </a:prstGeom>
        </p:spPr>
        <p:txBody>
          <a:bodyPr vert="horz" wrap="square" lIns="92322" tIns="46161" rIns="92322" bIns="46161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GB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074" y="0"/>
            <a:ext cx="2985465" cy="501419"/>
          </a:xfrm>
          <a:prstGeom prst="rect">
            <a:avLst/>
          </a:prstGeom>
        </p:spPr>
        <p:txBody>
          <a:bodyPr vert="horz" wrap="square" lIns="92322" tIns="46161" rIns="92322" bIns="461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DAE476B-DF1C-49B5-8F21-2C59AEA6AFAB}" type="datetime1">
              <a:rPr lang="en-US" altLang="ja-JP" smtClean="0"/>
              <a:pPr>
                <a:defRPr/>
              </a:pPr>
              <a:t>1/23/18</a:t>
            </a:fld>
            <a:endParaRPr lang="en-GB" alt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702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2" tIns="46161" rIns="92322" bIns="4616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954" y="4759441"/>
            <a:ext cx="5508257" cy="4507926"/>
          </a:xfrm>
          <a:prstGeom prst="rect">
            <a:avLst/>
          </a:prstGeom>
        </p:spPr>
        <p:txBody>
          <a:bodyPr vert="horz" wrap="square" lIns="92322" tIns="46161" rIns="92322" bIns="461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269"/>
            <a:ext cx="2985466" cy="501418"/>
          </a:xfrm>
          <a:prstGeom prst="rect">
            <a:avLst/>
          </a:prstGeom>
        </p:spPr>
        <p:txBody>
          <a:bodyPr vert="horz" wrap="square" lIns="92322" tIns="46161" rIns="92322" bIns="46161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GB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074" y="9517269"/>
            <a:ext cx="2985465" cy="501418"/>
          </a:xfrm>
          <a:prstGeom prst="rect">
            <a:avLst/>
          </a:prstGeom>
        </p:spPr>
        <p:txBody>
          <a:bodyPr vert="horz" wrap="square" lIns="92322" tIns="46161" rIns="92322" bIns="461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DD783F4-5E9E-46FE-AF46-6FB6344AD797}" type="slidenum">
              <a:rPr lang="en-GB" altLang="ja-JP" smtClean="0"/>
              <a:pPr>
                <a:defRPr/>
              </a:pPr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1866701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5" charset="-128"/>
        <a:cs typeface="Genev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0216" y="1088739"/>
            <a:ext cx="3096344" cy="4680522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A12AC6-1CEF-4EF7-A30D-2ED7345F30E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3857029" y="2333204"/>
            <a:ext cx="6559451" cy="1223416"/>
          </a:xfrm>
        </p:spPr>
        <p:txBody>
          <a:bodyPr/>
          <a:lstStyle>
            <a:lvl1pPr algn="l">
              <a:lnSpc>
                <a:spcPct val="120000"/>
              </a:lnSpc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7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3857029" y="3556620"/>
            <a:ext cx="6559451" cy="500632"/>
          </a:xfrm>
        </p:spPr>
        <p:txBody>
          <a:bodyPr/>
          <a:lstStyle>
            <a:lvl1pPr algn="l">
              <a:lnSpc>
                <a:spcPct val="120000"/>
              </a:lnSpc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456" y="2333205"/>
            <a:ext cx="2221663" cy="17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38A12AC6-1CEF-4EF7-A30D-2ED7345F30E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623393" y="836713"/>
            <a:ext cx="10944192" cy="57571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1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2668" y="927100"/>
            <a:ext cx="11002433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AU" altLang="ja-JP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92668" y="174626"/>
            <a:ext cx="1100243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  <a:endParaRPr lang="en-AU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8400" y="6537326"/>
            <a:ext cx="609600" cy="233363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kumimoji="0" sz="120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8A12AC6-1CEF-4EF7-A30D-2ED7345F30E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6901" y="804863"/>
            <a:ext cx="115951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1" r:id="rId2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Font typeface="Arial" pitchFamily="34" charset="0"/>
        <a:defRPr lang="en-AU" sz="2400" kern="1200" dirty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None/>
        <a:defRPr sz="1600" kern="1200">
          <a:solidFill>
            <a:schemeClr val="tx2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marL="263525" indent="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None/>
        <a:defRPr sz="1600" kern="1200">
          <a:solidFill>
            <a:schemeClr val="tx2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2pPr>
      <a:lvl3pPr marL="538162" indent="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None/>
        <a:defRPr sz="1600" kern="1200">
          <a:solidFill>
            <a:schemeClr val="tx2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3pPr>
      <a:lvl4pPr marL="803275" indent="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None/>
        <a:defRPr sz="1600" kern="1200">
          <a:solidFill>
            <a:schemeClr val="tx2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None/>
        <a:defRPr sz="1600" kern="1200">
          <a:solidFill>
            <a:schemeClr val="tx2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B15A94-776A-46CC-91EA-BF4E18A2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BOCCO API</a:t>
            </a:r>
            <a:r>
              <a:rPr kumimoji="1" lang="ja-JP" altLang="en-US" dirty="0"/>
              <a:t>ができること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BF728EEF-DF43-447F-84D5-98A50937D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A12AC6-1CEF-4EF7-A30D-2ED7345F30E4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2FDF676E-2318-4F88-B2E0-6A97CB42A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xmlns="" id="{461A8062-698F-440A-88DA-C64CE382E1EE}"/>
              </a:ext>
            </a:extLst>
          </p:cNvPr>
          <p:cNvGrpSpPr/>
          <p:nvPr/>
        </p:nvGrpSpPr>
        <p:grpSpPr>
          <a:xfrm>
            <a:off x="579063" y="1380603"/>
            <a:ext cx="3118560" cy="2880364"/>
            <a:chOff x="911424" y="1340768"/>
            <a:chExt cx="3118560" cy="2880364"/>
          </a:xfrm>
        </p:grpSpPr>
        <p:pic>
          <p:nvPicPr>
            <p:cNvPr id="6" name="図 5" descr="赤色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xmlns="" id="{49952361-FAF7-4837-B604-22DCD5D2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12" t="13588" r="24868" b="10615"/>
            <a:stretch/>
          </p:blipFill>
          <p:spPr>
            <a:xfrm>
              <a:off x="3197118" y="2715410"/>
              <a:ext cx="832866" cy="1505722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xmlns="" id="{F99E5410-AE49-40E3-AF08-3E7893317947}"/>
                </a:ext>
              </a:extLst>
            </p:cNvPr>
            <p:cNvGrpSpPr/>
            <p:nvPr/>
          </p:nvGrpSpPr>
          <p:grpSpPr>
            <a:xfrm>
              <a:off x="911424" y="2782374"/>
              <a:ext cx="1449083" cy="967925"/>
              <a:chOff x="3963941" y="2803594"/>
              <a:chExt cx="1449083" cy="96792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xmlns="" id="{8C874B91-C3B5-485C-B43E-D1A3235E0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3941" y="2803594"/>
                <a:ext cx="940109" cy="940109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xmlns="" id="{DA2E3473-8111-47B6-BA9B-EBF29222A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290" y="3187785"/>
                <a:ext cx="583734" cy="583734"/>
              </a:xfrm>
              <a:prstGeom prst="rect">
                <a:avLst/>
              </a:prstGeom>
            </p:spPr>
          </p:pic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xmlns="" id="{42DA49AF-4576-49BE-9DF1-0EB284E7535A}"/>
                </a:ext>
              </a:extLst>
            </p:cNvPr>
            <p:cNvGrpSpPr/>
            <p:nvPr/>
          </p:nvGrpSpPr>
          <p:grpSpPr>
            <a:xfrm flipH="1">
              <a:off x="1997994" y="2861684"/>
              <a:ext cx="1074925" cy="1178317"/>
              <a:chOff x="1703512" y="2855307"/>
              <a:chExt cx="1373347" cy="1178317"/>
            </a:xfrm>
          </p:grpSpPr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xmlns="" id="{5D80C26E-19F4-4886-AF68-D8C2C05DECDE}"/>
                  </a:ext>
                </a:extLst>
              </p:cNvPr>
              <p:cNvSpPr/>
              <p:nvPr/>
            </p:nvSpPr>
            <p:spPr>
              <a:xfrm>
                <a:off x="2272054" y="3078645"/>
                <a:ext cx="804805" cy="731641"/>
              </a:xfrm>
              <a:prstGeom prst="arc">
                <a:avLst>
                  <a:gd name="adj1" fmla="val 6838759"/>
                  <a:gd name="adj2" fmla="val 14661382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xmlns="" id="{D054B42F-48EA-44CA-9BEC-A521FBC7AC5B}"/>
                  </a:ext>
                </a:extLst>
              </p:cNvPr>
              <p:cNvSpPr/>
              <p:nvPr/>
            </p:nvSpPr>
            <p:spPr>
              <a:xfrm>
                <a:off x="1969858" y="2957558"/>
                <a:ext cx="973815" cy="973815"/>
              </a:xfrm>
              <a:prstGeom prst="arc">
                <a:avLst>
                  <a:gd name="adj1" fmla="val 6838759"/>
                  <a:gd name="adj2" fmla="val 14661382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xmlns="" id="{F5082A55-D64C-49EC-A866-5E9F44CB3BEC}"/>
                  </a:ext>
                </a:extLst>
              </p:cNvPr>
              <p:cNvSpPr/>
              <p:nvPr/>
            </p:nvSpPr>
            <p:spPr>
              <a:xfrm>
                <a:off x="1703512" y="2855307"/>
                <a:ext cx="1178317" cy="1178317"/>
              </a:xfrm>
              <a:prstGeom prst="arc">
                <a:avLst>
                  <a:gd name="adj1" fmla="val 6838759"/>
                  <a:gd name="adj2" fmla="val 14661382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吹き出し: 円形 16">
              <a:extLst>
                <a:ext uri="{FF2B5EF4-FFF2-40B4-BE49-F238E27FC236}">
                  <a16:creationId xmlns:a16="http://schemas.microsoft.com/office/drawing/2014/main" xmlns="" id="{34EEDC44-144C-4C35-9C70-0A545F227203}"/>
                </a:ext>
              </a:extLst>
            </p:cNvPr>
            <p:cNvSpPr/>
            <p:nvPr/>
          </p:nvSpPr>
          <p:spPr>
            <a:xfrm>
              <a:off x="1103528" y="1340768"/>
              <a:ext cx="2832232" cy="1296814"/>
            </a:xfrm>
            <a:prstGeom prst="wedgeEllipseCallout">
              <a:avLst>
                <a:gd name="adj1" fmla="val 29330"/>
                <a:gd name="adj2" fmla="val 601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latin typeface="+mn-ea"/>
                  <a:ea typeface="+mn-ea"/>
                </a:rPr>
                <a:t>好きな言葉を</a:t>
              </a:r>
              <a:endParaRPr lang="en-US" altLang="ja-JP" dirty="0">
                <a:latin typeface="+mn-ea"/>
                <a:ea typeface="+mn-ea"/>
              </a:endParaRPr>
            </a:p>
            <a:p>
              <a:pPr algn="ctr"/>
              <a:r>
                <a:rPr kumimoji="1" lang="ja-JP" altLang="en-US" dirty="0">
                  <a:latin typeface="+mn-ea"/>
                  <a:ea typeface="+mn-ea"/>
                </a:rPr>
                <a:t>しゃべるよ！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xmlns="" id="{94A24CA5-A995-4163-80F0-D3DBBFDBF540}"/>
              </a:ext>
            </a:extLst>
          </p:cNvPr>
          <p:cNvGrpSpPr/>
          <p:nvPr/>
        </p:nvGrpSpPr>
        <p:grpSpPr>
          <a:xfrm>
            <a:off x="4108993" y="1352087"/>
            <a:ext cx="3690111" cy="2908880"/>
            <a:chOff x="4939867" y="1124744"/>
            <a:chExt cx="3690111" cy="2908880"/>
          </a:xfrm>
        </p:grpSpPr>
        <p:pic>
          <p:nvPicPr>
            <p:cNvPr id="18" name="図 17" descr="赤色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xmlns="" id="{587CED10-64FB-4C5F-A05C-CB98D8661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12" t="13588" r="24868" b="10615"/>
            <a:stretch/>
          </p:blipFill>
          <p:spPr>
            <a:xfrm>
              <a:off x="5911206" y="2527902"/>
              <a:ext cx="832866" cy="1505722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xmlns="" id="{6818EEAA-D764-4E3E-97BE-D23F4D73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867" y="2974410"/>
              <a:ext cx="940109" cy="940109"/>
            </a:xfrm>
            <a:prstGeom prst="rect">
              <a:avLst/>
            </a:prstGeom>
          </p:spPr>
        </p:pic>
        <p:sp>
          <p:nvSpPr>
            <p:cNvPr id="21" name="吹き出し: 円形 20">
              <a:extLst>
                <a:ext uri="{FF2B5EF4-FFF2-40B4-BE49-F238E27FC236}">
                  <a16:creationId xmlns:a16="http://schemas.microsoft.com/office/drawing/2014/main" xmlns="" id="{2E126FC6-5137-4039-BC6E-2686F35569E8}"/>
                </a:ext>
              </a:extLst>
            </p:cNvPr>
            <p:cNvSpPr/>
            <p:nvPr/>
          </p:nvSpPr>
          <p:spPr>
            <a:xfrm>
              <a:off x="4961404" y="1124744"/>
              <a:ext cx="2574756" cy="1426495"/>
            </a:xfrm>
            <a:prstGeom prst="wedgeEllipseCallout">
              <a:avLst>
                <a:gd name="adj1" fmla="val -31690"/>
                <a:gd name="adj2" fmla="val 7300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latin typeface="+mn-ea"/>
                  <a:ea typeface="+mn-ea"/>
                </a:rPr>
                <a:t>BOCCO</a:t>
              </a:r>
              <a:r>
                <a:rPr lang="ja-JP" altLang="en-US" dirty="0">
                  <a:latin typeface="+mn-ea"/>
                  <a:ea typeface="+mn-ea"/>
                </a:rPr>
                <a:t>にしゃべりかけると</a:t>
              </a:r>
              <a:endParaRPr lang="en-US" altLang="ja-JP" dirty="0">
                <a:latin typeface="+mn-ea"/>
                <a:ea typeface="+mn-ea"/>
              </a:endParaRPr>
            </a:p>
            <a:p>
              <a:pPr algn="ctr"/>
              <a:r>
                <a:rPr lang="ja-JP" altLang="en-US" dirty="0">
                  <a:latin typeface="+mn-ea"/>
                  <a:ea typeface="+mn-ea"/>
                </a:rPr>
                <a:t>文字になるよ</a:t>
              </a:r>
              <a:endParaRPr kumimoji="1" lang="ja-JP" altLang="en-US" dirty="0">
                <a:latin typeface="+mn-ea"/>
                <a:ea typeface="+mn-ea"/>
              </a:endParaRPr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xmlns="" id="{5998297D-8180-404C-9AAF-148C65527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262" y="3332396"/>
              <a:ext cx="583734" cy="583734"/>
            </a:xfrm>
            <a:prstGeom prst="rect">
              <a:avLst/>
            </a:prstGeom>
          </p:spPr>
        </p:pic>
        <p:sp>
          <p:nvSpPr>
            <p:cNvPr id="26" name="四角形: メモ 25">
              <a:extLst>
                <a:ext uri="{FF2B5EF4-FFF2-40B4-BE49-F238E27FC236}">
                  <a16:creationId xmlns:a16="http://schemas.microsoft.com/office/drawing/2014/main" xmlns="" id="{290522F6-CFA8-4B7D-A6B0-2BD1F78F3E9F}"/>
                </a:ext>
              </a:extLst>
            </p:cNvPr>
            <p:cNvSpPr/>
            <p:nvPr/>
          </p:nvSpPr>
          <p:spPr>
            <a:xfrm>
              <a:off x="7693874" y="2715410"/>
              <a:ext cx="936104" cy="113070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>
                  <a:latin typeface="+mn-ea"/>
                  <a:ea typeface="+mn-ea"/>
                </a:rPr>
                <a:t>BOCCO</a:t>
              </a:r>
              <a:r>
                <a:rPr lang="ja-JP" altLang="en-US" sz="1100" dirty="0">
                  <a:latin typeface="+mn-ea"/>
                  <a:ea typeface="+mn-ea"/>
                </a:rPr>
                <a:t>にしゃべりかけると文字になるよ</a:t>
              </a: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xmlns="" id="{EAD760DC-30F3-4C68-A502-0991C8687AD6}"/>
                </a:ext>
              </a:extLst>
            </p:cNvPr>
            <p:cNvCxnSpPr/>
            <p:nvPr/>
          </p:nvCxnSpPr>
          <p:spPr>
            <a:xfrm flipV="1">
              <a:off x="7427996" y="2637582"/>
              <a:ext cx="180172" cy="694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xmlns="" id="{2B185153-F676-4DE2-B1AD-F3B4018BF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0763" y="3931373"/>
              <a:ext cx="34427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xmlns="" id="{8069A064-520A-4280-AD53-830F1870252E}"/>
              </a:ext>
            </a:extLst>
          </p:cNvPr>
          <p:cNvGrpSpPr/>
          <p:nvPr/>
        </p:nvGrpSpPr>
        <p:grpSpPr>
          <a:xfrm>
            <a:off x="8328248" y="1340768"/>
            <a:ext cx="3312368" cy="2920199"/>
            <a:chOff x="8660609" y="1195490"/>
            <a:chExt cx="3312368" cy="2920199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xmlns="" id="{0EB84AD4-B3C1-4759-AEE3-BF411C3E1A3E}"/>
                </a:ext>
              </a:extLst>
            </p:cNvPr>
            <p:cNvGrpSpPr/>
            <p:nvPr/>
          </p:nvGrpSpPr>
          <p:grpSpPr>
            <a:xfrm rot="5400000">
              <a:off x="8377540" y="2929944"/>
              <a:ext cx="1284920" cy="718782"/>
              <a:chOff x="8509169" y="2015082"/>
              <a:chExt cx="1284920" cy="718782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xmlns="" id="{6A127C46-8DAB-48F8-8075-52ADF610886F}"/>
                  </a:ext>
                </a:extLst>
              </p:cNvPr>
              <p:cNvSpPr/>
              <p:nvPr/>
            </p:nvSpPr>
            <p:spPr>
              <a:xfrm>
                <a:off x="8509169" y="2015084"/>
                <a:ext cx="360040" cy="71878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xmlns="" id="{64A5EB44-B67C-41FE-8B9B-7E55C181CDEE}"/>
                  </a:ext>
                </a:extLst>
              </p:cNvPr>
              <p:cNvSpPr/>
              <p:nvPr/>
            </p:nvSpPr>
            <p:spPr>
              <a:xfrm>
                <a:off x="8971610" y="2015084"/>
                <a:ext cx="360040" cy="71878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xmlns="" id="{E85EC5ED-D263-4280-A86E-BBCAB394F68B}"/>
                  </a:ext>
                </a:extLst>
              </p:cNvPr>
              <p:cNvSpPr/>
              <p:nvPr/>
            </p:nvSpPr>
            <p:spPr>
              <a:xfrm>
                <a:off x="9434049" y="2015082"/>
                <a:ext cx="360040" cy="718780"/>
              </a:xfrm>
              <a:prstGeom prst="roundRect">
                <a:avLst/>
              </a:prstGeom>
              <a:solidFill>
                <a:srgbClr val="0033CC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latin typeface="+mn-ea"/>
                  <a:ea typeface="+mn-ea"/>
                </a:endParaRPr>
              </a:p>
            </p:txBody>
          </p:sp>
        </p:grpSp>
        <p:pic>
          <p:nvPicPr>
            <p:cNvPr id="40" name="図 39" descr="赤色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xmlns="" id="{A5811A2F-2F70-4F9F-954F-02D4DD771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12" t="13588" r="24868" b="10615"/>
            <a:stretch/>
          </p:blipFill>
          <p:spPr>
            <a:xfrm>
              <a:off x="9415565" y="2609967"/>
              <a:ext cx="832866" cy="1505722"/>
            </a:xfrm>
            <a:prstGeom prst="rect">
              <a:avLst/>
            </a:prstGeom>
          </p:spPr>
        </p:pic>
        <p:sp>
          <p:nvSpPr>
            <p:cNvPr id="41" name="吹き出し: 円形 40">
              <a:extLst>
                <a:ext uri="{FF2B5EF4-FFF2-40B4-BE49-F238E27FC236}">
                  <a16:creationId xmlns:a16="http://schemas.microsoft.com/office/drawing/2014/main" xmlns="" id="{8A65E12A-66BD-4463-993C-1754C6407AB1}"/>
                </a:ext>
              </a:extLst>
            </p:cNvPr>
            <p:cNvSpPr/>
            <p:nvPr/>
          </p:nvSpPr>
          <p:spPr>
            <a:xfrm>
              <a:off x="9337051" y="1195490"/>
              <a:ext cx="2574756" cy="1426495"/>
            </a:xfrm>
            <a:prstGeom prst="wedgeEllipseCallout">
              <a:avLst>
                <a:gd name="adj1" fmla="val -22811"/>
                <a:gd name="adj2" fmla="val 6089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atin typeface="+mn-ea"/>
                  <a:ea typeface="+mn-ea"/>
                </a:rPr>
                <a:t>積み木センサの</a:t>
              </a:r>
              <a:endParaRPr kumimoji="1" lang="en-US" altLang="ja-JP" dirty="0">
                <a:latin typeface="+mn-ea"/>
                <a:ea typeface="+mn-ea"/>
              </a:endParaRPr>
            </a:p>
            <a:p>
              <a:pPr algn="ctr"/>
              <a:r>
                <a:rPr lang="ja-JP" altLang="en-US" dirty="0">
                  <a:latin typeface="+mn-ea"/>
                  <a:ea typeface="+mn-ea"/>
                </a:rPr>
                <a:t>情報もとれるよ</a:t>
              </a:r>
              <a:endParaRPr kumimoji="1" lang="en-US" altLang="ja-JP" dirty="0">
                <a:latin typeface="+mn-ea"/>
                <a:ea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xmlns="" id="{61DD3A1C-0233-4054-958C-5FC277930E0D}"/>
                </a:ext>
              </a:extLst>
            </p:cNvPr>
            <p:cNvGrpSpPr/>
            <p:nvPr/>
          </p:nvGrpSpPr>
          <p:grpSpPr>
            <a:xfrm>
              <a:off x="10187261" y="2715932"/>
              <a:ext cx="1785716" cy="1293792"/>
              <a:chOff x="6352595" y="2926208"/>
              <a:chExt cx="1785716" cy="1293792"/>
            </a:xfrm>
          </p:grpSpPr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xmlns="" id="{2D40633E-9E43-48B7-82EC-7501192BC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2595" y="3621022"/>
                <a:ext cx="583734" cy="583734"/>
              </a:xfrm>
              <a:prstGeom prst="rect">
                <a:avLst/>
              </a:prstGeom>
            </p:spPr>
          </p:pic>
          <p:sp>
            <p:nvSpPr>
              <p:cNvPr id="43" name="四角形: メモ 42">
                <a:extLst>
                  <a:ext uri="{FF2B5EF4-FFF2-40B4-BE49-F238E27FC236}">
                    <a16:creationId xmlns:a16="http://schemas.microsoft.com/office/drawing/2014/main" xmlns="" id="{D86C8970-B23C-48CF-A48D-4D0304504698}"/>
                  </a:ext>
                </a:extLst>
              </p:cNvPr>
              <p:cNvSpPr/>
              <p:nvPr/>
            </p:nvSpPr>
            <p:spPr>
              <a:xfrm>
                <a:off x="7202207" y="3004036"/>
                <a:ext cx="936104" cy="113070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100" dirty="0">
                    <a:latin typeface="+mn-ea"/>
                    <a:ea typeface="+mn-ea"/>
                  </a:rPr>
                  <a:t>ドアが動きました。</a:t>
                </a:r>
                <a:endParaRPr lang="en-US" altLang="ja-JP" sz="1100" dirty="0">
                  <a:latin typeface="+mn-ea"/>
                  <a:ea typeface="+mn-ea"/>
                </a:endParaRPr>
              </a:p>
              <a:p>
                <a:endParaRPr lang="en-US" altLang="ja-JP" sz="1100" dirty="0">
                  <a:latin typeface="+mn-ea"/>
                  <a:ea typeface="+mn-ea"/>
                </a:endParaRPr>
              </a:p>
              <a:p>
                <a:r>
                  <a:rPr lang="ja-JP" altLang="en-US" sz="1100" dirty="0">
                    <a:latin typeface="+mn-ea"/>
                    <a:ea typeface="+mn-ea"/>
                  </a:rPr>
                  <a:t>鍵が開きました。</a:t>
                </a: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xmlns="" id="{1D171039-FBA6-4954-B941-2F0B7436952B}"/>
                  </a:ext>
                </a:extLst>
              </p:cNvPr>
              <p:cNvCxnSpPr/>
              <p:nvPr/>
            </p:nvCxnSpPr>
            <p:spPr>
              <a:xfrm flipV="1">
                <a:off x="6936329" y="2926208"/>
                <a:ext cx="180172" cy="69481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xmlns="" id="{D0AE89B1-3C19-41E2-8F70-9FCE41D85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9096" y="4219999"/>
                <a:ext cx="344276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7341A59B-902A-4C23-B0DE-C7D7498BF0C0}"/>
              </a:ext>
            </a:extLst>
          </p:cNvPr>
          <p:cNvSpPr txBox="1"/>
          <p:nvPr/>
        </p:nvSpPr>
        <p:spPr>
          <a:xfrm>
            <a:off x="623888" y="4597994"/>
            <a:ext cx="30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  <a:ea typeface="+mn-ea"/>
                <a:cs typeface="Meiryo UI" pitchFamily="50" charset="-128"/>
              </a:rPr>
              <a:t>BOCCO</a:t>
            </a:r>
            <a:r>
              <a:rPr kumimoji="1" lang="ja-JP" altLang="en-US" b="1" dirty="0">
                <a:latin typeface="+mn-ea"/>
                <a:ea typeface="+mn-ea"/>
                <a:cs typeface="Meiryo UI" pitchFamily="50" charset="-128"/>
              </a:rPr>
              <a:t>でお知らせ</a:t>
            </a:r>
            <a:r>
              <a:rPr kumimoji="1" lang="en-US" altLang="ja-JP" b="1" dirty="0">
                <a:latin typeface="+mn-ea"/>
                <a:ea typeface="+mn-ea"/>
                <a:cs typeface="Meiryo UI" pitchFamily="50" charset="-128"/>
              </a:rPr>
              <a:t>/</a:t>
            </a:r>
            <a:r>
              <a:rPr kumimoji="1" lang="ja-JP" altLang="en-US" b="1" dirty="0">
                <a:latin typeface="+mn-ea"/>
                <a:ea typeface="+mn-ea"/>
                <a:cs typeface="Meiryo UI" pitchFamily="50" charset="-128"/>
              </a:rPr>
              <a:t>教育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530CA835-E7BC-4413-A472-74BB83CC118F}"/>
              </a:ext>
            </a:extLst>
          </p:cNvPr>
          <p:cNvSpPr txBox="1"/>
          <p:nvPr/>
        </p:nvSpPr>
        <p:spPr>
          <a:xfrm>
            <a:off x="4550865" y="4597994"/>
            <a:ext cx="30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  <a:ea typeface="+mn-ea"/>
                <a:cs typeface="Meiryo UI" pitchFamily="50" charset="-128"/>
              </a:rPr>
              <a:t>BOCCO</a:t>
            </a:r>
            <a:r>
              <a:rPr lang="ja-JP" altLang="en-US" b="1" dirty="0">
                <a:latin typeface="+mn-ea"/>
                <a:ea typeface="+mn-ea"/>
                <a:cs typeface="Meiryo UI" pitchFamily="50" charset="-128"/>
              </a:rPr>
              <a:t>にお願い！</a:t>
            </a:r>
            <a:endParaRPr kumimoji="1" lang="ja-JP" altLang="en-US" b="1" dirty="0">
              <a:latin typeface="+mn-ea"/>
              <a:ea typeface="+mn-ea"/>
              <a:cs typeface="Meiryo UI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17F89143-45B6-42DA-B317-34459DD80ECD}"/>
              </a:ext>
            </a:extLst>
          </p:cNvPr>
          <p:cNvSpPr txBox="1"/>
          <p:nvPr/>
        </p:nvSpPr>
        <p:spPr>
          <a:xfrm>
            <a:off x="8755200" y="4597994"/>
            <a:ext cx="30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  <a:ea typeface="+mn-ea"/>
                <a:cs typeface="Meiryo UI" pitchFamily="50" charset="-128"/>
              </a:rPr>
              <a:t>BOCCO</a:t>
            </a:r>
            <a:r>
              <a:rPr kumimoji="1" lang="ja-JP" altLang="en-US" b="1" dirty="0">
                <a:latin typeface="+mn-ea"/>
                <a:ea typeface="+mn-ea"/>
                <a:cs typeface="Meiryo UI" pitchFamily="50" charset="-128"/>
              </a:rPr>
              <a:t>で見守り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xmlns="" id="{75526919-ED1E-40CD-B48C-132AE0922D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9" y="5371795"/>
            <a:ext cx="642107" cy="64210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xmlns="" id="{04824FB5-647F-4B19-9A86-9E60C51BFB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78" y="5265525"/>
            <a:ext cx="854645" cy="85464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xmlns="" id="{14942641-C2C5-40CE-9E4E-3B07E0AFE6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49" y="5322753"/>
            <a:ext cx="776950" cy="77695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xmlns="" id="{EE9385CC-1DCC-4538-B5BA-BF610B27E3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02" y="5310659"/>
            <a:ext cx="854645" cy="85464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xmlns="" id="{471FEF2C-45C1-4EE7-88A6-785F5BED88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66" y="5283905"/>
            <a:ext cx="854645" cy="85464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xmlns="" id="{DAEC63B7-1F8E-401F-8C19-E093361CFD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40" y="5258363"/>
            <a:ext cx="854645" cy="85464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xmlns="" id="{D2AA96E1-826A-4A07-B83F-51C38C013F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27" y="5322753"/>
            <a:ext cx="776950" cy="7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6074"/>
      </p:ext>
    </p:extLst>
  </p:cSld>
  <p:clrMapOvr>
    <a:masterClrMapping/>
  </p:clrMapOvr>
</p:sld>
</file>

<file path=ppt/theme/theme1.xml><?xml version="1.0" encoding="utf-8"?>
<a:theme xmlns:a="http://schemas.openxmlformats.org/drawingml/2006/main" name="12-0131_SLB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latin typeface="+mn-ea"/>
            <a:ea typeface="+mn-ea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+mn-ea"/>
            <a:ea typeface="+mn-ea"/>
            <a:cs typeface="Meiryo UI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Calibri</vt:lpstr>
      <vt:lpstr>Geneva</vt:lpstr>
      <vt:lpstr>Meiryo UI</vt:lpstr>
      <vt:lpstr>ＭＳ Ｐゴシック</vt:lpstr>
      <vt:lpstr>Segoe UI</vt:lpstr>
      <vt:lpstr>游ゴシック</vt:lpstr>
      <vt:lpstr>游ゴシック Light</vt:lpstr>
      <vt:lpstr>Arial</vt:lpstr>
      <vt:lpstr>12-0131_SLB PPT Template</vt:lpstr>
      <vt:lpstr>BOCCO APIができること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2014-02-02T14:46:23Z</dcterms:created>
  <dcterms:modified xsi:type="dcterms:W3CDTF">2018-01-23T10:24:11Z</dcterms:modified>
</cp:coreProperties>
</file>