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sites.google.com/a/swallow-incubate.com/webcar-hacka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6262925"/>
            <a:ext cx="1985174" cy="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61150" y="294075"/>
            <a:ext cx="86217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/>
              <a:t>音声による</a:t>
            </a:r>
            <a:r>
              <a:rPr b="1" lang="ja" sz="4200">
                <a:solidFill>
                  <a:srgbClr val="0000FF"/>
                </a:solidFill>
              </a:rPr>
              <a:t>感情認識</a:t>
            </a:r>
            <a:r>
              <a:rPr b="1" lang="ja" sz="4200"/>
              <a:t>技術API</a:t>
            </a:r>
            <a:endParaRPr b="1" sz="42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/>
              <a:t>チュートリアル</a:t>
            </a:r>
            <a:endParaRPr b="1" sz="4200"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0" y="2291650"/>
            <a:ext cx="3759475" cy="20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025" y="2443237"/>
            <a:ext cx="3082075" cy="18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33800" y="4664900"/>
            <a:ext cx="86217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↓　以下にドキュメント類を設置しておきました　</a:t>
            </a:r>
            <a:r>
              <a:rPr lang="ja" sz="2400">
                <a:solidFill>
                  <a:schemeClr val="dk1"/>
                </a:solidFill>
              </a:rPr>
              <a:t>↓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chemeClr val="hlink"/>
                </a:solidFill>
                <a:hlinkClick r:id="rId6"/>
              </a:rPr>
              <a:t>https://sites.google.com/a/swallow-incubate.com/webcar-hackathon/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chemeClr val="dk1"/>
                </a:solidFill>
              </a:rPr>
              <a:t>どうぞご参照ください。</a:t>
            </a:r>
            <a:endParaRPr sz="2000">
              <a:solidFill>
                <a:srgbClr val="0000FF"/>
              </a:solidFill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