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AF040F8B-D6B0-4C3F-9873-99506723F2B0}">
          <p14:sldIdLst>
            <p14:sldId id="258"/>
            <p14:sldId id="256"/>
          </p14:sldIdLst>
        </p14:section>
        <p14:section name="タイトルなしのセクション" id="{FE9276F8-52FA-4FC0-BE91-FD33F7386185}">
          <p14:sldIdLst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1BB08-F359-49DF-B219-D01BAC769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E018C-5204-427A-9983-9E3480CC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5E15D-BD82-4821-BA56-390196F4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EC7B36-9327-4F90-AB61-6030CB02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753074-93EC-4782-BF5F-80E262C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9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A6FF0-D222-4A65-810B-2199D85C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A6E146-424C-452A-91C4-E54B2A0D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511F5-E491-4104-BB3A-37BE5B15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5C177-EB81-47C5-BCB1-6F0E3EB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C7F48-620E-4BB7-8C4E-93BDB4FD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8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73FE4C-46CD-4B83-92D3-C4CFA3926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03E328-78C1-4619-8456-CCA81DC8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9210-E087-45DC-BD43-075FFA0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959AA-5E40-4B25-8625-8169EBDE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19AF6-B625-4B7B-BFB4-E8F74ED6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D0802-8F9F-46B1-B837-873C2135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04341-35FF-4DF3-A213-148323E4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D80AF-5623-4435-80F0-F9B4F410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8E518-2274-4910-B577-9A61FA09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546DF-0ABC-43C0-8323-DB4AFB3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6F805-1B34-4DC3-9239-1A32352B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D618A3-FAD6-4ACE-BB1A-DC7C110C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803C9-D219-4892-973E-9CCD89E4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39334-2FDA-4D58-86AE-CE5E1BF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07D00-FC57-4C20-AE19-C384626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4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9C0BD-1957-4C73-A779-6847C669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9C047-AE02-45B5-ADDA-CBBA3DB12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D1383-2C3A-4D2E-952F-4AE0B4A1F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A518C-A733-47F6-99FD-915A5D7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B981B-4E01-4638-B127-014490B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262555-BDEC-4DA9-9F9E-D63341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40C4-FE26-473E-BE65-822586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9067-568D-4D34-B606-0B82A598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D8F9E2-ECA2-494E-AB86-EC50E1A7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52FBD8-F0D7-4B36-B031-5857843B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D9C2B1-DCF1-45F3-B9C4-C97753D99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BF2EB4-65EC-4BB3-979C-40ACBC1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B224E6-B22E-4420-A7BB-6994429E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6961FA-C1F0-407D-A47B-4E91690B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C08C-8A8E-427F-AE33-67B192CF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FA04B-525C-4176-AB3B-71ECD3F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F966A1-99AB-41CB-A09F-633E1F62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2B1E2C-420A-4701-B46D-2842A3B5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72CBB0-43AE-46CE-BFBC-86E84B4B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1BC5A-6E8A-4336-92FF-243CEB7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64D39F-63BA-4C74-87E8-9E0288EE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BCB4A-5E6E-4588-8E29-F69F8D3A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B9A2A-7480-400E-AF9D-6A917D78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CA6FC6-0CF7-42E4-8DF7-71E5C30F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7C5470-8A95-44ED-9DEA-C7D6285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09D0F-D481-44A9-8EFC-D93E99F4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7F36B-EC50-415F-B78C-15CB7F93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16993-D53A-4122-BB2E-DF56D368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D3F67E-ACF4-4E74-8BED-AF441AE1B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C850E-1B40-4826-98D0-750A2C8B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1D97FC-0451-4B46-928B-75ABFD8D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C07346-1808-429B-B11A-22B375FE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1CC78-032D-4B95-AA91-8646A9B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E763E4-2230-4958-AB7E-B9F8CC3D1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301C4D-A5E1-41AF-812C-3D480A33C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F1BCE4-9045-4419-B1C4-4F75015C31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369A04-79B7-4153-A9EA-33944D62F4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31918E-D866-4BF9-A507-A60DDA4023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9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255A1-D74F-4395-8F59-90D78F90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72" y="406399"/>
            <a:ext cx="5073869" cy="2683641"/>
          </a:xfrm>
        </p:spPr>
        <p:txBody>
          <a:bodyPr/>
          <a:lstStyle/>
          <a:p>
            <a:r>
              <a:rPr kumimoji="1" lang="ja-JP" altLang="en-US" sz="4000" dirty="0">
                <a:solidFill>
                  <a:srgbClr val="0070C0"/>
                </a:solidFill>
              </a:rPr>
              <a:t>オンラインカラオケシステム</a:t>
            </a:r>
            <a:br>
              <a:rPr lang="en-US" altLang="ja-JP" sz="4000" dirty="0"/>
            </a:br>
            <a:r>
              <a:rPr lang="en-US" altLang="ja-JP" sz="6600" dirty="0" err="1">
                <a:solidFill>
                  <a:srgbClr val="FFFF00"/>
                </a:solidFill>
              </a:rPr>
              <a:t>Iecara</a:t>
            </a:r>
            <a:endParaRPr kumimoji="1" lang="ja-JP" altLang="en-US" sz="4000" dirty="0">
              <a:solidFill>
                <a:srgbClr val="FFFF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9E6BA3-DBA2-427F-AADA-7425B74AA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1" y="3602038"/>
            <a:ext cx="5226269" cy="165576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チーム</a:t>
            </a:r>
            <a:r>
              <a:rPr kumimoji="1" lang="en-US" altLang="ja-JP" dirty="0">
                <a:solidFill>
                  <a:schemeClr val="bg1"/>
                </a:solidFill>
              </a:rPr>
              <a:t>: </a:t>
            </a:r>
            <a:r>
              <a:rPr kumimoji="1" lang="ja-JP" altLang="en-US" dirty="0">
                <a:solidFill>
                  <a:schemeClr val="bg1"/>
                </a:solidFill>
              </a:rPr>
              <a:t>川崎ふろんた</a:t>
            </a:r>
            <a:r>
              <a:rPr lang="ja-JP" altLang="en-US" dirty="0">
                <a:solidFill>
                  <a:schemeClr val="bg1"/>
                </a:solidFill>
              </a:rPr>
              <a:t>～</a:t>
            </a:r>
            <a:r>
              <a:rPr kumimoji="1" lang="ja-JP" altLang="en-US" dirty="0">
                <a:solidFill>
                  <a:schemeClr val="bg1"/>
                </a:solidFill>
              </a:rPr>
              <a:t>れ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メンバー</a:t>
            </a:r>
            <a:r>
              <a:rPr kumimoji="1" lang="en-US" altLang="ja-JP" dirty="0">
                <a:solidFill>
                  <a:schemeClr val="bg1"/>
                </a:solidFill>
              </a:rPr>
              <a:t>: </a:t>
            </a:r>
            <a:r>
              <a:rPr kumimoji="1" lang="ja-JP" altLang="en-US" dirty="0">
                <a:solidFill>
                  <a:schemeClr val="bg1"/>
                </a:solidFill>
              </a:rPr>
              <a:t>川崎勇悟、上地将平、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宇治大智</a:t>
            </a:r>
          </a:p>
        </p:txBody>
      </p:sp>
    </p:spTree>
    <p:extLst>
      <p:ext uri="{BB962C8B-B14F-4D97-AF65-F5344CB8AC3E}">
        <p14:creationId xmlns:p14="http://schemas.microsoft.com/office/powerpoint/2010/main" val="24587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027927-E8FF-45A0-BAEB-C9394189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さっそく本題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7CEDE9C-287F-4A48-ACF8-1019861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5152"/>
            <a:ext cx="10972800" cy="43210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>
                <a:solidFill>
                  <a:srgbClr val="FF0000"/>
                </a:solidFill>
              </a:rPr>
              <a:t>Iecara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　わざわざカラオケに行くことなく、ネットの使える環境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であれば、いつでもどこでも友達と</a:t>
            </a:r>
            <a:r>
              <a:rPr lang="ja-JP" altLang="en-US" dirty="0">
                <a:solidFill>
                  <a:srgbClr val="FF0000"/>
                </a:solidFill>
              </a:rPr>
              <a:t>大人数でカラオケ</a:t>
            </a:r>
            <a:r>
              <a:rPr lang="ja-JP" altLang="en-US" dirty="0"/>
              <a:t>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楽しめる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→つまり、場所を選ばずカラオケルームで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　遊んでるような体験ができる！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2D25E47-F971-47AD-9A28-1C098165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ja-JP" altLang="en-US" dirty="0" err="1">
                <a:solidFill>
                  <a:schemeClr val="bg1"/>
                </a:solidFill>
              </a:rPr>
              <a:t>つの</a:t>
            </a:r>
            <a:r>
              <a:rPr kumimoji="1" lang="ja-JP" altLang="en-US" dirty="0">
                <a:solidFill>
                  <a:schemeClr val="bg1"/>
                </a:solidFill>
              </a:rPr>
              <a:t>ポイント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EA5EC2F-7F08-4AB3-B15C-40CF4CEE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6683"/>
            <a:ext cx="10972800" cy="4289481"/>
          </a:xfrm>
        </p:spPr>
        <p:txBody>
          <a:bodyPr/>
          <a:lstStyle/>
          <a:p>
            <a:r>
              <a:rPr lang="ja-JP" altLang="en-US" dirty="0"/>
              <a:t>全員が</a:t>
            </a:r>
            <a:r>
              <a:rPr kumimoji="1" lang="ja-JP" altLang="en-US" dirty="0">
                <a:solidFill>
                  <a:srgbClr val="FF0000"/>
                </a:solidFill>
              </a:rPr>
              <a:t>盛り上がれる</a:t>
            </a:r>
            <a:r>
              <a:rPr kumimoji="1" lang="ja-JP" altLang="en-US" dirty="0"/>
              <a:t>要素としてボタンバリン機能の追加</a:t>
            </a:r>
            <a:endParaRPr kumimoji="1" lang="en-US" altLang="ja-JP" dirty="0"/>
          </a:p>
          <a:p>
            <a:r>
              <a:rPr kumimoji="1" lang="ja-JP" altLang="en-US" dirty="0"/>
              <a:t>全歌詞を表示するのでカラオケよりも</a:t>
            </a:r>
            <a:r>
              <a:rPr kumimoji="1" lang="ja-JP" altLang="en-US" dirty="0">
                <a:solidFill>
                  <a:srgbClr val="FF0000"/>
                </a:solidFill>
              </a:rPr>
              <a:t>歌いやすく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歌いたい</a:t>
            </a:r>
            <a:r>
              <a:rPr kumimoji="1" lang="ja-JP" altLang="en-US" dirty="0">
                <a:solidFill>
                  <a:srgbClr val="FF0000"/>
                </a:solidFill>
              </a:rPr>
              <a:t>曲を追加できる</a:t>
            </a:r>
            <a:r>
              <a:rPr kumimoji="1" lang="ja-JP" altLang="en-US" dirty="0"/>
              <a:t>カスタマイズ機能付き</a:t>
            </a:r>
          </a:p>
        </p:txBody>
      </p:sp>
    </p:spTree>
    <p:extLst>
      <p:ext uri="{BB962C8B-B14F-4D97-AF65-F5344CB8AC3E}">
        <p14:creationId xmlns:p14="http://schemas.microsoft.com/office/powerpoint/2010/main" val="2092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AD75F-6A13-4DA8-AE02-C10498F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31836-297E-4325-836C-851C78B9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214"/>
            <a:ext cx="10972800" cy="4257950"/>
          </a:xfrm>
        </p:spPr>
        <p:txBody>
          <a:bodyPr/>
          <a:lstStyle/>
          <a:p>
            <a:r>
              <a:rPr kumimoji="1" lang="ja-JP" altLang="en-US" dirty="0"/>
              <a:t>ルーム作成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ID</a:t>
            </a:r>
            <a:r>
              <a:rPr lang="ja-JP" altLang="en-US" dirty="0"/>
              <a:t>を知っている友達どおしでルームを作成できる</a:t>
            </a:r>
            <a:endParaRPr lang="en-US" altLang="ja-JP" dirty="0"/>
          </a:p>
          <a:p>
            <a:r>
              <a:rPr kumimoji="1" lang="ja-JP" altLang="en-US" dirty="0"/>
              <a:t>楽曲の選択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歌う人が曲を選択できる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2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DFE99-31FE-4073-8A2F-D96C0139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48214-6A20-4449-BF5A-6E1B8CF6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1276"/>
            <a:ext cx="10972800" cy="4194888"/>
          </a:xfrm>
        </p:spPr>
        <p:txBody>
          <a:bodyPr/>
          <a:lstStyle/>
          <a:p>
            <a:r>
              <a:rPr kumimoji="1" lang="en-US" altLang="ja-JP" dirty="0" err="1"/>
              <a:t>webRTC</a:t>
            </a:r>
            <a:r>
              <a:rPr kumimoji="1" lang="ja-JP" altLang="en-US" dirty="0"/>
              <a:t>によるカラオケ体験の動機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歌い手</a:t>
            </a:r>
            <a:r>
              <a:rPr kumimoji="1" lang="en-US" altLang="ja-JP" dirty="0"/>
              <a:t>: </a:t>
            </a:r>
            <a:r>
              <a:rPr kumimoji="1" lang="ja-JP" altLang="en-US" dirty="0"/>
              <a:t>歌</a:t>
            </a:r>
            <a:r>
              <a:rPr lang="ja-JP" altLang="en-US" dirty="0"/>
              <a:t>う</a:t>
            </a:r>
            <a:r>
              <a:rPr kumimoji="1" lang="ja-JP" altLang="en-US" dirty="0"/>
              <a:t>様子がほとんどラグなく全員に表示され</a:t>
            </a:r>
            <a:r>
              <a:rPr lang="en-US" altLang="ja-JP" dirty="0"/>
              <a:t>	</a:t>
            </a:r>
            <a:r>
              <a:rPr lang="ja-JP" altLang="en-US" dirty="0"/>
              <a:t>　　　</a:t>
            </a:r>
            <a:r>
              <a:rPr lang="en-US" altLang="ja-JP" dirty="0"/>
              <a:t>  </a:t>
            </a:r>
            <a:r>
              <a:rPr kumimoji="1" lang="ja-JP" altLang="en-US" dirty="0"/>
              <a:t>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聞き手</a:t>
            </a:r>
            <a:r>
              <a:rPr lang="en-US" altLang="ja-JP" dirty="0"/>
              <a:t>: </a:t>
            </a:r>
            <a:r>
              <a:rPr lang="ja-JP" altLang="en-US" dirty="0"/>
              <a:t>ボタンバリンを使ってリアルタイムで合いの</a:t>
            </a:r>
            <a:r>
              <a:rPr lang="en-US" altLang="ja-JP" dirty="0"/>
              <a:t>	</a:t>
            </a:r>
            <a:r>
              <a:rPr lang="ja-JP" altLang="en-US" dirty="0"/>
              <a:t>　　　</a:t>
            </a:r>
            <a:r>
              <a:rPr lang="en-US" altLang="ja-JP" dirty="0"/>
              <a:t>  </a:t>
            </a:r>
            <a:r>
              <a:rPr lang="ja-JP" altLang="en-US" dirty="0"/>
              <a:t>手を入れることができる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0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3E58A-FB41-4EC5-ABED-A3D095AD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デモ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8690A-1541-47CA-A4DD-57DBFA84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6683"/>
            <a:ext cx="10972800" cy="4289481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7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48763-A7F3-4FFC-8245-8AB43842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使った技術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C9C9D-9B06-4FBA-AD9C-964AF51F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webRTC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Skyway</a:t>
            </a:r>
          </a:p>
          <a:p>
            <a:r>
              <a:rPr lang="en-US" altLang="ja-JP" dirty="0"/>
              <a:t>html/</a:t>
            </a:r>
            <a:r>
              <a:rPr lang="en-US" altLang="ja-JP" dirty="0" err="1"/>
              <a:t>css</a:t>
            </a:r>
            <a:endParaRPr lang="en-US" altLang="ja-JP" dirty="0"/>
          </a:p>
          <a:p>
            <a:r>
              <a:rPr lang="en-US" altLang="ja-JP" dirty="0"/>
              <a:t>JavaScript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JQuary</a:t>
            </a:r>
            <a:r>
              <a:rPr lang="en-US" altLang="ja-JP" dirty="0"/>
              <a:t>/knockout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CF2B-CF51-42FF-93AF-00E08B85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まとめ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E6165-FDB1-4A03-89D4-8F90B201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0917"/>
            <a:ext cx="10972800" cy="4305247"/>
          </a:xfrm>
        </p:spPr>
        <p:txBody>
          <a:bodyPr/>
          <a:lstStyle/>
          <a:p>
            <a:r>
              <a:rPr kumimoji="1" lang="ja-JP" altLang="en-US" dirty="0"/>
              <a:t>パソコンを使える環境であれば</a:t>
            </a:r>
            <a:r>
              <a:rPr lang="ja-JP" altLang="en-US" dirty="0"/>
              <a:t>ブラウザを立ち上げて、</a:t>
            </a:r>
            <a:r>
              <a:rPr lang="ja-JP" altLang="en-US" dirty="0">
                <a:solidFill>
                  <a:srgbClr val="FF0000"/>
                </a:solidFill>
              </a:rPr>
              <a:t>ルームに参加するだけ</a:t>
            </a:r>
            <a:r>
              <a:rPr lang="ja-JP" altLang="en-US" dirty="0"/>
              <a:t>でカラオケを楽しめる</a:t>
            </a:r>
            <a:endParaRPr lang="en-US" altLang="ja-JP" dirty="0"/>
          </a:p>
          <a:p>
            <a:r>
              <a:rPr kumimoji="1" lang="ja-JP" altLang="en-US" dirty="0"/>
              <a:t>多少のラグはあるが</a:t>
            </a:r>
            <a:r>
              <a:rPr kumimoji="1" lang="ja-JP" altLang="en-US" dirty="0">
                <a:solidFill>
                  <a:srgbClr val="FF0000"/>
                </a:solidFill>
              </a:rPr>
              <a:t>許容範囲内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歌い手だけでなく全員が楽しめるよう</a:t>
            </a:r>
            <a:r>
              <a:rPr lang="ja-JP" altLang="en-US" dirty="0">
                <a:solidFill>
                  <a:srgbClr val="FF0000"/>
                </a:solidFill>
              </a:rPr>
              <a:t>ボタンバリン機能</a:t>
            </a:r>
            <a:r>
              <a:rPr lang="ja-JP" altLang="en-US" dirty="0"/>
              <a:t>（ボタンを押すとタンバリンの音が流れる）付き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7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67A9C-2732-41D4-BCFD-54151459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E431-62FB-4D2D-B6E4-B86E2435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44210"/>
            <a:ext cx="10972800" cy="96957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5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145381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2228</Template>
  <TotalTime>435</TotalTime>
  <Words>124</Words>
  <Application>Microsoft Office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Diseño predeterminado</vt:lpstr>
      <vt:lpstr>オンラインカラオケシステム Iecara</vt:lpstr>
      <vt:lpstr>さっそく本題</vt:lpstr>
      <vt:lpstr>3つのポイント</vt:lpstr>
      <vt:lpstr>システム概要</vt:lpstr>
      <vt:lpstr>システム概要</vt:lpstr>
      <vt:lpstr>デモ</vt:lpstr>
      <vt:lpstr>使った技術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勇悟 川崎</dc:creator>
  <cp:lastModifiedBy>勇悟 川崎</cp:lastModifiedBy>
  <cp:revision>13</cp:revision>
  <dcterms:created xsi:type="dcterms:W3CDTF">2018-11-03T17:02:35Z</dcterms:created>
  <dcterms:modified xsi:type="dcterms:W3CDTF">2018-11-04T00:18:50Z</dcterms:modified>
</cp:coreProperties>
</file>