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AF040F8B-D6B0-4C3F-9873-99506723F2B0}">
          <p14:sldIdLst>
            <p14:sldId id="258"/>
            <p14:sldId id="256"/>
          </p14:sldIdLst>
        </p14:section>
        <p14:section name="タイトルなしのセクション" id="{FE9276F8-52FA-4FC0-BE91-FD33F7386185}">
          <p14:sldIdLst>
            <p14:sldId id="257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01BB08-F359-49DF-B219-D01BAC769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FE018C-5204-427A-9983-9E3480CC2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55E15D-BD82-4821-BA56-390196F4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A4077D-D429-4EFB-AFC8-7835CA53C7E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EC7B36-9327-4F90-AB61-6030CB02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753074-93EC-4782-BF5F-80E262C2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60E5E-947B-4926-9B87-5C3F51940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69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FA6FF0-D222-4A65-810B-2199D85C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A6E146-424C-452A-91C4-E54B2A0D6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0511F5-E491-4104-BB3A-37BE5B15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A4077D-D429-4EFB-AFC8-7835CA53C7E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55C177-EB81-47C5-BCB1-6F0E3EBA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AC7F48-620E-4BB7-8C4E-93BDB4FD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60E5E-947B-4926-9B87-5C3F51940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87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73FE4C-46CD-4B83-92D3-C4CFA3926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03E328-78C1-4619-8456-CCA81DC8C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989210-E087-45DC-BD43-075FFA05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A4077D-D429-4EFB-AFC8-7835CA53C7E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C959AA-5E40-4B25-8625-8169EBDE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E19AF6-B625-4B7B-BFB4-E8F74ED6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60E5E-947B-4926-9B87-5C3F51940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4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9D0802-8F9F-46B1-B837-873C2135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004341-35FF-4DF3-A213-148323E4A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6D80AF-5623-4435-80F0-F9B4F410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A4077D-D429-4EFB-AFC8-7835CA53C7E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98E518-2274-4910-B577-9A61FA09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A546DF-0ABC-43C0-8323-DB4AFB36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60E5E-947B-4926-9B87-5C3F51940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96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96F805-1B34-4DC3-9239-1A32352B2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D618A3-FAD6-4ACE-BB1A-DC7C110CB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B803C9-D219-4892-973E-9CCD89E4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A4077D-D429-4EFB-AFC8-7835CA53C7E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939334-2FDA-4D58-86AE-CE5E1BF1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207D00-FC57-4C20-AE19-C384626B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60E5E-947B-4926-9B87-5C3F51940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49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9C0BD-1957-4C73-A779-6847C669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29C047-AE02-45B5-ADDA-CBBA3DB12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5D1383-2C3A-4D2E-952F-4AE0B4A1F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7A518C-A733-47F6-99FD-915A5D73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A4077D-D429-4EFB-AFC8-7835CA53C7E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7B981B-4E01-4638-B127-014490BA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262555-BDEC-4DA9-9F9E-D6334100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60E5E-947B-4926-9B87-5C3F51940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4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440C4-FE26-473E-BE65-82258663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3B9067-568D-4D34-B606-0B82A5981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D8F9E2-ECA2-494E-AB86-EC50E1A72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52FBD8-F0D7-4B36-B031-5857843BE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8D9C2B1-DCF1-45F3-B9C4-C97753D99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BF2EB4-65EC-4BB3-979C-40ACBC1B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A4077D-D429-4EFB-AFC8-7835CA53C7E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B224E6-B22E-4420-A7BB-6994429E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06961FA-C1F0-407D-A47B-4E91690B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60E5E-947B-4926-9B87-5C3F51940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08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2C08C-8A8E-427F-AE33-67B192CF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FFA04B-525C-4176-AB3B-71ECD3FF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A4077D-D429-4EFB-AFC8-7835CA53C7E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F966A1-99AB-41CB-A09F-633E1F62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2B1E2C-420A-4701-B46D-2842A3B5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60E5E-947B-4926-9B87-5C3F51940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95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A72CBB0-43AE-46CE-BFBC-86E84B4B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A4077D-D429-4EFB-AFC8-7835CA53C7E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F1BC5A-6E8A-4336-92FF-243CEB76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64D39F-63BA-4C74-87E8-9E0288EE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60E5E-947B-4926-9B87-5C3F51940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40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9BCB4A-5E6E-4588-8E29-F69F8D3A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3B9A2A-7480-400E-AF9D-6A917D789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CA6FC6-0CF7-42E4-8DF7-71E5C30F9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7C5470-8A95-44ED-9DEA-C7D6285E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A4077D-D429-4EFB-AFC8-7835CA53C7E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E09D0F-D481-44A9-8EFC-D93E99F4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B7F36B-EC50-415F-B78C-15CB7F93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60E5E-947B-4926-9B87-5C3F51940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26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116993-D53A-4122-BB2E-DF56D368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D3F67E-ACF4-4E74-8BED-AF441AE1B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5C850E-1B40-4826-98D0-750A2C8B9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1D97FC-0451-4B46-928B-75ABFD8D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A4077D-D429-4EFB-AFC8-7835CA53C7E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C07346-1808-429B-B11A-22B375FE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F1CC78-032D-4B95-AA91-8646A9B3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60E5E-947B-4926-9B87-5C3F51940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94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1E763E4-2230-4958-AB7E-B9F8CC3D1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ja-JP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C301C4D-A5E1-41AF-812C-3D480A33C0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ja-JP"/>
              <a:t>Haga clic para modificar el estilo de texto del patrón</a:t>
            </a:r>
          </a:p>
          <a:p>
            <a:pPr lvl="1"/>
            <a:r>
              <a:rPr lang="es-ES" altLang="ja-JP"/>
              <a:t>Segundo nivel</a:t>
            </a:r>
          </a:p>
          <a:p>
            <a:pPr lvl="2"/>
            <a:r>
              <a:rPr lang="es-ES" altLang="ja-JP"/>
              <a:t>Tercer nivel</a:t>
            </a:r>
          </a:p>
          <a:p>
            <a:pPr lvl="3"/>
            <a:r>
              <a:rPr lang="es-ES" altLang="ja-JP"/>
              <a:t>Cuarto nivel</a:t>
            </a:r>
          </a:p>
          <a:p>
            <a:pPr lvl="4"/>
            <a:r>
              <a:rPr lang="es-ES" altLang="ja-JP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CF1BCE4-9045-4419-B1C4-4F75015C312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panose="020B0600070205080204" pitchFamily="50" charset="-128"/>
              </a:defRPr>
            </a:lvl1pPr>
          </a:lstStyle>
          <a:p>
            <a:fld id="{F5A4077D-D429-4EFB-AFC8-7835CA53C7E9}" type="datetimeFigureOut">
              <a:rPr kumimoji="1" lang="ja-JP" altLang="en-US" smtClean="0"/>
              <a:t>2018/11/4</a:t>
            </a:fld>
            <a:endParaRPr kumimoji="1" lang="ja-JP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F369A04-79B7-4153-A9EA-33944D62F47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panose="020B060007020508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631918E-D866-4BF9-A507-A60DDA40231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panose="020B0600070205080204" pitchFamily="50" charset="-128"/>
              </a:defRPr>
            </a:lvl1pPr>
          </a:lstStyle>
          <a:p>
            <a:fld id="{69C60E5E-947B-4926-9B87-5C3F51940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94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6255A1-D74F-4395-8F59-90D78F90F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172" y="406399"/>
            <a:ext cx="5073869" cy="2683641"/>
          </a:xfrm>
        </p:spPr>
        <p:txBody>
          <a:bodyPr/>
          <a:lstStyle/>
          <a:p>
            <a:r>
              <a:rPr kumimoji="1" lang="ja-JP" altLang="en-US" sz="4000" dirty="0">
                <a:solidFill>
                  <a:srgbClr val="0070C0"/>
                </a:solidFill>
              </a:rPr>
              <a:t>オンラインカラオケシステム</a:t>
            </a:r>
            <a:br>
              <a:rPr lang="en-US" altLang="ja-JP" sz="4000" dirty="0"/>
            </a:br>
            <a:r>
              <a:rPr lang="en-US" altLang="ja-JP" sz="6600" dirty="0" err="1">
                <a:solidFill>
                  <a:srgbClr val="FFFF00"/>
                </a:solidFill>
              </a:rPr>
              <a:t>Iecara</a:t>
            </a:r>
            <a:endParaRPr kumimoji="1" lang="ja-JP" altLang="en-US" sz="4000" dirty="0">
              <a:solidFill>
                <a:srgbClr val="FFFF00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9E6BA3-DBA2-427F-AADA-7425B74AA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021" y="3602038"/>
            <a:ext cx="5226269" cy="1655762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チーム</a:t>
            </a:r>
            <a:r>
              <a:rPr kumimoji="1" lang="en-US" altLang="ja-JP" dirty="0">
                <a:solidFill>
                  <a:schemeClr val="bg1"/>
                </a:solidFill>
              </a:rPr>
              <a:t>: </a:t>
            </a:r>
            <a:r>
              <a:rPr kumimoji="1" lang="ja-JP" altLang="en-US" dirty="0">
                <a:solidFill>
                  <a:schemeClr val="bg1"/>
                </a:solidFill>
              </a:rPr>
              <a:t>川崎ふろんた</a:t>
            </a:r>
            <a:r>
              <a:rPr lang="ja-JP" altLang="en-US" dirty="0">
                <a:solidFill>
                  <a:schemeClr val="bg1"/>
                </a:solidFill>
              </a:rPr>
              <a:t>～</a:t>
            </a:r>
            <a:r>
              <a:rPr kumimoji="1" lang="ja-JP" altLang="en-US" dirty="0">
                <a:solidFill>
                  <a:schemeClr val="bg1"/>
                </a:solidFill>
              </a:rPr>
              <a:t>れ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dirty="0">
                <a:solidFill>
                  <a:schemeClr val="bg1"/>
                </a:solidFill>
              </a:rPr>
              <a:t>メンバー</a:t>
            </a:r>
            <a:r>
              <a:rPr kumimoji="1" lang="en-US" altLang="ja-JP" dirty="0">
                <a:solidFill>
                  <a:schemeClr val="bg1"/>
                </a:solidFill>
              </a:rPr>
              <a:t>: </a:t>
            </a:r>
            <a:r>
              <a:rPr kumimoji="1" lang="ja-JP" altLang="en-US" dirty="0">
                <a:solidFill>
                  <a:schemeClr val="bg1"/>
                </a:solidFill>
              </a:rPr>
              <a:t>川崎勇悟、上地将平、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dirty="0">
                <a:solidFill>
                  <a:schemeClr val="bg1"/>
                </a:solidFill>
              </a:rPr>
              <a:t>宇治大智</a:t>
            </a:r>
          </a:p>
        </p:txBody>
      </p:sp>
    </p:spTree>
    <p:extLst>
      <p:ext uri="{BB962C8B-B14F-4D97-AF65-F5344CB8AC3E}">
        <p14:creationId xmlns:p14="http://schemas.microsoft.com/office/powerpoint/2010/main" val="245878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7027927-E8FF-45A0-BAEB-C9394189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さっそく本題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7CEDE9C-287F-4A48-ACF8-101986199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05152"/>
            <a:ext cx="10972800" cy="43210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err="1">
                <a:solidFill>
                  <a:srgbClr val="FF0000"/>
                </a:solidFill>
              </a:rPr>
              <a:t>Iecara</a:t>
            </a:r>
            <a:r>
              <a:rPr kumimoji="1" lang="ja-JP" altLang="en-US" dirty="0"/>
              <a:t>とは</a:t>
            </a:r>
            <a:r>
              <a:rPr kumimoji="1" lang="en-US" altLang="ja-JP" dirty="0"/>
              <a:t>…</a:t>
            </a:r>
          </a:p>
          <a:p>
            <a:pPr marL="0" indent="0">
              <a:buNone/>
            </a:pPr>
            <a:r>
              <a:rPr lang="ja-JP" altLang="en-US" dirty="0"/>
              <a:t>　わざわざカラオケに行くことなく、ネットの使える環境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であれば、いつでもどこでも友達と</a:t>
            </a:r>
            <a:r>
              <a:rPr lang="ja-JP" altLang="en-US" dirty="0">
                <a:solidFill>
                  <a:srgbClr val="FF0000"/>
                </a:solidFill>
              </a:rPr>
              <a:t>大人数でカラオケ</a:t>
            </a:r>
            <a:r>
              <a:rPr lang="ja-JP" altLang="en-US" dirty="0"/>
              <a:t>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楽しめる</a:t>
            </a:r>
            <a:r>
              <a:rPr lang="en-US" altLang="ja-JP" dirty="0"/>
              <a:t>web</a:t>
            </a:r>
            <a:r>
              <a:rPr lang="ja-JP" altLang="en-US" dirty="0"/>
              <a:t>アプリケーションです。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→つまり、場所を選ばずカラオケルームで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　遊んでるような体験ができる！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96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42D25E47-F971-47AD-9A28-1C098165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r>
              <a:rPr kumimoji="1" lang="ja-JP" altLang="en-US" dirty="0" err="1">
                <a:solidFill>
                  <a:schemeClr val="bg1"/>
                </a:solidFill>
              </a:rPr>
              <a:t>つの</a:t>
            </a:r>
            <a:r>
              <a:rPr kumimoji="1" lang="ja-JP" altLang="en-US" dirty="0">
                <a:solidFill>
                  <a:schemeClr val="bg1"/>
                </a:solidFill>
              </a:rPr>
              <a:t>ポイント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0EA5EC2F-7F08-4AB3-B15C-40CF4CEE1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36683"/>
            <a:ext cx="10972800" cy="4289481"/>
          </a:xfrm>
        </p:spPr>
        <p:txBody>
          <a:bodyPr/>
          <a:lstStyle/>
          <a:p>
            <a:r>
              <a:rPr lang="ja-JP" altLang="en-US" dirty="0"/>
              <a:t>全員が</a:t>
            </a:r>
            <a:r>
              <a:rPr kumimoji="1" lang="ja-JP" altLang="en-US" dirty="0">
                <a:solidFill>
                  <a:srgbClr val="FF0000"/>
                </a:solidFill>
              </a:rPr>
              <a:t>盛り上がれる</a:t>
            </a:r>
            <a:r>
              <a:rPr kumimoji="1" lang="ja-JP" altLang="en-US" dirty="0"/>
              <a:t>要素としてボタンバリン機能の追加</a:t>
            </a:r>
            <a:endParaRPr kumimoji="1" lang="en-US" altLang="ja-JP" dirty="0"/>
          </a:p>
          <a:p>
            <a:r>
              <a:rPr kumimoji="1" lang="ja-JP" altLang="en-US" dirty="0"/>
              <a:t>全歌詞を表示するのでカラオケよりも</a:t>
            </a:r>
            <a:r>
              <a:rPr kumimoji="1" lang="ja-JP" altLang="en-US" dirty="0">
                <a:solidFill>
                  <a:srgbClr val="FF0000"/>
                </a:solidFill>
              </a:rPr>
              <a:t>歌いやすく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歌いたい</a:t>
            </a:r>
            <a:r>
              <a:rPr kumimoji="1" lang="ja-JP" altLang="en-US" dirty="0">
                <a:solidFill>
                  <a:srgbClr val="FF0000"/>
                </a:solidFill>
              </a:rPr>
              <a:t>曲を追加できる</a:t>
            </a:r>
            <a:r>
              <a:rPr kumimoji="1" lang="ja-JP" altLang="en-US" dirty="0"/>
              <a:t>カスタマイズ機能付き</a:t>
            </a:r>
          </a:p>
        </p:txBody>
      </p:sp>
    </p:spTree>
    <p:extLst>
      <p:ext uri="{BB962C8B-B14F-4D97-AF65-F5344CB8AC3E}">
        <p14:creationId xmlns:p14="http://schemas.microsoft.com/office/powerpoint/2010/main" val="20928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AD75F-6A13-4DA8-AE02-C10498FC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システム概要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F31836-297E-4325-836C-851C78B9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68214"/>
            <a:ext cx="10972800" cy="4257950"/>
          </a:xfrm>
        </p:spPr>
        <p:txBody>
          <a:bodyPr/>
          <a:lstStyle/>
          <a:p>
            <a:r>
              <a:rPr kumimoji="1" lang="ja-JP" altLang="en-US" dirty="0"/>
              <a:t>ルーム作成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ID</a:t>
            </a:r>
            <a:r>
              <a:rPr lang="ja-JP" altLang="en-US" dirty="0"/>
              <a:t>を知っている友達どおしでルームを作成できる</a:t>
            </a:r>
            <a:endParaRPr lang="en-US" altLang="ja-JP" dirty="0"/>
          </a:p>
          <a:p>
            <a:r>
              <a:rPr kumimoji="1" lang="ja-JP" altLang="en-US" dirty="0"/>
              <a:t>楽曲の選択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歌う人が曲を選択できる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020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DFE99-31FE-4073-8A2F-D96C0139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システム概要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448214-6A20-4449-BF5A-6E1B8CF66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1276"/>
            <a:ext cx="10972800" cy="4194888"/>
          </a:xfrm>
        </p:spPr>
        <p:txBody>
          <a:bodyPr/>
          <a:lstStyle/>
          <a:p>
            <a:r>
              <a:rPr kumimoji="1" lang="en-US" altLang="ja-JP" dirty="0" err="1"/>
              <a:t>webRTC</a:t>
            </a:r>
            <a:r>
              <a:rPr kumimoji="1" lang="ja-JP" altLang="en-US" dirty="0"/>
              <a:t>によるカラオケ体験の動機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歌い手</a:t>
            </a:r>
            <a:r>
              <a:rPr kumimoji="1" lang="en-US" altLang="ja-JP" dirty="0"/>
              <a:t>: </a:t>
            </a:r>
            <a:r>
              <a:rPr kumimoji="1" lang="ja-JP" altLang="en-US" dirty="0"/>
              <a:t>歌</a:t>
            </a:r>
            <a:r>
              <a:rPr lang="ja-JP" altLang="en-US" dirty="0"/>
              <a:t>う</a:t>
            </a:r>
            <a:r>
              <a:rPr kumimoji="1" lang="ja-JP" altLang="en-US" dirty="0"/>
              <a:t>様子がほとんどラグなく全員に表示され</a:t>
            </a:r>
            <a:r>
              <a:rPr lang="en-US" altLang="ja-JP" dirty="0"/>
              <a:t>	</a:t>
            </a:r>
            <a:r>
              <a:rPr lang="ja-JP" altLang="en-US" dirty="0"/>
              <a:t>　　　</a:t>
            </a:r>
            <a:r>
              <a:rPr lang="en-US" altLang="ja-JP" dirty="0"/>
              <a:t>  </a:t>
            </a:r>
            <a:r>
              <a:rPr kumimoji="1" lang="ja-JP" altLang="en-US" dirty="0"/>
              <a:t>る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聞き手</a:t>
            </a:r>
            <a:r>
              <a:rPr lang="en-US" altLang="ja-JP" dirty="0"/>
              <a:t>: </a:t>
            </a:r>
            <a:r>
              <a:rPr lang="ja-JP" altLang="en-US" dirty="0"/>
              <a:t>ボタンバリンを使ってリアルタイムで合いの</a:t>
            </a:r>
            <a:r>
              <a:rPr lang="en-US" altLang="ja-JP" dirty="0"/>
              <a:t>	</a:t>
            </a:r>
            <a:r>
              <a:rPr lang="ja-JP" altLang="en-US" dirty="0"/>
              <a:t>　　　</a:t>
            </a:r>
            <a:r>
              <a:rPr lang="en-US" altLang="ja-JP" dirty="0"/>
              <a:t>  </a:t>
            </a:r>
            <a:r>
              <a:rPr lang="ja-JP" altLang="en-US" dirty="0"/>
              <a:t>手を入れることができる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706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83E58A-FB41-4EC5-ABED-A3D095AD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デモ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F8690A-1541-47CA-A4DD-57DBFA842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36683"/>
            <a:ext cx="10972800" cy="4289481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75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848763-A7F3-4FFC-8245-8AB43842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使った技術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7C9C9D-9B06-4FBA-AD9C-964AF51F1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webRTC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/>
              <a:t>SkyWay</a:t>
            </a:r>
            <a:endParaRPr kumimoji="1" lang="en-US" altLang="ja-JP" dirty="0"/>
          </a:p>
          <a:p>
            <a:r>
              <a:rPr lang="en-US" altLang="ja-JP" dirty="0"/>
              <a:t>html/</a:t>
            </a:r>
            <a:r>
              <a:rPr lang="en-US" altLang="ja-JP" dirty="0" err="1"/>
              <a:t>css</a:t>
            </a:r>
            <a:endParaRPr lang="en-US" altLang="ja-JP" dirty="0"/>
          </a:p>
          <a:p>
            <a:r>
              <a:rPr lang="en-US" altLang="ja-JP" dirty="0"/>
              <a:t>JavaScript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jQuary</a:t>
            </a:r>
            <a:r>
              <a:rPr lang="en-US" altLang="ja-JP" dirty="0"/>
              <a:t>/knockout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11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F7CF2B-CF51-42FF-93AF-00E08B85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まとめ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8E6165-FDB1-4A03-89D4-8F90B2010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0917"/>
            <a:ext cx="10972800" cy="4305247"/>
          </a:xfrm>
        </p:spPr>
        <p:txBody>
          <a:bodyPr/>
          <a:lstStyle/>
          <a:p>
            <a:r>
              <a:rPr kumimoji="1" lang="ja-JP" altLang="en-US" dirty="0"/>
              <a:t>パソコンを使える環境であれば</a:t>
            </a:r>
            <a:r>
              <a:rPr lang="ja-JP" altLang="en-US" dirty="0"/>
              <a:t>ブラウザを立ち上げて、</a:t>
            </a:r>
            <a:r>
              <a:rPr lang="ja-JP" altLang="en-US" dirty="0">
                <a:solidFill>
                  <a:srgbClr val="FF0000"/>
                </a:solidFill>
              </a:rPr>
              <a:t>ルームに参加するだけ</a:t>
            </a:r>
            <a:r>
              <a:rPr lang="ja-JP" altLang="en-US" dirty="0"/>
              <a:t>でカラオケを楽しめる</a:t>
            </a:r>
            <a:endParaRPr lang="en-US" altLang="ja-JP" dirty="0"/>
          </a:p>
          <a:p>
            <a:r>
              <a:rPr kumimoji="1" lang="ja-JP" altLang="en-US" dirty="0"/>
              <a:t>多少のラグはあるが</a:t>
            </a:r>
            <a:r>
              <a:rPr kumimoji="1" lang="ja-JP" altLang="en-US" dirty="0">
                <a:solidFill>
                  <a:srgbClr val="FF0000"/>
                </a:solidFill>
              </a:rPr>
              <a:t>許容範囲内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歌い手だけでなく全員が楽しめるよう</a:t>
            </a:r>
            <a:r>
              <a:rPr lang="ja-JP" altLang="en-US" dirty="0">
                <a:solidFill>
                  <a:srgbClr val="FF0000"/>
                </a:solidFill>
              </a:rPr>
              <a:t>ボタンバリン機能</a:t>
            </a:r>
            <a:r>
              <a:rPr lang="ja-JP" altLang="en-US" dirty="0"/>
              <a:t>（ボタンを押すとタンバリンの音が流れる）付き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77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F67A9C-2732-41D4-BCFD-54151459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4BE431-62FB-4D2D-B6E4-B86E2435D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944210"/>
            <a:ext cx="10972800" cy="96957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5400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401453814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2228</Template>
  <TotalTime>439</TotalTime>
  <Words>124</Words>
  <Application>Microsoft Office PowerPoint</Application>
  <PresentationFormat>ワイド画面</PresentationFormat>
  <Paragraphs>38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2" baseType="lpstr">
      <vt:lpstr>ＭＳ Ｐゴシック</vt:lpstr>
      <vt:lpstr>Arial</vt:lpstr>
      <vt:lpstr>Diseño predeterminado</vt:lpstr>
      <vt:lpstr>オンラインカラオケシステム Iecara</vt:lpstr>
      <vt:lpstr>さっそく本題</vt:lpstr>
      <vt:lpstr>3つのポイント</vt:lpstr>
      <vt:lpstr>システム概要</vt:lpstr>
      <vt:lpstr>システム概要</vt:lpstr>
      <vt:lpstr>デモ</vt:lpstr>
      <vt:lpstr>使った技術</vt:lpstr>
      <vt:lpstr>まとめ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勇悟 川崎</dc:creator>
  <cp:lastModifiedBy>720187sho@gmail.com</cp:lastModifiedBy>
  <cp:revision>14</cp:revision>
  <dcterms:created xsi:type="dcterms:W3CDTF">2018-11-03T17:02:35Z</dcterms:created>
  <dcterms:modified xsi:type="dcterms:W3CDTF">2018-11-04T01:26:29Z</dcterms:modified>
</cp:coreProperties>
</file>