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3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1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00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8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53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8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7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52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5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7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4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9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86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7AD8-A70C-0446-BCE0-E7314274D9D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4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  <p:sldLayoutId id="2147484589" r:id="rId12"/>
    <p:sldLayoutId id="2147484590" r:id="rId13"/>
    <p:sldLayoutId id="2147484591" r:id="rId14"/>
    <p:sldLayoutId id="2147484592" r:id="rId15"/>
    <p:sldLayoutId id="21474845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9F3C0-DCD8-3C44-9C08-03AE668C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37734"/>
            <a:ext cx="7766936" cy="1646302"/>
          </a:xfrm>
        </p:spPr>
        <p:txBody>
          <a:bodyPr/>
          <a:lstStyle/>
          <a:p>
            <a:pPr algn="ctr"/>
            <a:r>
              <a:rPr kumimoji="1" lang="en-US" altLang="ja-JP" sz="7200" dirty="0" err="1"/>
              <a:t>SuperSuperChat</a:t>
            </a:r>
            <a:endParaRPr kumimoji="1" lang="ja-JP" altLang="en-US" sz="72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C2866A-24D8-374E-AACB-8955458CD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5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14E9F-67E8-C748-8C65-11EE875B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035"/>
            <a:ext cx="10515600" cy="5423928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今回、我々が作ったものは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3600">
                <a:solidFill>
                  <a:srgbClr val="FF0000"/>
                </a:solidFill>
              </a:rPr>
              <a:t>自分のお金を知らない人に渡してくれるアプリ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50E7FA3-E61B-AF43-B6BD-E4697971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276600"/>
            <a:ext cx="3086100" cy="3086100"/>
          </a:xfrm>
          <a:prstGeom prst="rect">
            <a:avLst/>
          </a:prstGeom>
        </p:spPr>
      </p:pic>
      <p:pic>
        <p:nvPicPr>
          <p:cNvPr id="9" name="図 8" descr="おもちゃ, 人形, 女性, 人 が含まれている画像&#10;&#10;&#10;&#10;自動的に生成された説明">
            <a:extLst>
              <a:ext uri="{FF2B5EF4-FFF2-40B4-BE49-F238E27FC236}">
                <a16:creationId xmlns:a16="http://schemas.microsoft.com/office/drawing/2014/main" id="{F6E4718B-7880-A54B-A7B7-AD8BD3FA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276600"/>
            <a:ext cx="3084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00EF7D-175D-804C-A084-6C21AFB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2381"/>
            <a:ext cx="10412424" cy="5328981"/>
          </a:xfrm>
        </p:spPr>
        <p:txBody>
          <a:bodyPr>
            <a:normAutofit/>
          </a:bodyPr>
          <a:lstStyle/>
          <a:p>
            <a:r>
              <a:rPr lang="ja-JP" altLang="en-US" sz="4000"/>
              <a:t>具体的には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YouTube</a:t>
            </a:r>
            <a:r>
              <a:rPr lang="ja-JP" altLang="en-US" sz="4000"/>
              <a:t>や</a:t>
            </a:r>
            <a:r>
              <a:rPr lang="en-US" altLang="ja-JP" sz="4000" dirty="0"/>
              <a:t>17live</a:t>
            </a:r>
            <a:r>
              <a:rPr lang="ja-JP" altLang="en-US" sz="4000"/>
              <a:t>などの配信サイト　　　　　　　　　　　　　　　の投げ銭機能を自動で行わせたい</a:t>
            </a:r>
            <a:endParaRPr kumimoji="1" lang="ja-JP" altLang="en-US" sz="4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4ADE999-BA03-0048-8F37-E47A0E10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29" y="3086100"/>
            <a:ext cx="3129553" cy="282442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D2D07E-5ABD-2942-BB8A-5B1447B8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955261"/>
            <a:ext cx="301666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7C4BB-4113-2947-8AFD-3176FFFC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53035"/>
            <a:ext cx="9851713" cy="5288327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実現するために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endParaRPr kumimoji="1" lang="ja-JP" altLang="en-US" sz="4000"/>
          </a:p>
        </p:txBody>
      </p:sp>
      <p:pic>
        <p:nvPicPr>
          <p:cNvPr id="9" name="図 8" descr="物体 が含まれている画像&#10;&#10;&#10;&#10;自動的に生成された説明">
            <a:extLst>
              <a:ext uri="{FF2B5EF4-FFF2-40B4-BE49-F238E27FC236}">
                <a16:creationId xmlns:a16="http://schemas.microsoft.com/office/drawing/2014/main" id="{981DA190-FFD0-044C-A76A-9EF66BCF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75012"/>
            <a:ext cx="4740468" cy="24241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5851EB-7DE8-5F40-9AF2-7D73B156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6322"/>
            <a:ext cx="3141593" cy="19707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958AD58-B812-7348-B7C4-CF4B9DC8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23" y="4719646"/>
            <a:ext cx="2967935" cy="165540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C214130-6D99-C441-B4B0-EA0E5066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90" y="3516065"/>
            <a:ext cx="1965139" cy="13661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3C9436D-4195-0F40-8594-D0DE31C25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038" y="4657560"/>
            <a:ext cx="2926890" cy="15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18A60-2CAD-564A-B947-7EFE2B8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STEP1: Google</a:t>
            </a:r>
            <a:r>
              <a:rPr kumimoji="1" lang="ja-JP" altLang="en-US" sz="4000"/>
              <a:t>へのサインイン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33E61-5FB1-8846-A709-80BED9A0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600"/>
            <a:ext cx="9469966" cy="462279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/>
              <a:t>「</a:t>
            </a:r>
            <a:r>
              <a:rPr kumimoji="1" lang="en-US" altLang="ja-JP" sz="3200" dirty="0"/>
              <a:t>Google</a:t>
            </a:r>
            <a:r>
              <a:rPr lang="ja-JP" altLang="en-US" sz="3200" dirty="0"/>
              <a:t>アカウントでサインイン」というボタンをクリック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/>
              <a:t>アカウント情報の入力画面が表示されるのでサインイン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8288D5-DE8E-4D48-86FD-E0C6BC45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96" y="2479675"/>
            <a:ext cx="536285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D6487-ECA3-8247-9628-BD0976C6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STEP2: </a:t>
            </a:r>
            <a:r>
              <a:rPr kumimoji="1" lang="ja-JP" altLang="en-US"/>
              <a:t>浪費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CC0A8-77C8-9747-81AA-E29BC1DC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ランダムな配信者のページに遷移し、勝手にスーパーチャット（投げ銭）をしてくれます（予定）</a:t>
            </a:r>
          </a:p>
        </p:txBody>
      </p:sp>
      <p:pic>
        <p:nvPicPr>
          <p:cNvPr id="5" name="図 4" descr="おもちゃ, 人形 が含まれている画像&#10;&#10;&#10;&#10;自動的に生成された説明">
            <a:extLst>
              <a:ext uri="{FF2B5EF4-FFF2-40B4-BE49-F238E27FC236}">
                <a16:creationId xmlns:a16="http://schemas.microsoft.com/office/drawing/2014/main" id="{4B03DA97-D3D0-1647-8B80-28915362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2496436"/>
            <a:ext cx="4457700" cy="4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4C79B9-D679-1C47-B05D-58CDC1E5A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3601"/>
            <a:ext cx="8596668" cy="5177762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現在、</a:t>
            </a:r>
            <a:r>
              <a:rPr lang="en-US" altLang="ja-JP" sz="3200" dirty="0"/>
              <a:t>YouTube</a:t>
            </a:r>
            <a:r>
              <a:rPr lang="ja-JP" altLang="en-US" sz="3200" dirty="0"/>
              <a:t>のスーパーチャットの</a:t>
            </a:r>
            <a:r>
              <a:rPr lang="en-US" altLang="ja-JP" sz="3200" dirty="0"/>
              <a:t>API</a:t>
            </a:r>
            <a:r>
              <a:rPr lang="ja-JP" altLang="en-US" sz="3200" dirty="0"/>
              <a:t>が公開されていないため、実現することができず</a:t>
            </a:r>
            <a:r>
              <a:rPr lang="en-US" altLang="ja-JP" sz="3200" dirty="0"/>
              <a:t>…</a:t>
            </a:r>
          </a:p>
          <a:p>
            <a:endParaRPr lang="en-US" altLang="ja-JP" sz="3200" dirty="0"/>
          </a:p>
          <a:p>
            <a:r>
              <a:rPr lang="ja-JP" altLang="en-US" sz="3200" dirty="0"/>
              <a:t>せっかくの四月一日に間に合いません。</a:t>
            </a:r>
            <a:endParaRPr lang="en-US" altLang="ja-JP" sz="3200" dirty="0"/>
          </a:p>
          <a:p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EC4A3C-FB21-FA40-AE15-55C0F182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66" y="3797300"/>
            <a:ext cx="2320734" cy="288289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6E69D-5E3C-4FB7-B659-C364551FA8DF}"/>
              </a:ext>
            </a:extLst>
          </p:cNvPr>
          <p:cNvSpPr txBox="1"/>
          <p:nvPr/>
        </p:nvSpPr>
        <p:spPr>
          <a:xfrm>
            <a:off x="3132814" y="277500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いたずら日和</a:t>
            </a:r>
          </a:p>
        </p:txBody>
      </p:sp>
    </p:spTree>
    <p:extLst>
      <p:ext uri="{BB962C8B-B14F-4D97-AF65-F5344CB8AC3E}">
        <p14:creationId xmlns:p14="http://schemas.microsoft.com/office/powerpoint/2010/main" val="12248493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{7CC3D11E-C5D7-4B4A-B643-98AC6C480884}tf10001060</Template>
  <TotalTime>197</TotalTime>
  <Words>115</Words>
  <Application>Microsoft Office PowerPoint</Application>
  <PresentationFormat>ワイド画面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ファセット</vt:lpstr>
      <vt:lpstr>SuperSuperChat</vt:lpstr>
      <vt:lpstr>PowerPoint プレゼンテーション</vt:lpstr>
      <vt:lpstr>PowerPoint プレゼンテーション</vt:lpstr>
      <vt:lpstr>PowerPoint プレゼンテーション</vt:lpstr>
      <vt:lpstr>STEP1: Googleへのサインイン</vt:lpstr>
      <vt:lpstr>STEP2: 浪費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 森</dc:creator>
  <cp:lastModifiedBy>将平 上地</cp:lastModifiedBy>
  <cp:revision>15</cp:revision>
  <dcterms:created xsi:type="dcterms:W3CDTF">2019-03-15T14:42:35Z</dcterms:created>
  <dcterms:modified xsi:type="dcterms:W3CDTF">2019-03-16T05:18:46Z</dcterms:modified>
</cp:coreProperties>
</file>