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/>
    <p:restoredTop sz="94663"/>
  </p:normalViewPr>
  <p:slideViewPr>
    <p:cSldViewPr snapToGrid="0" snapToObjects="1">
      <p:cViewPr>
        <p:scale>
          <a:sx n="100" d="100"/>
          <a:sy n="10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00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8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53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8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4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6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  <p:sldLayoutId id="2147484591" r:id="rId14"/>
    <p:sldLayoutId id="2147484592" r:id="rId15"/>
    <p:sldLayoutId id="21474845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9F3C0-DCD8-3C44-9C08-03AE668C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7200" dirty="0" err="1"/>
              <a:t>SuperSuperChat</a:t>
            </a:r>
            <a:endParaRPr kumimoji="1" lang="ja-JP" altLang="en-US" sz="7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2866A-24D8-374E-AACB-8955458CD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14E9F-67E8-C748-8C65-11EE875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今回、我々が作ったものは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0000"/>
                </a:solidFill>
              </a:rPr>
              <a:t>自分のお金を知らない人に渡してくれるアプリ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0E7FA3-E61B-AF43-B6BD-E4697971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6600"/>
            <a:ext cx="3086100" cy="3086100"/>
          </a:xfrm>
          <a:prstGeom prst="rect">
            <a:avLst/>
          </a:prstGeom>
        </p:spPr>
      </p:pic>
      <p:pic>
        <p:nvPicPr>
          <p:cNvPr id="9" name="図 8" descr="おもちゃ, 人形, 女性, 人 が含まれている画像&#10;&#10;&#10;&#10;自動的に生成された説明">
            <a:extLst>
              <a:ext uri="{FF2B5EF4-FFF2-40B4-BE49-F238E27FC236}">
                <a16:creationId xmlns:a16="http://schemas.microsoft.com/office/drawing/2014/main" id="{F6E4718B-7880-A54B-A7B7-AD8BD3FA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276600"/>
            <a:ext cx="3084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0EF7D-175D-804C-A084-6C21AFB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381"/>
            <a:ext cx="10412424" cy="5328981"/>
          </a:xfrm>
        </p:spPr>
        <p:txBody>
          <a:bodyPr>
            <a:normAutofit/>
          </a:bodyPr>
          <a:lstStyle/>
          <a:p>
            <a:r>
              <a:rPr lang="ja-JP" altLang="en-US" sz="4000"/>
              <a:t>具体的には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YouTube</a:t>
            </a:r>
            <a:r>
              <a:rPr lang="ja-JP" altLang="en-US" sz="4000"/>
              <a:t>や</a:t>
            </a:r>
            <a:r>
              <a:rPr lang="en-US" altLang="ja-JP" sz="4000" dirty="0"/>
              <a:t>17live</a:t>
            </a:r>
            <a:r>
              <a:rPr lang="ja-JP" altLang="en-US" sz="4000"/>
              <a:t>などの配信サイト　　　　　　　　　　　　　　　の投げ銭機能を自動で行わせたい</a:t>
            </a:r>
            <a:endParaRPr kumimoji="1" lang="ja-JP" altLang="en-US" sz="4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ADE999-BA03-0048-8F37-E47A0E1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29" y="3086100"/>
            <a:ext cx="3129553" cy="28244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D2D07E-5ABD-2942-BB8A-5B1447B8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955261"/>
            <a:ext cx="301666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7C4BB-4113-2947-8AFD-3176FFFC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3035"/>
            <a:ext cx="9851713" cy="5288327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実現するために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pic>
        <p:nvPicPr>
          <p:cNvPr id="9" name="図 8" descr="物体 が含まれている画像&#10;&#10;&#10;&#10;自動的に生成された説明">
            <a:extLst>
              <a:ext uri="{FF2B5EF4-FFF2-40B4-BE49-F238E27FC236}">
                <a16:creationId xmlns:a16="http://schemas.microsoft.com/office/drawing/2014/main" id="{981DA190-FFD0-044C-A76A-9EF66BC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75012"/>
            <a:ext cx="4740468" cy="2424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5851EB-7DE8-5F40-9AF2-7D73B156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322"/>
            <a:ext cx="3141593" cy="19707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958AD58-B812-7348-B7C4-CF4B9DC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3" y="4719646"/>
            <a:ext cx="2967935" cy="1655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214130-6D99-C441-B4B0-EA0E5066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90" y="3516065"/>
            <a:ext cx="1965139" cy="13661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C9436D-4195-0F40-8594-D0DE31C2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38" y="4657560"/>
            <a:ext cx="2926890" cy="15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18A60-2CAD-564A-B947-7EFE2B8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STEP1: Google</a:t>
            </a:r>
            <a:r>
              <a:rPr kumimoji="1" lang="ja-JP" altLang="en-US" sz="4000"/>
              <a:t>へのサインイン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33E61-5FB1-8846-A709-80BED9A0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9469966" cy="46227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/>
              <a:t>「</a:t>
            </a:r>
            <a:r>
              <a:rPr kumimoji="1" lang="en-US" altLang="ja-JP" sz="3200" dirty="0"/>
              <a:t>Google</a:t>
            </a:r>
            <a:r>
              <a:rPr lang="ja-JP" altLang="en-US" sz="3200"/>
              <a:t>アカウントでサインイン」というボタンをクリック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/>
              <a:t>アカウント情報の入力画面が表示されるのでサインイン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8288D5-DE8E-4D48-86FD-E0C6BC45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6" y="2479675"/>
            <a:ext cx="536285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D6487-ECA3-8247-9628-BD0976C6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STEP2: </a:t>
            </a:r>
            <a:r>
              <a:rPr kumimoji="1" lang="ja-JP" altLang="en-US"/>
              <a:t>浪費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CC0A8-77C8-9747-81AA-E29BC1DC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ランダムな配信者のページに遷移し、勝手にスーパーチャット（投げ銭）をしてくれます（予定）</a:t>
            </a:r>
          </a:p>
        </p:txBody>
      </p:sp>
      <p:pic>
        <p:nvPicPr>
          <p:cNvPr id="5" name="図 4" descr="おもちゃ, 人形 が含まれている画像&#10;&#10;&#10;&#10;自動的に生成された説明">
            <a:extLst>
              <a:ext uri="{FF2B5EF4-FFF2-40B4-BE49-F238E27FC236}">
                <a16:creationId xmlns:a16="http://schemas.microsoft.com/office/drawing/2014/main" id="{4B03DA97-D3D0-1647-8B80-28915362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496436"/>
            <a:ext cx="4457700" cy="4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C79B9-D679-1C47-B05D-58CDC1E5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3601"/>
            <a:ext cx="8596668" cy="5177762"/>
          </a:xfrm>
        </p:spPr>
        <p:txBody>
          <a:bodyPr>
            <a:normAutofit/>
          </a:bodyPr>
          <a:lstStyle/>
          <a:p>
            <a:r>
              <a:rPr lang="ja-JP" altLang="en-US" sz="3200"/>
              <a:t>現在、</a:t>
            </a:r>
            <a:r>
              <a:rPr lang="en-US" altLang="ja-JP" sz="3200" dirty="0"/>
              <a:t>YouTube</a:t>
            </a:r>
            <a:r>
              <a:rPr lang="ja-JP" altLang="en-US" sz="3200"/>
              <a:t>のスーパーチャットの</a:t>
            </a:r>
            <a:r>
              <a:rPr lang="en-US" altLang="ja-JP" sz="3200" dirty="0"/>
              <a:t>API</a:t>
            </a:r>
            <a:r>
              <a:rPr lang="ja-JP" altLang="en-US" sz="3200"/>
              <a:t>が公開されていないため、実現することができず</a:t>
            </a:r>
            <a:r>
              <a:rPr lang="en-US" altLang="ja-JP" sz="3200" dirty="0"/>
              <a:t>…</a:t>
            </a:r>
          </a:p>
          <a:p>
            <a:endParaRPr lang="en-US" altLang="ja-JP" sz="3200" dirty="0"/>
          </a:p>
          <a:p>
            <a:r>
              <a:rPr lang="ja-JP" altLang="en-US" sz="3200"/>
              <a:t>しかし、</a:t>
            </a:r>
            <a:r>
              <a:rPr lang="en-US" altLang="ja-JP" sz="3200" dirty="0"/>
              <a:t>API</a:t>
            </a:r>
            <a:r>
              <a:rPr lang="ja-JP" altLang="en-US" sz="3200"/>
              <a:t>が公開されれば完成する段階まで製作しております</a:t>
            </a:r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EC4A3C-FB21-FA40-AE15-55C0F182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66" y="3797300"/>
            <a:ext cx="2320734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93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{7CC3D11E-C5D7-4B4A-B643-98AC6C480884}tf10001060</Template>
  <TotalTime>175</TotalTime>
  <Words>117</Words>
  <Application>Microsoft Macintosh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SuperSuperChat</vt:lpstr>
      <vt:lpstr>PowerPoint プレゼンテーション</vt:lpstr>
      <vt:lpstr>PowerPoint プレゼンテーション</vt:lpstr>
      <vt:lpstr>PowerPoint プレゼンテーション</vt:lpstr>
      <vt:lpstr>STEP1: Googleへのサインイン</vt:lpstr>
      <vt:lpstr>STEP2: 浪費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 森</dc:creator>
  <cp:lastModifiedBy>新田 森</cp:lastModifiedBy>
  <cp:revision>14</cp:revision>
  <dcterms:created xsi:type="dcterms:W3CDTF">2019-03-15T14:42:35Z</dcterms:created>
  <dcterms:modified xsi:type="dcterms:W3CDTF">2019-03-15T17:37:47Z</dcterms:modified>
</cp:coreProperties>
</file>