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75" r:id="rId14"/>
    <p:sldId id="268" r:id="rId15"/>
    <p:sldId id="269" r:id="rId16"/>
    <p:sldId id="276" r:id="rId17"/>
    <p:sldId id="270" r:id="rId18"/>
    <p:sldId id="274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>
        <p:scale>
          <a:sx n="100" d="100"/>
          <a:sy n="100" d="100"/>
        </p:scale>
        <p:origin x="87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68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309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4887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5555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318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695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712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4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35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301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79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626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823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444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FDC5210-58FF-436E-A1EE-A773D4028289}" type="datetimeFigureOut">
              <a:rPr lang="es-AR" smtClean="0"/>
              <a:t>12/9/2022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A67D105-717F-4CF1-A8C7-F26F99013E1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2943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Entidades persistentes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24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1" y="2745546"/>
            <a:ext cx="5652428" cy="379529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09" y="2125465"/>
            <a:ext cx="5704778" cy="44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4400" dirty="0" smtClean="0"/>
              <a:t>Mapeo de herencias</a:t>
            </a:r>
            <a:endParaRPr lang="es-A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6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Medición: single </a:t>
            </a:r>
            <a:r>
              <a:rPr lang="es-AR" dirty="0" err="1" smtClean="0"/>
              <a:t>table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24" y="2216892"/>
            <a:ext cx="5695575" cy="44786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842" y="2216892"/>
            <a:ext cx="4877481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Medición: single </a:t>
            </a:r>
            <a:r>
              <a:rPr lang="es-AR" dirty="0" err="1" smtClean="0"/>
              <a:t>table</a:t>
            </a:r>
            <a:endParaRPr lang="es-A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s-AR" dirty="0" smtClean="0"/>
              <a:t>Performance</a:t>
            </a:r>
          </a:p>
          <a:p>
            <a:r>
              <a:rPr lang="es-AR" dirty="0" smtClean="0"/>
              <a:t>Cuando se cargan archivos grandes no guardas en 2 tablas</a:t>
            </a:r>
          </a:p>
          <a:p>
            <a:r>
              <a:rPr lang="es-AR" dirty="0" smtClean="0"/>
              <a:t>Hay bastantes valores nulos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7407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Medio de transporte: single </a:t>
            </a:r>
            <a:r>
              <a:rPr lang="es-AR" dirty="0" err="1" smtClean="0"/>
              <a:t>table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31" y="2362635"/>
            <a:ext cx="5048955" cy="10002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045" y="3576999"/>
            <a:ext cx="3600953" cy="2495898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s-AR" dirty="0" smtClean="0"/>
              <a:t>Son mas los atributos que comparten que los que no</a:t>
            </a:r>
          </a:p>
          <a:p>
            <a:r>
              <a:rPr lang="es-AR" dirty="0" smtClean="0"/>
              <a:t>+ Performance, </a:t>
            </a:r>
            <a:r>
              <a:rPr lang="es-AR" dirty="0" err="1" smtClean="0"/>
              <a:t>queries</a:t>
            </a:r>
            <a:r>
              <a:rPr lang="es-AR" dirty="0" smtClean="0"/>
              <a:t> mas simples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5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Ubicación: </a:t>
            </a:r>
            <a:r>
              <a:rPr lang="es-AR" dirty="0" err="1" smtClean="0"/>
              <a:t>joined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5" y="2383261"/>
            <a:ext cx="6629446" cy="436043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28" y="2383261"/>
            <a:ext cx="2977861" cy="43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Ubicación: </a:t>
            </a:r>
            <a:r>
              <a:rPr lang="es-AR" dirty="0" err="1" smtClean="0"/>
              <a:t>joined</a:t>
            </a:r>
            <a:endParaRPr lang="es-AR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s-AR" dirty="0" smtClean="0"/>
              <a:t>Es eficiente ya que es la parada quien busca a la ubicación y no al revés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8407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4400" dirty="0" smtClean="0"/>
              <a:t>Entidades embebidas</a:t>
            </a:r>
            <a:endParaRPr lang="es-A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4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embebidas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Distancia</a:t>
            </a:r>
          </a:p>
          <a:p>
            <a:r>
              <a:rPr lang="es-AR" dirty="0" smtClean="0"/>
              <a:t>Ubicación</a:t>
            </a:r>
          </a:p>
          <a:p>
            <a:pPr lvl="1"/>
            <a:r>
              <a:rPr lang="es-AR" dirty="0" smtClean="0"/>
              <a:t>El usuario persiste sus ubicaciones</a:t>
            </a:r>
          </a:p>
          <a:p>
            <a:pPr lvl="1"/>
            <a:r>
              <a:rPr lang="es-AR" dirty="0" smtClean="0"/>
              <a:t>UX/UI</a:t>
            </a:r>
          </a:p>
          <a:p>
            <a:r>
              <a:rPr lang="es-AR" dirty="0" smtClean="0"/>
              <a:t>Tipo servicio contratado</a:t>
            </a:r>
          </a:p>
          <a:p>
            <a:pPr lvl="1"/>
            <a:r>
              <a:rPr lang="es-AR" dirty="0" smtClean="0"/>
              <a:t>d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633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persistentes: organización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Organización</a:t>
            </a:r>
          </a:p>
          <a:p>
            <a:r>
              <a:rPr lang="es-AR" dirty="0" smtClean="0"/>
              <a:t>Área</a:t>
            </a:r>
          </a:p>
          <a:p>
            <a:r>
              <a:rPr lang="es-AR" dirty="0" smtClean="0"/>
              <a:t>Empleado</a:t>
            </a:r>
          </a:p>
          <a:p>
            <a:r>
              <a:rPr lang="es-AR" dirty="0" smtClean="0"/>
              <a:t>Trabajo</a:t>
            </a:r>
          </a:p>
          <a:p>
            <a:r>
              <a:rPr lang="es-AR" dirty="0" smtClean="0"/>
              <a:t>Contacto</a:t>
            </a:r>
          </a:p>
          <a:p>
            <a:r>
              <a:rPr lang="es-AR" dirty="0" smtClean="0"/>
              <a:t>Usuario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38" y="2487750"/>
            <a:ext cx="730669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persistentes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Ubicación</a:t>
            </a:r>
          </a:p>
          <a:p>
            <a:r>
              <a:rPr lang="es-AR" dirty="0" smtClean="0"/>
              <a:t>País</a:t>
            </a:r>
          </a:p>
          <a:p>
            <a:r>
              <a:rPr lang="es-AR" dirty="0" smtClean="0"/>
              <a:t>Provincia</a:t>
            </a:r>
          </a:p>
          <a:p>
            <a:r>
              <a:rPr lang="es-AR" dirty="0" smtClean="0"/>
              <a:t>Municipio</a:t>
            </a:r>
          </a:p>
          <a:p>
            <a:r>
              <a:rPr lang="es-AR" dirty="0" smtClean="0"/>
              <a:t>Localidad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72" y="2222287"/>
            <a:ext cx="3886742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persistentes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Trayecto</a:t>
            </a:r>
          </a:p>
          <a:p>
            <a:r>
              <a:rPr lang="es-AR" dirty="0" smtClean="0"/>
              <a:t>Tramo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dirty="0" smtClean="0"/>
              <a:t>Medio de transporte</a:t>
            </a:r>
          </a:p>
          <a:p>
            <a:r>
              <a:rPr lang="es-AR" dirty="0" smtClean="0"/>
              <a:t>Parada</a:t>
            </a:r>
          </a:p>
          <a:p>
            <a:r>
              <a:rPr lang="es-AR" dirty="0" smtClean="0"/>
              <a:t>Tipo servicio contratado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510" y="2222287"/>
            <a:ext cx="3048425" cy="44583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28" y="4971123"/>
            <a:ext cx="6233861" cy="18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persistentes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Medición</a:t>
            </a:r>
          </a:p>
          <a:p>
            <a:r>
              <a:rPr lang="es-AR" dirty="0" smtClean="0"/>
              <a:t>Consumo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97" y="2414318"/>
            <a:ext cx="277216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Entidades persistentes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Sector territorial</a:t>
            </a:r>
          </a:p>
          <a:p>
            <a:r>
              <a:rPr lang="es-AR" dirty="0" smtClean="0"/>
              <a:t>Agente sectorial</a:t>
            </a: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461" y="2972043"/>
            <a:ext cx="2877526" cy="25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4400" dirty="0" smtClean="0"/>
              <a:t>Modificaciones al modelo de objetos</a:t>
            </a:r>
            <a:endParaRPr lang="es-A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89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Trabajo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16" y="2072842"/>
            <a:ext cx="5268682" cy="43243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" y="2701012"/>
            <a:ext cx="5468114" cy="36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Medio de transporte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2" y="3648107"/>
            <a:ext cx="4829174" cy="13813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9" y="3648107"/>
            <a:ext cx="518232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106</TotalTime>
  <Words>136</Words>
  <Application>Microsoft Office PowerPoint</Application>
  <PresentationFormat>Panorámica</PresentationFormat>
  <Paragraphs>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Citable</vt:lpstr>
      <vt:lpstr>Entidades persistentes</vt:lpstr>
      <vt:lpstr>Entidades persistentes: organización</vt:lpstr>
      <vt:lpstr>Entidades persistentes</vt:lpstr>
      <vt:lpstr>Entidades persistentes</vt:lpstr>
      <vt:lpstr>Entidades persistentes</vt:lpstr>
      <vt:lpstr>Entidades persistentes</vt:lpstr>
      <vt:lpstr>Modificaciones al modelo de objetos</vt:lpstr>
      <vt:lpstr>Trabajo</vt:lpstr>
      <vt:lpstr>Medio de transporte</vt:lpstr>
      <vt:lpstr>Medición</vt:lpstr>
      <vt:lpstr>Mapeo de herencias</vt:lpstr>
      <vt:lpstr>Medición: single table</vt:lpstr>
      <vt:lpstr>Medición: single table</vt:lpstr>
      <vt:lpstr>Medio de transporte: single table</vt:lpstr>
      <vt:lpstr>Ubicación: joined</vt:lpstr>
      <vt:lpstr>Ubicación: joined</vt:lpstr>
      <vt:lpstr>Entidades embebidas</vt:lpstr>
      <vt:lpstr>Entidades embebidas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8</cp:revision>
  <dcterms:created xsi:type="dcterms:W3CDTF">2022-09-13T02:05:58Z</dcterms:created>
  <dcterms:modified xsi:type="dcterms:W3CDTF">2022-09-13T03:52:48Z</dcterms:modified>
</cp:coreProperties>
</file>