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6F27BF3-7C01-4175-84F3-366AA6D932A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Agenda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Install and run gridsim.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Create publisher and subscriber ROS nodes.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Move gridsim agent using keyboard over ROS topics.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Move gridsim agent using audio recognition over ROS topics.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22960" y="731520"/>
            <a:ext cx="8752680" cy="649224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Are you familiar with?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Ubuntu 14.04 Command line/Terminal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Use VirtualBox if OS X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ROS Indigo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Install: http://wiki.ros.org/indigo/Installation/Ubuntu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Catkin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ROS Topics: Publishing &amp; Subscribing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Python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Use 2.7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Git/Github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0960"/>
            <a:ext cx="9071640" cy="8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Tutorial 1</a:t>
            </a:r>
            <a:r>
              <a:rPr lang="en-US" sz="4400">
                <a:latin typeface="Arial"/>
              </a:rPr>
              <a:t>
</a:t>
            </a:r>
            <a:r>
              <a:rPr lang="en-US" sz="2200">
                <a:latin typeface="Arial"/>
              </a:rPr>
              <a:t>ROS + gridsim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280160"/>
            <a:ext cx="9071640" cy="4873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Clone the workshop repository and install dependencies.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git clone https://github.com/u-t-autonomous/workshop.git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sudo apt-get install python-pygame </a:t>
            </a:r>
            <a:r>
              <a:rPr lang="en-US" sz="2730">
                <a:latin typeface="Arial"/>
              </a:rPr>
              <a:t>swig bison cython autoconf python-pyaudio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5x5 gridworld with one agent and no obstacles (see config.txt).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Write a script to control the agent using the keyboard (use keyboard_tutorial1.py).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catkin workspace.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mkdir catkin_ws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cd catkin_ws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catkin_init_workspace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new ROS package.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cd src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catkin_create_pkg wiald std_msgs rospy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0960"/>
            <a:ext cx="9071640" cy="8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Tutorial 1</a:t>
            </a:r>
            <a:r>
              <a:rPr lang="en-US" sz="4400">
                <a:latin typeface="Arial"/>
              </a:rPr>
              <a:t>
</a:t>
            </a:r>
            <a:r>
              <a:rPr lang="en-US" sz="2200">
                <a:latin typeface="Arial"/>
              </a:rPr>
              <a:t>ROS + gridsim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371600"/>
            <a:ext cx="9071640" cy="548640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In catkin_ws/src/wiald/src: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subscriber node (edit subscriber_tutorial1.py).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node subscribes to /cmd.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callback in the subscriber node moves the agent accordingly every time there's a new message in /cmd.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publisher node (edit publisher_tutorial1.py).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node gets the user's input from the keyboard.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node publishes to /cmd.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Make both nodes executable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 catkin_ws run $ catkin_make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 wiald/src run $ chmod +x xx.py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 the nodes and move the agent around using the publisher/subscriber nodes using the keyboard.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rosrun wiald subscriber_tutorial1.py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rosrun wiald publisher_tutorial1.py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roscore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0960"/>
            <a:ext cx="9071640" cy="8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Tutorial 2</a:t>
            </a:r>
            <a:r>
              <a:rPr lang="en-US" sz="4400">
                <a:latin typeface="Arial"/>
              </a:rPr>
              <a:t>
</a:t>
            </a:r>
            <a:r>
              <a:rPr lang="en-US" sz="2200">
                <a:latin typeface="Arial"/>
              </a:rPr>
              <a:t>Audio Recognition + ROS + gridsim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280160"/>
            <a:ext cx="9071640" cy="5669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30">
                <a:latin typeface="Arial"/>
              </a:rPr>
              <a:t>Install audio recognition package.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$ sudo apt-get install swig bison cython autoconf, python-pyaudio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$ git clone </a:t>
            </a:r>
            <a:r>
              <a:rPr lang="en-US" sz="2730">
                <a:latin typeface="Arial"/>
              </a:rPr>
              <a:t>https://github.com/u-t-autonomous/HCI-testbed.git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Install sphinxbase, pocketsphinx from: </a:t>
            </a:r>
            <a:r>
              <a:rPr lang="en-US" sz="2730">
                <a:latin typeface="Arial"/>
              </a:rPr>
              <a:t>https://sourceforge.net/projects/cmusphinx/files/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Run ./autogen.sh, make, sudo make install to install the above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$  export LD_LIBRARY_PATH=/usr/local/lib:/opt/ros/indigo/lib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30">
                <a:latin typeface="Arial"/>
              </a:rPr>
              <a:t>Create a publisher node (edit publisher_tutorial2.py).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The node gets the user's input from the microphone.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The node publishes the user's input to /cmd.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Make the node executable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</a:t>
            </a:r>
            <a:r>
              <a:rPr lang="en-US" sz="2400">
                <a:latin typeface="Arial"/>
              </a:rPr>
              <a:t>chmod</a:t>
            </a:r>
            <a:r>
              <a:rPr lang="en-US" sz="2800">
                <a:latin typeface="Arial"/>
              </a:rPr>
              <a:t> +x xx.py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30">
                <a:latin typeface="Arial"/>
              </a:rPr>
              <a:t>Use the subscriber node from the previous tutorial (subscriber_tutorial1.py).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30">
                <a:latin typeface="Arial"/>
              </a:rPr>
              <a:t>Run the nodes and move the agent around using the publisher/subscriber node with your voice.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$ rosrun wiald subscriber_tutorial1.py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$ roslaunch pocketsphinx move.launch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$ roscore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