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494BC09F-992D-471B-BD0C-FECE904BA995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Agenda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Font typeface="Liberation Serif"/>
              <a:buAutoNum type="arabicPeriod"/>
            </a:pPr>
            <a:r>
              <a:rPr lang="en-US" sz="3200">
                <a:latin typeface="Arial"/>
              </a:rPr>
              <a:t> </a:t>
            </a:r>
            <a:r>
              <a:rPr lang="en-US" sz="3200">
                <a:latin typeface="Arial"/>
              </a:rPr>
              <a:t>Install and run gridsim.</a:t>
            </a:r>
            <a:endParaRPr/>
          </a:p>
          <a:p>
            <a:pPr>
              <a:buFont typeface="Liberation Serif"/>
              <a:buAutoNum type="arabicPeriod"/>
            </a:pPr>
            <a:r>
              <a:rPr lang="en-US" sz="3200">
                <a:latin typeface="Arial"/>
              </a:rPr>
              <a:t> </a:t>
            </a:r>
            <a:r>
              <a:rPr lang="en-US" sz="3200">
                <a:latin typeface="Arial"/>
              </a:rPr>
              <a:t>Create publisher and subscriber ROS nodes.</a:t>
            </a:r>
            <a:endParaRPr/>
          </a:p>
          <a:p>
            <a:pPr>
              <a:buFont typeface="Liberation Serif"/>
              <a:buAutoNum type="arabicPeriod"/>
            </a:pPr>
            <a:r>
              <a:rPr lang="en-US" sz="3200">
                <a:latin typeface="Arial"/>
              </a:rPr>
              <a:t> </a:t>
            </a:r>
            <a:r>
              <a:rPr lang="en-US" sz="3200">
                <a:latin typeface="Arial"/>
              </a:rPr>
              <a:t>Move gridsim agent using keyboard over ROS topics.</a:t>
            </a:r>
            <a:endParaRPr/>
          </a:p>
          <a:p>
            <a:pPr>
              <a:buFont typeface="Liberation Serif"/>
              <a:buAutoNum type="arabicPeriod"/>
            </a:pPr>
            <a:r>
              <a:rPr lang="en-US" sz="3200">
                <a:latin typeface="Arial"/>
              </a:rPr>
              <a:t> </a:t>
            </a:r>
            <a:r>
              <a:rPr lang="en-US" sz="3200">
                <a:latin typeface="Arial"/>
              </a:rPr>
              <a:t>Move gridsim agent using audio recognition over ROS topics.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822960" y="731520"/>
            <a:ext cx="8752680" cy="6492240"/>
          </a:xfrm>
          <a:prstGeom prst="rect">
            <a:avLst/>
          </a:prstGeom>
        </p:spPr>
        <p:txBody>
          <a:bodyPr lIns="0" rIns="0" tIns="0" bIns="0"/>
          <a:p>
            <a:r>
              <a:rPr lang="en-US" sz="3200">
                <a:latin typeface="Arial"/>
              </a:rPr>
              <a:t>Are you familiar with?</a:t>
            </a:r>
            <a:endParaRPr/>
          </a:p>
          <a:p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600">
                <a:latin typeface="Arial"/>
              </a:rPr>
              <a:t>Ubuntu 14.04 Command line/Terminal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Use VirtualBox if OS X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600">
                <a:latin typeface="Arial"/>
              </a:rPr>
              <a:t>ROS Indigo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Install: http://wiki.ros.org/indigo/Installation/Ubuntu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600">
                <a:latin typeface="Arial"/>
              </a:rPr>
              <a:t>Catkin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600">
                <a:latin typeface="Arial"/>
              </a:rPr>
              <a:t>ROS Topics: Publishing &amp; Subscribing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600">
                <a:latin typeface="Arial"/>
              </a:rPr>
              <a:t>Python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2200">
                <a:latin typeface="Arial"/>
              </a:rPr>
              <a:t>Use 2.7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600">
                <a:latin typeface="Arial"/>
              </a:rPr>
              <a:t>Git/Github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300960"/>
            <a:ext cx="9071640" cy="887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3600">
                <a:latin typeface="Arial"/>
              </a:rPr>
              <a:t>Tutorial 1</a:t>
            </a:r>
            <a:r>
              <a:rPr lang="en-US" sz="4400">
                <a:latin typeface="Arial"/>
              </a:rPr>
              <a:t>
</a:t>
            </a:r>
            <a:r>
              <a:rPr lang="en-US" sz="2200">
                <a:latin typeface="Arial"/>
              </a:rPr>
              <a:t>ROS + gridsim</a:t>
            </a:r>
            <a:endParaRPr/>
          </a:p>
        </p:txBody>
      </p:sp>
      <p:sp>
        <p:nvSpPr>
          <p:cNvPr id="43" name="TextShape 2"/>
          <p:cNvSpPr txBox="1"/>
          <p:nvPr/>
        </p:nvSpPr>
        <p:spPr>
          <a:xfrm>
            <a:off x="504000" y="1280160"/>
            <a:ext cx="9071640" cy="48733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Clone gridsim repository and install pygame.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$ git clone https://github.com/u-t-autonomous/workshop.git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$ sudo apt-get install python-pygame </a:t>
            </a:r>
            <a:r>
              <a:rPr lang="en-US" sz="2730">
                <a:latin typeface="Arial"/>
              </a:rPr>
              <a:t>swig bison cython autoconf python-pyaudio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Create a 5x5 gridworld with one agent and no obstacles (see config.txt).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Write a script to control the agent using the keyboard (use keyboard_tutorial1.py).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Create catkin workspace.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$ mkdir catkin_ws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$ cd catkin_ws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$ catkin_init_workspace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Create a new ROS package.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$ cd src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$ catkin_create_pkg wiald std_msgs rospy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0960"/>
            <a:ext cx="9071640" cy="887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3600">
                <a:latin typeface="Arial"/>
              </a:rPr>
              <a:t>Tutorial 1</a:t>
            </a:r>
            <a:r>
              <a:rPr lang="en-US" sz="4400">
                <a:latin typeface="Arial"/>
              </a:rPr>
              <a:t>
</a:t>
            </a:r>
            <a:r>
              <a:rPr lang="en-US" sz="2200">
                <a:latin typeface="Arial"/>
              </a:rPr>
              <a:t>ROS + gridsim</a:t>
            </a:r>
            <a:endParaRPr/>
          </a:p>
        </p:txBody>
      </p:sp>
      <p:sp>
        <p:nvSpPr>
          <p:cNvPr id="45" name="TextShape 2"/>
          <p:cNvSpPr txBox="1"/>
          <p:nvPr/>
        </p:nvSpPr>
        <p:spPr>
          <a:xfrm>
            <a:off x="504000" y="1371600"/>
            <a:ext cx="9071640" cy="5486400"/>
          </a:xfrm>
          <a:prstGeom prst="rect">
            <a:avLst/>
          </a:prstGeom>
        </p:spPr>
        <p:txBody>
          <a:bodyPr lIns="0" rIns="0" tIns="0" bIns="0"/>
          <a:p>
            <a:r>
              <a:rPr lang="en-US" sz="3200">
                <a:latin typeface="Arial"/>
              </a:rPr>
              <a:t>In catkin_ws/src/wiald/src: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Create a subscriber node (edit subscriber_tutorial1.py).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The node subscribes to /cmd.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The callback in the subscriber node moves the agent accordingly every time there's a new message in /cmd.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Create a publisher node (edit publisher_tutorial1.py).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The node gets the user's input from the keyboard.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The node publishes to /cmd.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Make both nodes executable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In catkin_ws run $ catkin_make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In wiald/src run $ chmod +x xx.py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Run the nodes and move the agent around using the publisher/subscriber nodes using the keyboard.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$ rosrun wiald subscriber_tutorial1.py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$ rosrun wiald publisher_tutorial1.py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$ roscore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300960"/>
            <a:ext cx="9071640" cy="887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3600">
                <a:latin typeface="Arial"/>
              </a:rPr>
              <a:t>Tutorial 2</a:t>
            </a:r>
            <a:r>
              <a:rPr lang="en-US" sz="4400">
                <a:latin typeface="Arial"/>
              </a:rPr>
              <a:t>
</a:t>
            </a:r>
            <a:r>
              <a:rPr lang="en-US" sz="2200">
                <a:latin typeface="Arial"/>
              </a:rPr>
              <a:t>Audio Recognition + ROS + gridsim</a:t>
            </a:r>
            <a:endParaRPr/>
          </a:p>
        </p:txBody>
      </p:sp>
      <p:sp>
        <p:nvSpPr>
          <p:cNvPr id="47" name="TextShape 2"/>
          <p:cNvSpPr txBox="1"/>
          <p:nvPr/>
        </p:nvSpPr>
        <p:spPr>
          <a:xfrm>
            <a:off x="504000" y="1280160"/>
            <a:ext cx="9071640" cy="5669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730">
                <a:latin typeface="Arial"/>
              </a:rPr>
              <a:t>Install audio recognition package.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730">
                <a:latin typeface="Arial"/>
              </a:rPr>
              <a:t>$ sudo apt-get install swig bison cython autoconf, python-pyaudio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730">
                <a:latin typeface="Arial"/>
              </a:rPr>
              <a:t>$ git clone </a:t>
            </a:r>
            <a:r>
              <a:rPr lang="en-US" sz="2730">
                <a:latin typeface="Arial"/>
              </a:rPr>
              <a:t>https://github.com/u-t-autonomous/HCI-testbed.git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730">
                <a:latin typeface="Arial"/>
              </a:rPr>
              <a:t>Install sphinxbase, pocketsphinx from: </a:t>
            </a:r>
            <a:r>
              <a:rPr lang="en-US" sz="2730">
                <a:latin typeface="Arial"/>
              </a:rPr>
              <a:t>https://sourceforge.net/projects/cmusphinx/files/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730">
                <a:latin typeface="Arial"/>
              </a:rPr>
              <a:t>Run ./autogen.sh, make, sudo make install to install the above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730">
                <a:latin typeface="Arial"/>
              </a:rPr>
              <a:t>$  export LD_LIBRARY_PATH=/usr/local/lib:/opt/ros/indigo/lib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730">
                <a:latin typeface="Arial"/>
              </a:rPr>
              <a:t>Create a publisher node (edit publisher_tutorial2.py).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Arial"/>
              </a:rPr>
              <a:t>The node gets the user's input from the microphone.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Arial"/>
              </a:rPr>
              <a:t>The node publishes the user's input to /cmd.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Make the node executable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$ </a:t>
            </a:r>
            <a:r>
              <a:rPr lang="en-US" sz="2400">
                <a:latin typeface="Arial"/>
              </a:rPr>
              <a:t>chmod</a:t>
            </a:r>
            <a:r>
              <a:rPr lang="en-US" sz="2800">
                <a:latin typeface="Arial"/>
              </a:rPr>
              <a:t> +x xx.py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730">
                <a:latin typeface="Arial"/>
              </a:rPr>
              <a:t>Use the subscriber node from the previous tutorial (subscriber_tutorial1.py).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730">
                <a:latin typeface="Arial"/>
              </a:rPr>
              <a:t>Run the nodes and move the agent around using the publisher/subscriber node with your voice.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Arial"/>
              </a:rPr>
              <a:t>$ rosrun wiald subscriber_tutorial1.py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Arial"/>
              </a:rPr>
              <a:t>$ roslaunch pocketsphinx move.launch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Arial"/>
              </a:rPr>
              <a:t>$ roscore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