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5FAED-1CCC-C52F-7DC3-359AE870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54C8C1-2336-4D76-57DC-2E119A4C3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979BD-735C-DBF3-ACAA-0ADB9F69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E6EE9-84A3-3CC3-3FBF-22A4A029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F57AF-1781-3F63-4641-7848E811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5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FB3F9-6EC4-122B-2DBB-427E3981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E09A0F-095E-87E6-2F0B-1D12C6111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B51EB-B8F1-B590-F801-C4B0FAD6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0CA79-182C-1682-34AB-7E17BFC5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A9969F-8012-8182-9B05-8A106626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1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FC5055-3AD7-DB27-AD90-98655249A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D6F651-6B1E-EB00-4184-49AF7F7A3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66D61-5BD6-81D0-240A-10C9D305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01D49-1CAA-5E51-9B3D-09FA4113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D86F3-AB5F-E8A2-0AE0-8E093F1A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9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C20D5-B53D-8626-D6B8-3F0273E1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0E0F3-D74A-FDB8-A88F-80E98D53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9F000-EC0B-7817-C24A-90CF4956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F50303-71BF-46DA-C062-56AAB7AE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FA6B30-DAE0-E650-B031-2B895238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38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B25A9-4FA1-33B0-8F6E-5A746C32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8B6867-B62C-A899-0E4B-079DB1FC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77021-E14D-1D0A-7C2A-C926FE5D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F87E0A-814C-02C5-9D36-63425B02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31297-9901-2AFD-FA94-C6906F53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B2C0E-4566-DA8C-86A6-1D23870B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4C964-B4A1-C162-9CD6-11171E684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83EDA6-B6CF-A1EB-78C7-A2E90F1D2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5593C7-6AF9-C6DC-D1C0-EB751617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EE9855-50C0-A078-6BF9-DA4840D1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EA96E2-5095-85F9-38F3-59CE7BC3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3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7C52C-F10D-9F56-2FC9-302ABA9B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7B60B6-3CCC-EDC3-B793-C325C671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C421D7-A2FD-C3B3-8379-3D0E6064F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641AB-132F-0A37-6A2F-0B2DF24D1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541E70-3291-D093-2A74-A5E3EE000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6F45E5-2F96-6066-7CD8-E1535400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3B7D07-AC95-3EE9-7CC7-F7455A8C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76EF6F-9304-7A02-19AD-D943C709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0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365DF-50E5-BC84-96F5-DD412955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0BBE05-C6EE-000F-52DC-E1410261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8C2173-9BA6-A0B5-428E-36299056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A199FB-6CB0-79BD-E45C-4A427B2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98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A43938-90DC-CB2C-A017-6A9AD382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C0F047-6B23-9818-2FAA-985EC7C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1E1C90-E783-F46C-75D1-5DF03488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46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B56E1-9974-7A4B-1CC7-6CF8B196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0F02D-7486-647B-208D-6E08512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9F26CD-B3E1-0831-1624-910C4AF6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B711F-B784-3E17-8991-753BD850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0ED93-9731-3741-108F-38293C48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3C29B-1C90-133A-228A-1F3EB47D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87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BD2F4-874C-0CAF-A4F9-71EBA830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3A323F-F783-8A07-F740-A5E01CE01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81903A-18C9-91A5-5482-1ED422A99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E9F3F-AC72-4151-F1A8-8E5D2178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41268-4AC4-3168-3AC6-0598997C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937F2-BE01-1ECD-A475-8233CC7C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32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9AE1DA-C674-9CE3-C311-11D98B40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8BC725-A19C-7346-9D53-A750DA92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0750C-4DD6-A637-3EE4-77400CEF1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26C6-D384-42A2-A9CC-F9244611C49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35EE5-BDA3-2247-FBE6-2B6E98B21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6D7F9-DBC6-82D0-857F-2835E8E6C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9856-4F0C-4D17-893C-5B64163308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12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4BF250C-5588-ABC4-4B0F-4253DF3C7A04}"/>
              </a:ext>
            </a:extLst>
          </p:cNvPr>
          <p:cNvSpPr/>
          <p:nvPr/>
        </p:nvSpPr>
        <p:spPr>
          <a:xfrm>
            <a:off x="1582180" y="948583"/>
            <a:ext cx="1947234" cy="469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C77B7DCE-3699-4562-2A94-EDECF4AC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703" y="2837204"/>
            <a:ext cx="914400" cy="9144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B51D51-6C02-5972-212B-8A0D38C3EDBC}"/>
              </a:ext>
            </a:extLst>
          </p:cNvPr>
          <p:cNvSpPr/>
          <p:nvPr/>
        </p:nvSpPr>
        <p:spPr>
          <a:xfrm>
            <a:off x="3977850" y="948583"/>
            <a:ext cx="1947234" cy="469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6AB56F-404B-40C3-B870-663DC189C591}"/>
              </a:ext>
            </a:extLst>
          </p:cNvPr>
          <p:cNvSpPr/>
          <p:nvPr/>
        </p:nvSpPr>
        <p:spPr>
          <a:xfrm>
            <a:off x="6373520" y="948583"/>
            <a:ext cx="1947234" cy="469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  <a:p>
            <a:pPr algn="ctr"/>
            <a:r>
              <a:rPr lang="de-DE" dirty="0"/>
              <a:t>Server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EEB5B91-DD49-61A4-17AB-5009DDE2BE0D}"/>
              </a:ext>
            </a:extLst>
          </p:cNvPr>
          <p:cNvSpPr/>
          <p:nvPr/>
        </p:nvSpPr>
        <p:spPr>
          <a:xfrm>
            <a:off x="8769190" y="948583"/>
            <a:ext cx="1947234" cy="469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DB-Client</a:t>
            </a:r>
          </a:p>
        </p:txBody>
      </p:sp>
      <p:pic>
        <p:nvPicPr>
          <p:cNvPr id="15" name="Grafik 14" descr="Benutzer mit einfarbiger Füllung">
            <a:extLst>
              <a:ext uri="{FF2B5EF4-FFF2-40B4-BE49-F238E27FC236}">
                <a16:creationId xmlns:a16="http://schemas.microsoft.com/office/drawing/2014/main" id="{E044F219-4E78-6E32-FCA1-E2E35221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610" y="2758867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ABFCFE7-25B6-1108-C09D-4B7752AE2BC4}"/>
              </a:ext>
            </a:extLst>
          </p:cNvPr>
          <p:cNvSpPr txBox="1"/>
          <p:nvPr/>
        </p:nvSpPr>
        <p:spPr>
          <a:xfrm>
            <a:off x="11003501" y="367326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Admin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CCA21F9-0B70-3455-4FA0-C77E751DCCD2}"/>
              </a:ext>
            </a:extLst>
          </p:cNvPr>
          <p:cNvSpPr txBox="1"/>
          <p:nvPr/>
        </p:nvSpPr>
        <p:spPr>
          <a:xfrm>
            <a:off x="490164" y="36732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BE46A1A0-9CC9-6A69-5596-E0EA27A043E3}"/>
              </a:ext>
            </a:extLst>
          </p:cNvPr>
          <p:cNvSpPr/>
          <p:nvPr/>
        </p:nvSpPr>
        <p:spPr>
          <a:xfrm>
            <a:off x="3269396" y="2973751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BFC397E-D331-D330-D5E5-96D24CDA4C27}"/>
              </a:ext>
            </a:extLst>
          </p:cNvPr>
          <p:cNvSpPr/>
          <p:nvPr/>
        </p:nvSpPr>
        <p:spPr>
          <a:xfrm>
            <a:off x="996085" y="3052088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7B5E34BE-EFC9-DC76-D4CF-AB91AF37F3F3}"/>
              </a:ext>
            </a:extLst>
          </p:cNvPr>
          <p:cNvSpPr/>
          <p:nvPr/>
        </p:nvSpPr>
        <p:spPr>
          <a:xfrm>
            <a:off x="5682376" y="3052088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</a:t>
            </a:r>
          </a:p>
        </p:txBody>
      </p:sp>
      <p:sp>
        <p:nvSpPr>
          <p:cNvPr id="21" name="Pfeil: nach links 20">
            <a:extLst>
              <a:ext uri="{FF2B5EF4-FFF2-40B4-BE49-F238E27FC236}">
                <a16:creationId xmlns:a16="http://schemas.microsoft.com/office/drawing/2014/main" id="{A2394323-386B-434D-52B4-B13ED98DFFAE}"/>
              </a:ext>
            </a:extLst>
          </p:cNvPr>
          <p:cNvSpPr/>
          <p:nvPr/>
        </p:nvSpPr>
        <p:spPr>
          <a:xfrm>
            <a:off x="7992909" y="3052088"/>
            <a:ext cx="978408" cy="48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4B8C040-89A4-9E81-EFB4-9654D9FBB026}"/>
              </a:ext>
            </a:extLst>
          </p:cNvPr>
          <p:cNvSpPr/>
          <p:nvPr/>
        </p:nvSpPr>
        <p:spPr>
          <a:xfrm>
            <a:off x="1582180" y="205099"/>
            <a:ext cx="1947234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React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0D4DD15-E2F1-98EA-C44A-E15EAC98D283}"/>
              </a:ext>
            </a:extLst>
          </p:cNvPr>
          <p:cNvSpPr/>
          <p:nvPr/>
        </p:nvSpPr>
        <p:spPr>
          <a:xfrm>
            <a:off x="3977850" y="205098"/>
            <a:ext cx="1947234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Node + Express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857A23A-FB80-2474-D36D-35454B708B02}"/>
              </a:ext>
            </a:extLst>
          </p:cNvPr>
          <p:cNvSpPr/>
          <p:nvPr/>
        </p:nvSpPr>
        <p:spPr>
          <a:xfrm>
            <a:off x="6373520" y="205097"/>
            <a:ext cx="1947234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Postgres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12680C5-BF7D-9519-7DF2-97E85779B75F}"/>
              </a:ext>
            </a:extLst>
          </p:cNvPr>
          <p:cNvSpPr/>
          <p:nvPr/>
        </p:nvSpPr>
        <p:spPr>
          <a:xfrm>
            <a:off x="8769190" y="205097"/>
            <a:ext cx="1947234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Heidi</a:t>
            </a:r>
          </a:p>
        </p:txBody>
      </p:sp>
    </p:spTree>
    <p:extLst>
      <p:ext uri="{BB962C8B-B14F-4D97-AF65-F5344CB8AC3E}">
        <p14:creationId xmlns:p14="http://schemas.microsoft.com/office/powerpoint/2010/main" val="258707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Wieben</dc:creator>
  <cp:lastModifiedBy>Uwe Wieben</cp:lastModifiedBy>
  <cp:revision>1</cp:revision>
  <dcterms:created xsi:type="dcterms:W3CDTF">2023-04-04T13:08:41Z</dcterms:created>
  <dcterms:modified xsi:type="dcterms:W3CDTF">2023-04-04T14:57:48Z</dcterms:modified>
</cp:coreProperties>
</file>