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6" r:id="rId9"/>
    <p:sldId id="261" r:id="rId10"/>
    <p:sldId id="262" r:id="rId11"/>
    <p:sldId id="263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0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lustering-machine-learning-combination-in-sales-prediction-330a7a205102" TargetMode="External"/><Relationship Id="rId2" Type="http://schemas.openxmlformats.org/officeDocument/2006/relationships/hyperlink" Target="https://towardsdatascience.com/data-driven-growth-with-python-part-1-know-your-metrics-812781e66a5b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owardsdatascience.com/understanding-random-forest-58381e0602d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383658-AE83-4C85-BCCE-1BF2B8A52EA2}"/>
              </a:ext>
            </a:extLst>
          </p:cNvPr>
          <p:cNvSpPr/>
          <p:nvPr/>
        </p:nvSpPr>
        <p:spPr>
          <a:xfrm>
            <a:off x="205025" y="1390456"/>
            <a:ext cx="70409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2"/>
              </a:rPr>
              <a:t>https://towardsdatascience.com/data-driven-growth-with-python-part-1-know-your-metrics-812781e66a5b</a:t>
            </a:r>
            <a:endParaRPr lang="en-AU" dirty="0"/>
          </a:p>
          <a:p>
            <a:r>
              <a:rPr lang="en-AU" dirty="0">
                <a:hlinkClick r:id="rId3"/>
              </a:rPr>
              <a:t>https://towardsdatascience.com/clustering-machine-learning-combination-in-sales-prediction-330a7a205102</a:t>
            </a:r>
            <a:endParaRPr lang="en-AU" dirty="0"/>
          </a:p>
          <a:p>
            <a:r>
              <a:rPr lang="en-AU" dirty="0">
                <a:hlinkClick r:id="rId4"/>
              </a:rPr>
              <a:t>https://towardsdatascience.com/understanding-random-forest-58381e0602d2</a:t>
            </a:r>
            <a:endParaRPr lang="en-AU" dirty="0"/>
          </a:p>
          <a:p>
            <a:endParaRPr lang="en-AU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Project timeline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7858320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project, the following tasks will be performed in the time frame provided, to ensure that Sprocket Central gain the best insight in data at appropriate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Exploration -  1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development - 2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interpretation  - 1 week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data that’s provided to us.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Understanding the data characteristics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4" y="2164724"/>
            <a:ext cx="8232393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the skewness of the data. Whether the data is skewed towards a younger demographic.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Exploration of interaction through correlations analysis and multicollinearity. E.g. correlation between age and tenure.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Transformation of data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4" y="2164724"/>
            <a:ext cx="8232393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this phase, raw data will be transformed into pre-processed data. Insight of the kinds of data is available for prediction is acquired. Which will influence decision on the model development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Possible data insight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Recency - Frequency – Monetary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location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data can be joined in with already aggregated ABS data at a geographic level.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412459687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Documentation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4" y="2164724"/>
            <a:ext cx="8232393" cy="958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assumptions, limitations and exclusion should be documented, so the analysis can be improve in the next stage if there was additional time to address assumptions and remove limitations. 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85043955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Model definition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4" y="2164724"/>
            <a:ext cx="7892957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a hypothesis related to business questions that can be answered with the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statistical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Calculating the distance from office to home address as a factor.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the performance of the model using factors relevant for given model chosen (i.e. residual deviance, AIC, ROC curves, R Squared)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Appropriately document model performance, assumptions and limitations. </a:t>
            </a:r>
          </a:p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Transformation of data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4" y="2164724"/>
            <a:ext cx="8232393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this phase, raw data will be transformed into pre-processed data. Insight of the kinds of data is available for prediction is acquired. Which will influence decision on the model development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Possible data insight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Recency - Frequency – Monetary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location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data can be joined in with already aggregated ABS data at a geographic level.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22139684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Making sense of modelling output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8565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Once the output is obtained from the modelling process, the result is interpreted into actionable items.</a:t>
            </a:r>
          </a:p>
          <a:p>
            <a:r>
              <a:rPr lang="en-US" dirty="0"/>
              <a:t>The results can provide input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Marketing target,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Inventory preparation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789</Words>
  <Application>Microsoft Office PowerPoint</Application>
  <PresentationFormat>On-screen Show (16:9)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Open Sans</vt:lpstr>
      <vt:lpstr>Open Sans Extrabold</vt:lpstr>
      <vt:lpstr>Open Sans Light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peter</cp:lastModifiedBy>
  <cp:revision>6</cp:revision>
  <dcterms:modified xsi:type="dcterms:W3CDTF">2020-04-19T03:21:06Z</dcterms:modified>
</cp:coreProperties>
</file>