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Industry breakdown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distribution, we can see that the Financial, Manufacturing and Health sector lead other sector purchase by large margin.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Agriculture sector purchase has the highest value per person.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pie chart, we can see that the Manufacturing Sector and constitute almost 50% of the customer purchase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9F17A4-E153-47C9-A30E-5F20D24F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11047" b="9285"/>
          <a:stretch/>
        </p:blipFill>
        <p:spPr>
          <a:xfrm>
            <a:off x="5282432" y="2771523"/>
            <a:ext cx="3390608" cy="2111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6AA67-04F7-44B1-9C53-D6B161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32" y="833650"/>
            <a:ext cx="2753806" cy="20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962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break down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data, we can see that gender does not play a significant role in the consumer purchase habit.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F06884-1C5B-4AFE-8F8D-E9403661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70" y="852149"/>
            <a:ext cx="2743824" cy="1829216"/>
          </a:xfrm>
          <a:prstGeom prst="rect">
            <a:avLst/>
          </a:prstGeom>
        </p:spPr>
      </p:pic>
      <p:pic>
        <p:nvPicPr>
          <p:cNvPr id="10" name="Picture 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0A55413-7F3E-4765-8566-291EDEF9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02" y="2875315"/>
            <a:ext cx="2556560" cy="1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05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breakdown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observed that the main consumer base is at 40-50 age group.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valued consumer are at 80+ age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3EF3E9-AE0C-4040-9954-B11AD80D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77" y="1404937"/>
            <a:ext cx="35147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38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break down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 makes up for the largest percentage of the consumer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wealth segment does not have large effect on per capital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96F819-1846-4DDD-B204-B379D3879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03" y="3145592"/>
            <a:ext cx="2743825" cy="1829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FA9F5-4249-44E7-9D3A-23EEFA25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33" y="850090"/>
            <a:ext cx="2927764" cy="24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58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 break down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 makes up for the largest percentage of the consumer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wealth segment does not have large effect on per capital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9B342C-2E02-42A1-87FA-4F4FAE39F5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8"/>
          <a:stretch/>
        </p:blipFill>
        <p:spPr>
          <a:xfrm>
            <a:off x="5481794" y="3653817"/>
            <a:ext cx="2492546" cy="148909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80CFAD-C276-46DF-884F-0F4A6CDE15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8"/>
          <a:stretch/>
        </p:blipFill>
        <p:spPr>
          <a:xfrm>
            <a:off x="5481794" y="820525"/>
            <a:ext cx="2492546" cy="148909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8D566B-748D-4996-859F-424CA80A7D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8"/>
          <a:stretch/>
        </p:blipFill>
        <p:spPr>
          <a:xfrm>
            <a:off x="5481794" y="2294684"/>
            <a:ext cx="2492546" cy="14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18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734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8</cp:revision>
  <dcterms:modified xsi:type="dcterms:W3CDTF">2020-04-25T17:31:45Z</dcterms:modified>
</cp:coreProperties>
</file>