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8450-38C5-4BD3-8133-5A5612A34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C4F90-EC1B-4596-8C82-C2072EEC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0CF2-2E20-4303-89EC-973532CC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7061-8AFF-46D7-8F4A-ECCD125B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9123-8635-4851-8987-0DFAC02D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8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C24A-C3CE-4023-8268-C4818433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0B173-F381-40F9-A689-28594ADB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013A-EB0E-40D6-8287-1235E526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2CBA-0BA3-4C60-972C-FF72F655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8F30-E4AF-431D-B5C7-D08FBB2B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07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8F864-F59B-47EA-AA55-4BDB510A5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31FE-973B-4056-8264-67748EE54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CF95-3107-4332-8521-F225CEE5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A54B-E1ED-4956-976F-123E6F0B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1CB5-2AF3-4A82-97AE-6C2ECFE9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81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E292-8FCD-4D04-8755-88A6A46D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B9F6-82DA-4BFA-ADAE-5BCFD3E3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B272-EDDD-4162-8E62-D6F2F41F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9665-76BA-4A84-875A-659E82D8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DEA1-4F60-422E-A099-4200F705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6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426-16CC-4F5D-AEFA-8C20F68B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370E7-1159-47CB-9F35-988E82B1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9A74-AFFB-4BC3-835F-7FD02754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1B3F-D04D-41B5-8C01-8C1E3587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43CA-CA63-49B2-95E3-CF06FBB6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49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C1B-7DF9-4E48-AB97-98C45916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ECFA-7824-4895-880C-79E2FB112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738D0-962F-4ACD-A612-72E9161E9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5333E-4066-43F2-B9AF-456F231C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014AF-2562-48F4-A5E4-7D7EE5EE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C8BE-2B62-4DAD-9B5F-CA0A6E97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3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9659-1CE0-4689-9228-76805A4F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14B7-4519-4788-ACF3-8D910CB4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5294-8DE8-4F72-96FE-4B103017A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B80B5-F044-42AC-B28B-CBAE0E22F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47682-2872-4D1A-91FC-B25F9C0D6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AF6A7-1401-4921-8FD3-ACF69111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94B11-35A8-4026-8C5E-852F8F5B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4D00-154C-4993-9131-59F3AFB7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0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3B8C-AA78-4DD3-91F0-66064931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ABCAD-9B12-4152-AF06-3AE6AAA1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9684E-3001-4DA2-86B1-2516F171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B6A9E-7011-46C7-B562-BE53C4E1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63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A962A-749C-4D83-B0AF-28AA46F7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BE619-7005-4ACA-BF2C-5F877466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253B1-2611-419E-92D1-AB2773B2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86FF-C91E-4A87-940C-B7914BF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050E-2BFA-464B-8BB2-F52EA44F4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B60A4-B450-4E72-BE8E-E2BE970E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D88BB-246A-4ED6-8D99-97D2B204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38A8E-DAA4-4AD0-9826-65FEB568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E98DE-DDD1-4DB2-BCF7-52FA260A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4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C7EF-6AD3-4521-8662-86A4495D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F4B3C-EC02-4DD6-835C-8BF25649C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2027-DDB3-42DC-9BAE-520256EB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B567B-4DB7-422F-B427-136B7811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50E1F-969B-4ACC-9CFA-7B967319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1D822-E6E4-4D7C-B536-7EB0871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26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2B00E-210A-4A8D-BEF8-E0CCE62F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9D73C-86CC-41E3-829E-0B80E29B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72EB1-1430-470D-9B26-D605E4DCD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CCC7C-1198-4AF6-911C-20A2807595E1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C7BA5-6931-41F5-A1AE-4F28F6263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0A56-E510-4324-AD9F-1899B66B2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4282-59CE-4BAC-BAC4-47C89D82D1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76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143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Content Placeholder 14" descr="A picture containing monitor, computer&#10;&#10;Description automatically generated">
            <a:extLst>
              <a:ext uri="{FF2B5EF4-FFF2-40B4-BE49-F238E27FC236}">
                <a16:creationId xmlns:a16="http://schemas.microsoft.com/office/drawing/2014/main" id="{7B91F17D-9B04-430B-8CB5-6EFDB3E2A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r="25773" b="-2"/>
          <a:stretch/>
        </p:blipFill>
        <p:spPr>
          <a:xfrm>
            <a:off x="9221555" y="9"/>
            <a:ext cx="2970445" cy="338326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36D7C9-A454-42EA-AD76-9AF2049A36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1" r="851"/>
          <a:stretch/>
        </p:blipFill>
        <p:spPr>
          <a:xfrm>
            <a:off x="3071600" y="-1"/>
            <a:ext cx="2970465" cy="338326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4F72E21-9CED-46C8-9336-32A26A5CED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3" r="8473" b="5"/>
          <a:stretch/>
        </p:blipFill>
        <p:spPr>
          <a:xfrm>
            <a:off x="49401" y="10"/>
            <a:ext cx="2971800" cy="3383268"/>
          </a:xfrm>
          <a:prstGeom prst="rect">
            <a:avLst/>
          </a:prstGeom>
        </p:spPr>
      </p:pic>
      <p:pic>
        <p:nvPicPr>
          <p:cNvPr id="5" name="Content Placeholder 4" descr="A picture containing kite&#10;&#10;Description automatically generated">
            <a:extLst>
              <a:ext uri="{FF2B5EF4-FFF2-40B4-BE49-F238E27FC236}">
                <a16:creationId xmlns:a16="http://schemas.microsoft.com/office/drawing/2014/main" id="{5A3D81C1-26D0-4DD9-9C72-4F6DD59D9B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r="25601" b="-3"/>
          <a:stretch/>
        </p:blipFill>
        <p:spPr>
          <a:xfrm>
            <a:off x="6145910" y="17263"/>
            <a:ext cx="2971800" cy="3383268"/>
          </a:xfrm>
          <a:prstGeom prst="rect">
            <a:avLst/>
          </a:prstGeom>
        </p:spPr>
      </p:pic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D49BF7-E1AB-4F5D-AF70-EFF0E323F4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" r="-1" b="7872"/>
          <a:stretch/>
        </p:blipFill>
        <p:spPr>
          <a:xfrm>
            <a:off x="-1018" y="3474720"/>
            <a:ext cx="6044438" cy="3383280"/>
          </a:xfrm>
          <a:prstGeom prst="rect">
            <a:avLst/>
          </a:prstGeom>
        </p:spPr>
      </p:pic>
      <p:sp>
        <p:nvSpPr>
          <p:cNvPr id="206" name="Rectangle 145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1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A6FDE-97A1-481B-A12F-E618E6A8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Microwave Induced Stress in Rocks</a:t>
            </a:r>
          </a:p>
        </p:txBody>
      </p:sp>
      <p:sp>
        <p:nvSpPr>
          <p:cNvPr id="203" name="Content Placeholder 179">
            <a:extLst>
              <a:ext uri="{FF2B5EF4-FFF2-40B4-BE49-F238E27FC236}">
                <a16:creationId xmlns:a16="http://schemas.microsoft.com/office/drawing/2014/main" id="{BAEEC750-D1E9-4BB5-B04F-A7B3A1B9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</a:rPr>
              <a:t>A Numerical Approach</a:t>
            </a:r>
          </a:p>
        </p:txBody>
      </p:sp>
    </p:spTree>
    <p:extLst>
      <p:ext uri="{BB962C8B-B14F-4D97-AF65-F5344CB8AC3E}">
        <p14:creationId xmlns:p14="http://schemas.microsoft.com/office/powerpoint/2010/main" val="691683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Microwave Induced Stress in Rocks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induced stress on rocks</dc:title>
  <dc:creator>peter</dc:creator>
  <cp:lastModifiedBy>peter</cp:lastModifiedBy>
  <cp:revision>3</cp:revision>
  <dcterms:created xsi:type="dcterms:W3CDTF">2020-01-26T21:47:37Z</dcterms:created>
  <dcterms:modified xsi:type="dcterms:W3CDTF">2020-01-26T23:21:32Z</dcterms:modified>
</cp:coreProperties>
</file>