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6E97-20AD-40C6-8947-B6B4C0C35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68D46-8584-48C3-9CF2-2B04B427F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4E811-BC22-4416-BE90-9FFB3B13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BD0-0C32-43D4-8C8A-A96EA91EF320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B9E-0865-470A-8413-2E107BE9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B6284-DD94-4AFF-A4B1-B283479A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3024-E1C7-4D8A-A820-21E45394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6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1C17-04FC-4386-8446-3106300A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A5C77-32FF-43D6-9FE4-8B3D0BB72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3AAF8-D8A7-46AE-B81F-180EB46D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BD0-0C32-43D4-8C8A-A96EA91EF320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4FDF1-FB16-4B0D-B9C0-8058B18C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C052C-4657-49AD-B4FD-6DFA4995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3024-E1C7-4D8A-A820-21E45394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0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C577AC-2CFD-43DC-9AE0-A71FDAFB2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8F2B5-8F9C-453F-8427-3FEEF0D6B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55E76-2880-4581-BF53-1882E89F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BD0-0C32-43D4-8C8A-A96EA91EF320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F39DB-A318-4951-B96F-BF4C9BB9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B97A8-3A46-4C29-956A-02FBD2F6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3024-E1C7-4D8A-A820-21E45394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9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420A-FE12-46E4-B87F-1C2088FF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74BB1-D8C7-4FE4-9014-814771698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74E57-F53C-4DBC-AE71-BA8E0B1C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BD0-0C32-43D4-8C8A-A96EA91EF320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606CA-D7CD-4C5B-A570-96E338D6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A2291-DE3E-4E10-B189-7909DF64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3024-E1C7-4D8A-A820-21E45394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6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4846-747A-4DDB-92F7-FFC0DEB5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12831-D32F-40DA-AA3D-F04D42F48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672B2-22E3-41F0-B886-153F26EF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BD0-0C32-43D4-8C8A-A96EA91EF320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BC323-523A-4D07-B70F-0E87CF59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5F116-50FD-4D84-9D19-5AD0C017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3024-E1C7-4D8A-A820-21E45394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8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E698-899A-4709-BB69-D7F43987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AFB0-D40D-4C66-84DD-50E9E23ED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38A6C-E751-40F8-BF23-36346E0B7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7C797-BB81-4638-85F7-B737B8A4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BD0-0C32-43D4-8C8A-A96EA91EF320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7B989-BE7F-4DF6-A05E-D1A6799F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DFCDB-124C-4EC2-8E06-7C429EEB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3024-E1C7-4D8A-A820-21E45394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3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6B783-B78D-434C-9B7B-DDAD07AC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0F4E2-5CD3-4801-8063-49B2ED400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E1C4F-521E-47E1-841F-DD1BE401E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2DF14-A347-4556-94C1-A168B8098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BD9B5-B8EE-4E05-A44A-136AB4155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5F5D9-A092-4234-BDC1-3F721082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BD0-0C32-43D4-8C8A-A96EA91EF320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10B3A-7F83-4625-84A0-16AC1067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21D33-3945-4A76-8EFC-1A7C48F4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3024-E1C7-4D8A-A820-21E45394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FF11-7DAC-4504-9D17-32D11047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C72C6-FF6C-4AE2-8086-E2AD7F05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BD0-0C32-43D4-8C8A-A96EA91EF320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48670-AA9B-457C-BFD1-CCD0F65C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7D7BD-2415-4981-B2A5-75A2BBDA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3024-E1C7-4D8A-A820-21E45394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9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CAA2E-82AF-4B92-A292-6D5EA106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BD0-0C32-43D4-8C8A-A96EA91EF320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AAB14-B9E2-443C-AB5E-9229BDC9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A06D6-15DD-449F-BBCD-2B6CD97D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3024-E1C7-4D8A-A820-21E45394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4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05F5-EEE9-4903-858C-8FD2812A6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1E805-13E7-429B-B3A0-098D77774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1E5F1-8980-4F2F-8F8B-FFDC1A150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36673-840C-4D25-8929-59CDF653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BD0-0C32-43D4-8C8A-A96EA91EF320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8FF63-4C38-4162-989A-EBDA952D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355D9-69DA-4EDA-ADEC-2EF7C84D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3024-E1C7-4D8A-A820-21E45394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8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52B5-C9E2-4C05-AB4D-22B3B9E2A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CFC41-FD7F-4C66-BDBF-B84C02CFA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A8F84-C58A-4F56-9D81-983B4780B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6E387-791A-4358-B485-040C2EBD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BD0-0C32-43D4-8C8A-A96EA91EF320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32874-D4D9-48E2-B100-36079698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0C769-DDE7-4319-958D-6D396966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3024-E1C7-4D8A-A820-21E45394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9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63324-7833-47CE-90F0-F39751C5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47080-1602-4F16-8959-5E434AF57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2B7C3-34FB-429A-8A3F-0C356E54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4DBD0-0C32-43D4-8C8A-A96EA91EF320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4517A-8528-40B5-A2F3-A494AC1FA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40EDE-700D-45C9-AEC7-E575B9804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B3024-E1C7-4D8A-A820-21E45394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BA1DDCE6-8664-49C7-8AE3-CA15AAA61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148" y="2375801"/>
            <a:ext cx="1157038" cy="1157038"/>
          </a:xfrm>
          <a:prstGeom prst="flowChartConnector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A20521-DC9F-4B4B-9C26-150C9CE5DFAC}"/>
              </a:ext>
            </a:extLst>
          </p:cNvPr>
          <p:cNvSpPr/>
          <p:nvPr/>
        </p:nvSpPr>
        <p:spPr>
          <a:xfrm>
            <a:off x="1457342" y="1402433"/>
            <a:ext cx="2620650" cy="4834429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96485-70D3-4980-9B43-7E26C9670390}"/>
              </a:ext>
            </a:extLst>
          </p:cNvPr>
          <p:cNvSpPr txBox="1"/>
          <p:nvPr/>
        </p:nvSpPr>
        <p:spPr>
          <a:xfrm>
            <a:off x="2192632" y="91962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60C175-92ED-4C20-96CC-0D6B6D93832E}"/>
              </a:ext>
            </a:extLst>
          </p:cNvPr>
          <p:cNvSpPr/>
          <p:nvPr/>
        </p:nvSpPr>
        <p:spPr>
          <a:xfrm>
            <a:off x="5945303" y="1321380"/>
            <a:ext cx="5147035" cy="1651219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F9A6F3-ACC8-466E-A531-05D00C8AE0F2}"/>
              </a:ext>
            </a:extLst>
          </p:cNvPr>
          <p:cNvSpPr txBox="1"/>
          <p:nvPr/>
        </p:nvSpPr>
        <p:spPr>
          <a:xfrm>
            <a:off x="7943785" y="902699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End</a:t>
            </a:r>
          </a:p>
        </p:txBody>
      </p:sp>
      <p:pic>
        <p:nvPicPr>
          <p:cNvPr id="14" name="Picture 13" descr="A picture containing cup&#10;&#10;Description automatically generated">
            <a:extLst>
              <a:ext uri="{FF2B5EF4-FFF2-40B4-BE49-F238E27FC236}">
                <a16:creationId xmlns:a16="http://schemas.microsoft.com/office/drawing/2014/main" id="{EED0118B-B8E5-478C-9E7D-20134C7CD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206" y="1743425"/>
            <a:ext cx="1394052" cy="779778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D4155DF-EDB3-421D-ACEA-34812D844D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28" y="4217316"/>
            <a:ext cx="1974678" cy="115703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60B3F93-3E03-4625-8931-C8A43A3261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46072" y="3092419"/>
            <a:ext cx="903124" cy="955889"/>
          </a:xfrm>
          <a:prstGeom prst="rect">
            <a:avLst/>
          </a:prstGeom>
        </p:spPr>
      </p:pic>
      <p:pic>
        <p:nvPicPr>
          <p:cNvPr id="20" name="Picture 19" descr="A picture containing toy, room&#10;&#10;Description automatically generated">
            <a:extLst>
              <a:ext uri="{FF2B5EF4-FFF2-40B4-BE49-F238E27FC236}">
                <a16:creationId xmlns:a16="http://schemas.microsoft.com/office/drawing/2014/main" id="{5DADFE36-153F-4D0D-BD1F-E9A73AF775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082" y="1594901"/>
            <a:ext cx="1076826" cy="107682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B180467-756E-400F-A1C2-CCABAADCAFCE}"/>
              </a:ext>
            </a:extLst>
          </p:cNvPr>
          <p:cNvSpPr/>
          <p:nvPr/>
        </p:nvSpPr>
        <p:spPr>
          <a:xfrm>
            <a:off x="8597266" y="4585644"/>
            <a:ext cx="2495072" cy="1651219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D867E5-6C79-4515-BDB1-B4BA54E2CFF8}"/>
              </a:ext>
            </a:extLst>
          </p:cNvPr>
          <p:cNvSpPr txBox="1"/>
          <p:nvPr/>
        </p:nvSpPr>
        <p:spPr>
          <a:xfrm>
            <a:off x="7673199" y="4082469"/>
            <a:ext cx="190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7C002D31-095B-47EC-AA9D-CB80A81409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769" y="4991460"/>
            <a:ext cx="2010066" cy="839585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87F3DD5A-88AF-42DC-8FC6-46B9396947A2}"/>
              </a:ext>
            </a:extLst>
          </p:cNvPr>
          <p:cNvSpPr/>
          <p:nvPr/>
        </p:nvSpPr>
        <p:spPr>
          <a:xfrm>
            <a:off x="4261143" y="1499705"/>
            <a:ext cx="1602556" cy="65506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request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2712BACD-AF0D-4CEB-9F5C-15BC880CF584}"/>
              </a:ext>
            </a:extLst>
          </p:cNvPr>
          <p:cNvSpPr/>
          <p:nvPr/>
        </p:nvSpPr>
        <p:spPr>
          <a:xfrm>
            <a:off x="6176429" y="3048320"/>
            <a:ext cx="1185267" cy="150386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Function call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D2A9450E-C045-48A3-B640-445AA2FD1C1D}"/>
              </a:ext>
            </a:extLst>
          </p:cNvPr>
          <p:cNvSpPr/>
          <p:nvPr/>
        </p:nvSpPr>
        <p:spPr>
          <a:xfrm rot="10800000">
            <a:off x="9880846" y="3014859"/>
            <a:ext cx="1185267" cy="150386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Function callback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35FC0AB-EF1F-4190-87F2-B2FBDA8D5C5F}"/>
              </a:ext>
            </a:extLst>
          </p:cNvPr>
          <p:cNvSpPr/>
          <p:nvPr/>
        </p:nvSpPr>
        <p:spPr>
          <a:xfrm flipH="1">
            <a:off x="4179539" y="2248996"/>
            <a:ext cx="1602556" cy="65506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5F60DE-992A-4270-A102-D6E3BD4BDDF4}"/>
              </a:ext>
            </a:extLst>
          </p:cNvPr>
          <p:cNvSpPr txBox="1"/>
          <p:nvPr/>
        </p:nvSpPr>
        <p:spPr>
          <a:xfrm>
            <a:off x="4077992" y="250068"/>
            <a:ext cx="4036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System Architecture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FD7EC3-821C-49B5-B91E-1E0CBA8D3923}"/>
              </a:ext>
            </a:extLst>
          </p:cNvPr>
          <p:cNvSpPr/>
          <p:nvPr/>
        </p:nvSpPr>
        <p:spPr>
          <a:xfrm>
            <a:off x="5945302" y="4578056"/>
            <a:ext cx="2495071" cy="1651219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0CACD2-CEB3-44FA-B66A-924AD063BC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4846" y="4960615"/>
            <a:ext cx="21431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6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5F60DE-992A-4270-A102-D6E3BD4BDDF4}"/>
              </a:ext>
            </a:extLst>
          </p:cNvPr>
          <p:cNvSpPr txBox="1"/>
          <p:nvPr/>
        </p:nvSpPr>
        <p:spPr>
          <a:xfrm>
            <a:off x="4077992" y="250068"/>
            <a:ext cx="4036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Neural network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F55DE0-2829-4E48-9FD3-E022AECF87E9}"/>
              </a:ext>
            </a:extLst>
          </p:cNvPr>
          <p:cNvSpPr/>
          <p:nvPr/>
        </p:nvSpPr>
        <p:spPr>
          <a:xfrm>
            <a:off x="732550" y="1060018"/>
            <a:ext cx="10726899" cy="5278845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C5C0BE-309D-437D-AFF6-A98A85CF3A86}"/>
              </a:ext>
            </a:extLst>
          </p:cNvPr>
          <p:cNvGrpSpPr/>
          <p:nvPr/>
        </p:nvGrpSpPr>
        <p:grpSpPr>
          <a:xfrm>
            <a:off x="4725137" y="4805034"/>
            <a:ext cx="2741723" cy="1054851"/>
            <a:chOff x="8186389" y="3153161"/>
            <a:chExt cx="2741723" cy="1054851"/>
          </a:xfrm>
        </p:grpSpPr>
        <p:pic>
          <p:nvPicPr>
            <p:cNvPr id="22" name="Picture 21" descr="A close up of a sign&#10;&#10;Description automatically generated">
              <a:extLst>
                <a:ext uri="{FF2B5EF4-FFF2-40B4-BE49-F238E27FC236}">
                  <a16:creationId xmlns:a16="http://schemas.microsoft.com/office/drawing/2014/main" id="{CFCDD05F-E426-4EEF-A853-ABD0E0DD0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6389" y="3153161"/>
              <a:ext cx="2741723" cy="1054851"/>
            </a:xfrm>
            <a:prstGeom prst="rect">
              <a:avLst/>
            </a:prstGeom>
          </p:spPr>
        </p:pic>
        <p:sp>
          <p:nvSpPr>
            <p:cNvPr id="25" name="Plus Sign 24">
              <a:extLst>
                <a:ext uri="{FF2B5EF4-FFF2-40B4-BE49-F238E27FC236}">
                  <a16:creationId xmlns:a16="http://schemas.microsoft.com/office/drawing/2014/main" id="{98FD75F8-4DE0-4313-9218-8E3E4DB5FB34}"/>
                </a:ext>
              </a:extLst>
            </p:cNvPr>
            <p:cNvSpPr/>
            <p:nvPr/>
          </p:nvSpPr>
          <p:spPr>
            <a:xfrm>
              <a:off x="9557250" y="3339445"/>
              <a:ext cx="490194" cy="499621"/>
            </a:xfrm>
            <a:prstGeom prst="mathPlu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92E92F8-DCD5-4547-A258-3DDA13F5664B}"/>
              </a:ext>
            </a:extLst>
          </p:cNvPr>
          <p:cNvSpPr/>
          <p:nvPr/>
        </p:nvSpPr>
        <p:spPr>
          <a:xfrm>
            <a:off x="2599921" y="2090672"/>
            <a:ext cx="2281287" cy="212103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B6560F-FC67-4C71-8B69-E48C75B31CDD}"/>
              </a:ext>
            </a:extLst>
          </p:cNvPr>
          <p:cNvSpPr txBox="1"/>
          <p:nvPr/>
        </p:nvSpPr>
        <p:spPr>
          <a:xfrm>
            <a:off x="2725514" y="1491993"/>
            <a:ext cx="202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Field categorization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C5473A-6867-42E2-B6C2-BB6FD87ABB4C}"/>
              </a:ext>
            </a:extLst>
          </p:cNvPr>
          <p:cNvSpPr/>
          <p:nvPr/>
        </p:nvSpPr>
        <p:spPr>
          <a:xfrm>
            <a:off x="745527" y="2879975"/>
            <a:ext cx="1338606" cy="5279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E2CE3A-3BA2-43AC-8293-DEF7EBFC5715}"/>
              </a:ext>
            </a:extLst>
          </p:cNvPr>
          <p:cNvSpPr/>
          <p:nvPr/>
        </p:nvSpPr>
        <p:spPr>
          <a:xfrm>
            <a:off x="3172797" y="3532287"/>
            <a:ext cx="1220093" cy="5656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045B23-E0B1-4705-8938-9BD9E97DFD0A}"/>
              </a:ext>
            </a:extLst>
          </p:cNvPr>
          <p:cNvSpPr/>
          <p:nvPr/>
        </p:nvSpPr>
        <p:spPr>
          <a:xfrm>
            <a:off x="3181143" y="2868382"/>
            <a:ext cx="1211748" cy="5656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 sentence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63FECF-B3CA-4E3F-BDFA-A28FC91E4BF2}"/>
              </a:ext>
            </a:extLst>
          </p:cNvPr>
          <p:cNvSpPr/>
          <p:nvPr/>
        </p:nvSpPr>
        <p:spPr>
          <a:xfrm>
            <a:off x="3181143" y="2160046"/>
            <a:ext cx="1211748" cy="5656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 paragraph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22905E-9475-43DA-91B8-716B16D06FDC}"/>
              </a:ext>
            </a:extLst>
          </p:cNvPr>
          <p:cNvSpPr/>
          <p:nvPr/>
        </p:nvSpPr>
        <p:spPr>
          <a:xfrm>
            <a:off x="6086200" y="3525193"/>
            <a:ext cx="1240696" cy="5656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hot encoding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76417D-8EE5-4329-BBA4-D863178D4E98}"/>
              </a:ext>
            </a:extLst>
          </p:cNvPr>
          <p:cNvSpPr/>
          <p:nvPr/>
        </p:nvSpPr>
        <p:spPr>
          <a:xfrm>
            <a:off x="6077818" y="2861121"/>
            <a:ext cx="1240696" cy="5656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embedding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51B4FF-5969-4DAE-AC3D-8B38B67EAB33}"/>
              </a:ext>
            </a:extLst>
          </p:cNvPr>
          <p:cNvSpPr/>
          <p:nvPr/>
        </p:nvSpPr>
        <p:spPr>
          <a:xfrm>
            <a:off x="6081087" y="2158574"/>
            <a:ext cx="1237427" cy="5656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2A5D62-C545-48EF-9936-ED3E6DDDF43F}"/>
              </a:ext>
            </a:extLst>
          </p:cNvPr>
          <p:cNvSpPr/>
          <p:nvPr/>
        </p:nvSpPr>
        <p:spPr>
          <a:xfrm>
            <a:off x="8992915" y="2861120"/>
            <a:ext cx="1392020" cy="5656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E55E48-51B2-455F-9395-95A468D06012}"/>
              </a:ext>
            </a:extLst>
          </p:cNvPr>
          <p:cNvSpPr/>
          <p:nvPr/>
        </p:nvSpPr>
        <p:spPr>
          <a:xfrm>
            <a:off x="5569173" y="2054350"/>
            <a:ext cx="2281287" cy="212103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F4C237-B324-4C2F-B241-357AA4A26062}"/>
              </a:ext>
            </a:extLst>
          </p:cNvPr>
          <p:cNvSpPr txBox="1"/>
          <p:nvPr/>
        </p:nvSpPr>
        <p:spPr>
          <a:xfrm>
            <a:off x="5252091" y="1491654"/>
            <a:ext cx="286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Modularized Field encoding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E030C1-E9A6-48DE-8F1F-1B9CCFAD1ACA}"/>
              </a:ext>
            </a:extLst>
          </p:cNvPr>
          <p:cNvSpPr/>
          <p:nvPr/>
        </p:nvSpPr>
        <p:spPr>
          <a:xfrm>
            <a:off x="8551542" y="2060571"/>
            <a:ext cx="2281287" cy="212103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F4B401-47DE-4CEF-B622-B303304E968A}"/>
              </a:ext>
            </a:extLst>
          </p:cNvPr>
          <p:cNvSpPr txBox="1"/>
          <p:nvPr/>
        </p:nvSpPr>
        <p:spPr>
          <a:xfrm>
            <a:off x="8680375" y="1507641"/>
            <a:ext cx="202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Prediction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CC0200E-A60A-43EE-A276-BB403C6247AB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2084133" y="2442851"/>
            <a:ext cx="1097010" cy="7010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9995C9C-F209-48C9-B700-416C7717C603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2084133" y="3143926"/>
            <a:ext cx="1097010" cy="72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8AF9731-2226-464A-B7BB-59D5475CEDBF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084133" y="3143926"/>
            <a:ext cx="1088664" cy="6711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C4F07D9-6573-4D98-A8DC-FFE42FCAE206}"/>
              </a:ext>
            </a:extLst>
          </p:cNvPr>
          <p:cNvCxnSpPr>
            <a:cxnSpLocks/>
            <a:stCxn id="33" idx="3"/>
            <a:endCxn id="39" idx="1"/>
          </p:cNvCxnSpPr>
          <p:nvPr/>
        </p:nvCxnSpPr>
        <p:spPr>
          <a:xfrm flipV="1">
            <a:off x="4392891" y="2441379"/>
            <a:ext cx="1688196" cy="1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6E6364A-2C9D-4E4A-9F70-2253BA631EFD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4392891" y="3143926"/>
            <a:ext cx="1684927" cy="72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BDBEF7C-217E-4239-A79C-7EF4C6EE7F52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4392890" y="3807998"/>
            <a:ext cx="1693310" cy="70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7E7CE5F-D146-46C1-8091-319BB37DA67B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7318514" y="3143925"/>
            <a:ext cx="167440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F54132E-5C0B-43E2-8A57-A0FB5E601334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318514" y="2441379"/>
            <a:ext cx="1674401" cy="7025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69E2DD6-A167-4F37-9D2B-F7ED1F041B92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 flipV="1">
            <a:off x="7326896" y="3143925"/>
            <a:ext cx="1666019" cy="664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4E6DD9-EF24-48CC-8EA9-B34CE44B85F2}"/>
              </a:ext>
            </a:extLst>
          </p:cNvPr>
          <p:cNvSpPr txBox="1"/>
          <p:nvPr/>
        </p:nvSpPr>
        <p:spPr>
          <a:xfrm>
            <a:off x="2035995" y="2727064"/>
            <a:ext cx="128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cleansing</a:t>
            </a:r>
          </a:p>
        </p:txBody>
      </p:sp>
    </p:spTree>
    <p:extLst>
      <p:ext uri="{BB962C8B-B14F-4D97-AF65-F5344CB8AC3E}">
        <p14:creationId xmlns:p14="http://schemas.microsoft.com/office/powerpoint/2010/main" val="298804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AECECE-30A8-45C1-8AA0-69D2E6F8AA61}"/>
              </a:ext>
            </a:extLst>
          </p:cNvPr>
          <p:cNvSpPr/>
          <p:nvPr/>
        </p:nvSpPr>
        <p:spPr>
          <a:xfrm>
            <a:off x="2821758" y="1886901"/>
            <a:ext cx="69538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D1C1D"/>
                </a:solidFill>
                <a:latin typeface="Slack-Lato"/>
              </a:rPr>
              <a:t>Future Improvements:</a:t>
            </a:r>
            <a:br>
              <a:rPr lang="en-US" dirty="0"/>
            </a:br>
            <a:r>
              <a:rPr lang="en-US" dirty="0">
                <a:solidFill>
                  <a:srgbClr val="1D1C1D"/>
                </a:solidFill>
                <a:latin typeface="Slack-Lato"/>
              </a:rPr>
              <a:t>-       </a:t>
            </a:r>
            <a:r>
              <a:rPr lang="en-US" dirty="0" err="1">
                <a:solidFill>
                  <a:srgbClr val="1D1C1D"/>
                </a:solidFill>
                <a:latin typeface="Slack-Lato"/>
              </a:rPr>
              <a:t>Reactjs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 so that it could be added into the ML core</a:t>
            </a:r>
            <a:br>
              <a:rPr lang="en-US" dirty="0"/>
            </a:br>
            <a:r>
              <a:rPr lang="en-US" dirty="0">
                <a:solidFill>
                  <a:srgbClr val="1D1C1D"/>
                </a:solidFill>
                <a:latin typeface="Slack-Lato"/>
              </a:rPr>
              <a:t>-       Improving user design</a:t>
            </a:r>
            <a:br>
              <a:rPr lang="en-US" dirty="0"/>
            </a:br>
            <a:r>
              <a:rPr lang="en-US" dirty="0">
                <a:solidFill>
                  <a:srgbClr val="1D1C1D"/>
                </a:solidFill>
                <a:latin typeface="Slack-Lato"/>
              </a:rPr>
              <a:t>o  The best model is automatically chosen for</a:t>
            </a:r>
            <a:br>
              <a:rPr lang="en-US" dirty="0"/>
            </a:br>
            <a:r>
              <a:rPr lang="en-US" dirty="0">
                <a:solidFill>
                  <a:srgbClr val="1D1C1D"/>
                </a:solidFill>
                <a:latin typeface="Slack-Lato"/>
              </a:rPr>
              <a:t>o  Allowing the user to view all data points</a:t>
            </a:r>
            <a:br>
              <a:rPr lang="en-US" dirty="0"/>
            </a:br>
            <a:r>
              <a:rPr lang="en-US" dirty="0">
                <a:solidFill>
                  <a:srgbClr val="1D1C1D"/>
                </a:solidFill>
                <a:latin typeface="Slack-Lato"/>
              </a:rPr>
              <a:t>o  Let user input </a:t>
            </a:r>
            <a:r>
              <a:rPr lang="en-US" dirty="0" err="1">
                <a:solidFill>
                  <a:srgbClr val="1D1C1D"/>
                </a:solidFill>
                <a:latin typeface="Slack-Lato"/>
              </a:rPr>
              <a:t>url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 to models</a:t>
            </a:r>
            <a:br>
              <a:rPr lang="en-US" dirty="0"/>
            </a:br>
            <a:r>
              <a:rPr lang="en-US" dirty="0">
                <a:solidFill>
                  <a:srgbClr val="1D1C1D"/>
                </a:solidFill>
                <a:latin typeface="Slack-Lato"/>
              </a:rPr>
              <a:t>-       Adding more models</a:t>
            </a:r>
            <a:br>
              <a:rPr lang="en-US" dirty="0"/>
            </a:br>
            <a:r>
              <a:rPr lang="en-US" dirty="0">
                <a:solidFill>
                  <a:srgbClr val="1D1C1D"/>
                </a:solidFill>
                <a:latin typeface="Slack-Lato"/>
              </a:rPr>
              <a:t>-       More accessible to deploy it on the cloud</a:t>
            </a:r>
            <a:br>
              <a:rPr lang="en-US" dirty="0"/>
            </a:br>
            <a:r>
              <a:rPr lang="en-US" dirty="0">
                <a:solidFill>
                  <a:srgbClr val="1D1C1D"/>
                </a:solidFill>
                <a:latin typeface="Slack-Lato"/>
              </a:rPr>
              <a:t>o  More </a:t>
            </a:r>
            <a:r>
              <a:rPr lang="en-US" dirty="0" err="1">
                <a:solidFill>
                  <a:srgbClr val="1D1C1D"/>
                </a:solidFill>
                <a:latin typeface="Slack-Lato"/>
              </a:rPr>
              <a:t>realiable</a:t>
            </a:r>
            <a:br>
              <a:rPr lang="en-US" dirty="0"/>
            </a:br>
            <a:r>
              <a:rPr lang="en-US" dirty="0">
                <a:solidFill>
                  <a:srgbClr val="1D1C1D"/>
                </a:solidFill>
                <a:latin typeface="Slack-Lato"/>
              </a:rPr>
              <a:t>-       Different types of data inputs images, other images</a:t>
            </a:r>
            <a:br>
              <a:rPr lang="en-US" dirty="0"/>
            </a:br>
            <a:r>
              <a:rPr lang="en-US" dirty="0">
                <a:solidFill>
                  <a:srgbClr val="1D1C1D"/>
                </a:solidFill>
                <a:latin typeface="Slack-Lato"/>
              </a:rPr>
              <a:t>-       Login Store data on their account</a:t>
            </a:r>
            <a:br>
              <a:rPr lang="en-US" dirty="0"/>
            </a:br>
            <a:r>
              <a:rPr lang="en-US" dirty="0">
                <a:solidFill>
                  <a:srgbClr val="1D1C1D"/>
                </a:solidFill>
                <a:latin typeface="Slack-Lato"/>
              </a:rPr>
              <a:t>-       Combination data evaluation to test what data is relevant for predicted fields</a:t>
            </a:r>
            <a:br>
              <a:rPr lang="en-US" dirty="0"/>
            </a:br>
            <a:r>
              <a:rPr lang="en-US" dirty="0">
                <a:solidFill>
                  <a:srgbClr val="1D1C1D"/>
                </a:solidFill>
                <a:latin typeface="Slack-Lato"/>
              </a:rPr>
              <a:t>-       Hyper parameter sweep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0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E54C4F-3A78-40E2-ACFD-6464531338D1}"/>
              </a:ext>
            </a:extLst>
          </p:cNvPr>
          <p:cNvSpPr/>
          <p:nvPr/>
        </p:nvSpPr>
        <p:spPr>
          <a:xfrm>
            <a:off x="1695254" y="1300899"/>
            <a:ext cx="593889" cy="4242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B78EB-02BC-4460-82CE-4B9DD5918696}"/>
              </a:ext>
            </a:extLst>
          </p:cNvPr>
          <p:cNvSpPr/>
          <p:nvPr/>
        </p:nvSpPr>
        <p:spPr>
          <a:xfrm>
            <a:off x="1695254" y="2007910"/>
            <a:ext cx="593889" cy="4242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99E83D-DD8C-411E-BF0C-CA5B6B5FAD9E}"/>
              </a:ext>
            </a:extLst>
          </p:cNvPr>
          <p:cNvSpPr/>
          <p:nvPr/>
        </p:nvSpPr>
        <p:spPr>
          <a:xfrm>
            <a:off x="1695254" y="2714921"/>
            <a:ext cx="593889" cy="4242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FBB02B-B39B-4D67-AC08-D63737EF69BF}"/>
              </a:ext>
            </a:extLst>
          </p:cNvPr>
          <p:cNvSpPr/>
          <p:nvPr/>
        </p:nvSpPr>
        <p:spPr>
          <a:xfrm>
            <a:off x="1695253" y="3417219"/>
            <a:ext cx="593889" cy="4242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69368A-5B9C-4F12-B1F8-176537FCC6BE}"/>
              </a:ext>
            </a:extLst>
          </p:cNvPr>
          <p:cNvSpPr/>
          <p:nvPr/>
        </p:nvSpPr>
        <p:spPr>
          <a:xfrm>
            <a:off x="2920676" y="1088796"/>
            <a:ext cx="724732" cy="4242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CA52F7-007A-4F3E-97D0-5CCBB0475133}"/>
              </a:ext>
            </a:extLst>
          </p:cNvPr>
          <p:cNvSpPr/>
          <p:nvPr/>
        </p:nvSpPr>
        <p:spPr>
          <a:xfrm>
            <a:off x="2920676" y="1951349"/>
            <a:ext cx="724732" cy="4242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6A240-F5B5-4439-B34B-71D65B2A3D9E}"/>
              </a:ext>
            </a:extLst>
          </p:cNvPr>
          <p:cNvSpPr/>
          <p:nvPr/>
        </p:nvSpPr>
        <p:spPr>
          <a:xfrm>
            <a:off x="2920675" y="2813902"/>
            <a:ext cx="724733" cy="4242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E53DF4-1B6A-48CA-92C1-31B4CCCBE2DD}"/>
              </a:ext>
            </a:extLst>
          </p:cNvPr>
          <p:cNvSpPr/>
          <p:nvPr/>
        </p:nvSpPr>
        <p:spPr>
          <a:xfrm>
            <a:off x="2920674" y="3676455"/>
            <a:ext cx="724734" cy="4242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ABCD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F55E6F-4700-4852-A503-ACD21D81E32A}"/>
              </a:ext>
            </a:extLst>
          </p:cNvPr>
          <p:cNvGrpSpPr/>
          <p:nvPr/>
        </p:nvGrpSpPr>
        <p:grpSpPr>
          <a:xfrm>
            <a:off x="3253349" y="1578704"/>
            <a:ext cx="71462" cy="261723"/>
            <a:chOff x="3230655" y="1235567"/>
            <a:chExt cx="71462" cy="261723"/>
          </a:xfrm>
          <a:solidFill>
            <a:srgbClr val="92D050"/>
          </a:solidFill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2DF52A4C-36AE-4609-BA3C-9CE67276BB84}"/>
                </a:ext>
              </a:extLst>
            </p:cNvPr>
            <p:cNvSpPr/>
            <p:nvPr/>
          </p:nvSpPr>
          <p:spPr>
            <a:xfrm>
              <a:off x="3230655" y="1235567"/>
              <a:ext cx="71462" cy="653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67B5658C-A7E1-4FAC-8DC9-C2EF2DBA3177}"/>
                </a:ext>
              </a:extLst>
            </p:cNvPr>
            <p:cNvSpPr/>
            <p:nvPr/>
          </p:nvSpPr>
          <p:spPr>
            <a:xfrm>
              <a:off x="3230655" y="1333762"/>
              <a:ext cx="71462" cy="653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89F80E91-065E-406A-8E5D-F36F618BB94F}"/>
                </a:ext>
              </a:extLst>
            </p:cNvPr>
            <p:cNvSpPr/>
            <p:nvPr/>
          </p:nvSpPr>
          <p:spPr>
            <a:xfrm>
              <a:off x="3230655" y="1431958"/>
              <a:ext cx="71462" cy="653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ABB99C-7631-4501-AD71-011C2915B0B8}"/>
              </a:ext>
            </a:extLst>
          </p:cNvPr>
          <p:cNvGrpSpPr/>
          <p:nvPr/>
        </p:nvGrpSpPr>
        <p:grpSpPr>
          <a:xfrm>
            <a:off x="3253349" y="2463867"/>
            <a:ext cx="71462" cy="261723"/>
            <a:chOff x="3230655" y="1235567"/>
            <a:chExt cx="71462" cy="261723"/>
          </a:xfrm>
          <a:solidFill>
            <a:srgbClr val="92D050"/>
          </a:solidFill>
        </p:grpSpPr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FA410468-36B6-4AAE-8B40-68AE929BAED7}"/>
                </a:ext>
              </a:extLst>
            </p:cNvPr>
            <p:cNvSpPr/>
            <p:nvPr/>
          </p:nvSpPr>
          <p:spPr>
            <a:xfrm>
              <a:off x="3230655" y="1235567"/>
              <a:ext cx="71462" cy="653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67414AA5-C6AB-43BF-A547-66347D3E3E2A}"/>
                </a:ext>
              </a:extLst>
            </p:cNvPr>
            <p:cNvSpPr/>
            <p:nvPr/>
          </p:nvSpPr>
          <p:spPr>
            <a:xfrm>
              <a:off x="3230655" y="1333762"/>
              <a:ext cx="71462" cy="653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AD6B76C8-167A-4B9B-A605-0BDB9CD37750}"/>
                </a:ext>
              </a:extLst>
            </p:cNvPr>
            <p:cNvSpPr/>
            <p:nvPr/>
          </p:nvSpPr>
          <p:spPr>
            <a:xfrm>
              <a:off x="3230655" y="1431958"/>
              <a:ext cx="71462" cy="653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F04881-BB7B-444D-B797-FE424B2A8C46}"/>
              </a:ext>
            </a:extLst>
          </p:cNvPr>
          <p:cNvGrpSpPr/>
          <p:nvPr/>
        </p:nvGrpSpPr>
        <p:grpSpPr>
          <a:xfrm>
            <a:off x="3253349" y="3341346"/>
            <a:ext cx="71462" cy="261723"/>
            <a:chOff x="3230655" y="1235567"/>
            <a:chExt cx="71462" cy="261723"/>
          </a:xfrm>
          <a:solidFill>
            <a:srgbClr val="92D050"/>
          </a:solidFill>
        </p:grpSpPr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6118A8B5-1310-466F-B036-F2EFB5E18460}"/>
                </a:ext>
              </a:extLst>
            </p:cNvPr>
            <p:cNvSpPr/>
            <p:nvPr/>
          </p:nvSpPr>
          <p:spPr>
            <a:xfrm>
              <a:off x="3230655" y="1235567"/>
              <a:ext cx="71462" cy="653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6050112A-9900-4032-A9E9-40925474DAA9}"/>
                </a:ext>
              </a:extLst>
            </p:cNvPr>
            <p:cNvSpPr/>
            <p:nvPr/>
          </p:nvSpPr>
          <p:spPr>
            <a:xfrm>
              <a:off x="3230655" y="1333762"/>
              <a:ext cx="71462" cy="653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A6939A57-3F87-4995-AC23-1121C27A7DBB}"/>
                </a:ext>
              </a:extLst>
            </p:cNvPr>
            <p:cNvSpPr/>
            <p:nvPr/>
          </p:nvSpPr>
          <p:spPr>
            <a:xfrm>
              <a:off x="3230655" y="1431958"/>
              <a:ext cx="71462" cy="653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2BD221B-30E5-46C8-86AD-C362CCB74BF3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2289143" y="1300899"/>
            <a:ext cx="631533" cy="2121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F88F16C-E15F-40B8-82F6-88FCC3FBF85A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2289143" y="1513002"/>
            <a:ext cx="631532" cy="15130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90C8FA5-391F-4B4F-97DF-D389A3321F4F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2289143" y="1513002"/>
            <a:ext cx="631531" cy="23755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2123784-6ED6-406E-B8FF-8ECE721A8670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2289143" y="2220013"/>
            <a:ext cx="631532" cy="805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126BF5E-CCA0-4317-97E3-B1B1B9B17194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2289143" y="2927024"/>
            <a:ext cx="631532" cy="989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7596576-BD6E-4ACA-BF3A-6E54B51AC544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289142" y="2163452"/>
            <a:ext cx="631534" cy="1465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011A92E-E9C2-45E9-85B3-24AB1C4F9E2B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2289142" y="3629322"/>
            <a:ext cx="631532" cy="2592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726BB83-85F7-48F6-A0CD-598F0188EFA9}"/>
              </a:ext>
            </a:extLst>
          </p:cNvPr>
          <p:cNvSpPr/>
          <p:nvPr/>
        </p:nvSpPr>
        <p:spPr>
          <a:xfrm>
            <a:off x="4344437" y="2291785"/>
            <a:ext cx="1416283" cy="58508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59D4C6E-26E8-443A-A00F-CE6431180BFC}"/>
              </a:ext>
            </a:extLst>
          </p:cNvPr>
          <p:cNvCxnSpPr>
            <a:cxnSpLocks/>
            <a:stCxn id="8" idx="3"/>
            <a:endCxn id="43" idx="1"/>
          </p:cNvCxnSpPr>
          <p:nvPr/>
        </p:nvCxnSpPr>
        <p:spPr>
          <a:xfrm>
            <a:off x="3645408" y="1300899"/>
            <a:ext cx="699029" cy="12834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7715E8A-CC01-49B2-949D-503B0EC27C38}"/>
              </a:ext>
            </a:extLst>
          </p:cNvPr>
          <p:cNvCxnSpPr>
            <a:cxnSpLocks/>
            <a:stCxn id="9" idx="3"/>
            <a:endCxn id="43" idx="1"/>
          </p:cNvCxnSpPr>
          <p:nvPr/>
        </p:nvCxnSpPr>
        <p:spPr>
          <a:xfrm>
            <a:off x="3645408" y="2163452"/>
            <a:ext cx="699029" cy="420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0ED4565-1505-49CF-BBD0-B307BD9E4798}"/>
              </a:ext>
            </a:extLst>
          </p:cNvPr>
          <p:cNvCxnSpPr>
            <a:cxnSpLocks/>
            <a:stCxn id="11" idx="3"/>
            <a:endCxn id="43" idx="1"/>
          </p:cNvCxnSpPr>
          <p:nvPr/>
        </p:nvCxnSpPr>
        <p:spPr>
          <a:xfrm flipV="1">
            <a:off x="3645408" y="2584328"/>
            <a:ext cx="699029" cy="441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B16AB1E-E488-4C15-A913-3947F5548AF5}"/>
              </a:ext>
            </a:extLst>
          </p:cNvPr>
          <p:cNvCxnSpPr>
            <a:cxnSpLocks/>
            <a:stCxn id="12" idx="3"/>
            <a:endCxn id="43" idx="1"/>
          </p:cNvCxnSpPr>
          <p:nvPr/>
        </p:nvCxnSpPr>
        <p:spPr>
          <a:xfrm flipV="1">
            <a:off x="3645408" y="2584328"/>
            <a:ext cx="699029" cy="13042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E88A67A0-9D2A-407B-99F1-3A0679034171}"/>
              </a:ext>
            </a:extLst>
          </p:cNvPr>
          <p:cNvSpPr/>
          <p:nvPr/>
        </p:nvSpPr>
        <p:spPr>
          <a:xfrm>
            <a:off x="134409" y="2176395"/>
            <a:ext cx="1295589" cy="71078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4403558-C9BB-4383-9D72-A5B501F936B2}"/>
              </a:ext>
            </a:extLst>
          </p:cNvPr>
          <p:cNvSpPr/>
          <p:nvPr/>
        </p:nvSpPr>
        <p:spPr>
          <a:xfrm>
            <a:off x="6150864" y="1464796"/>
            <a:ext cx="1225296" cy="4242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5E79E94-4C12-432F-BF07-0F077E0A7B1D}"/>
              </a:ext>
            </a:extLst>
          </p:cNvPr>
          <p:cNvSpPr/>
          <p:nvPr/>
        </p:nvSpPr>
        <p:spPr>
          <a:xfrm>
            <a:off x="6150864" y="2372225"/>
            <a:ext cx="1225296" cy="4242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38811E1-E7F0-4038-9FA5-82C1AC61E6A5}"/>
              </a:ext>
            </a:extLst>
          </p:cNvPr>
          <p:cNvSpPr/>
          <p:nvPr/>
        </p:nvSpPr>
        <p:spPr>
          <a:xfrm>
            <a:off x="6150864" y="3248852"/>
            <a:ext cx="1225296" cy="4242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Precision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562EA891-7E7F-4583-A0DC-42F704EFA62F}"/>
              </a:ext>
            </a:extLst>
          </p:cNvPr>
          <p:cNvCxnSpPr>
            <a:stCxn id="43" idx="3"/>
            <a:endCxn id="64" idx="1"/>
          </p:cNvCxnSpPr>
          <p:nvPr/>
        </p:nvCxnSpPr>
        <p:spPr>
          <a:xfrm flipV="1">
            <a:off x="5760720" y="1676899"/>
            <a:ext cx="390144" cy="9074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2EDE60B-A8FA-4852-B3C3-C754118FBDD5}"/>
              </a:ext>
            </a:extLst>
          </p:cNvPr>
          <p:cNvCxnSpPr>
            <a:stCxn id="43" idx="3"/>
            <a:endCxn id="65" idx="1"/>
          </p:cNvCxnSpPr>
          <p:nvPr/>
        </p:nvCxnSpPr>
        <p:spPr>
          <a:xfrm>
            <a:off x="5760720" y="2584328"/>
            <a:ext cx="39014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219ABC2-D692-4C1F-B23C-8EC25AC06FAE}"/>
              </a:ext>
            </a:extLst>
          </p:cNvPr>
          <p:cNvCxnSpPr>
            <a:stCxn id="43" idx="3"/>
            <a:endCxn id="66" idx="1"/>
          </p:cNvCxnSpPr>
          <p:nvPr/>
        </p:nvCxnSpPr>
        <p:spPr>
          <a:xfrm>
            <a:off x="5760720" y="2584328"/>
            <a:ext cx="390144" cy="8766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F4B752D-9EEF-4AF2-A035-D78861E1EB6F}"/>
              </a:ext>
            </a:extLst>
          </p:cNvPr>
          <p:cNvSpPr/>
          <p:nvPr/>
        </p:nvSpPr>
        <p:spPr>
          <a:xfrm>
            <a:off x="7861813" y="2290781"/>
            <a:ext cx="1316562" cy="58508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Judge most relevant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BB293CB-1460-4594-807F-783DE1A6D868}"/>
              </a:ext>
            </a:extLst>
          </p:cNvPr>
          <p:cNvCxnSpPr>
            <a:cxnSpLocks/>
            <a:stCxn id="64" idx="3"/>
            <a:endCxn id="74" idx="1"/>
          </p:cNvCxnSpPr>
          <p:nvPr/>
        </p:nvCxnSpPr>
        <p:spPr>
          <a:xfrm>
            <a:off x="7376160" y="1676899"/>
            <a:ext cx="485653" cy="9064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4646C847-77C0-4041-ADF6-616A2F59C3E9}"/>
              </a:ext>
            </a:extLst>
          </p:cNvPr>
          <p:cNvCxnSpPr>
            <a:cxnSpLocks/>
            <a:stCxn id="65" idx="3"/>
            <a:endCxn id="74" idx="1"/>
          </p:cNvCxnSpPr>
          <p:nvPr/>
        </p:nvCxnSpPr>
        <p:spPr>
          <a:xfrm flipV="1">
            <a:off x="7376160" y="2583324"/>
            <a:ext cx="485653" cy="1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ADABE0F-23BC-4811-A611-856A21F92ABF}"/>
              </a:ext>
            </a:extLst>
          </p:cNvPr>
          <p:cNvCxnSpPr>
            <a:cxnSpLocks/>
            <a:stCxn id="66" idx="3"/>
            <a:endCxn id="74" idx="1"/>
          </p:cNvCxnSpPr>
          <p:nvPr/>
        </p:nvCxnSpPr>
        <p:spPr>
          <a:xfrm flipV="1">
            <a:off x="7376160" y="2583324"/>
            <a:ext cx="485653" cy="8776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F5DA735C-485F-45A8-BB02-20226F800FCD}"/>
              </a:ext>
            </a:extLst>
          </p:cNvPr>
          <p:cNvSpPr/>
          <p:nvPr/>
        </p:nvSpPr>
        <p:spPr>
          <a:xfrm>
            <a:off x="9605912" y="1464796"/>
            <a:ext cx="593889" cy="4242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8E3D947-BFD2-44F2-B3CC-792314527736}"/>
              </a:ext>
            </a:extLst>
          </p:cNvPr>
          <p:cNvSpPr/>
          <p:nvPr/>
        </p:nvSpPr>
        <p:spPr>
          <a:xfrm>
            <a:off x="9601700" y="2371220"/>
            <a:ext cx="593889" cy="4242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5EA3CB8-D36B-4573-8495-4590B6F94EB3}"/>
              </a:ext>
            </a:extLst>
          </p:cNvPr>
          <p:cNvSpPr/>
          <p:nvPr/>
        </p:nvSpPr>
        <p:spPr>
          <a:xfrm>
            <a:off x="9601700" y="3203044"/>
            <a:ext cx="593889" cy="4242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91056EA-A28D-447D-9F85-23376FB62B86}"/>
              </a:ext>
            </a:extLst>
          </p:cNvPr>
          <p:cNvGrpSpPr/>
          <p:nvPr/>
        </p:nvGrpSpPr>
        <p:grpSpPr>
          <a:xfrm>
            <a:off x="9862913" y="1977601"/>
            <a:ext cx="71462" cy="261723"/>
            <a:chOff x="3230655" y="1235567"/>
            <a:chExt cx="71462" cy="261723"/>
          </a:xfrm>
          <a:solidFill>
            <a:srgbClr val="92D050"/>
          </a:solidFill>
        </p:grpSpPr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AF608B7F-7545-46D6-96D4-5C396A623F0D}"/>
                </a:ext>
              </a:extLst>
            </p:cNvPr>
            <p:cNvSpPr/>
            <p:nvPr/>
          </p:nvSpPr>
          <p:spPr>
            <a:xfrm>
              <a:off x="3230655" y="1235567"/>
              <a:ext cx="71462" cy="653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lowchart: Connector 90">
              <a:extLst>
                <a:ext uri="{FF2B5EF4-FFF2-40B4-BE49-F238E27FC236}">
                  <a16:creationId xmlns:a16="http://schemas.microsoft.com/office/drawing/2014/main" id="{F451474D-9328-4FDB-80F8-417C253536DF}"/>
                </a:ext>
              </a:extLst>
            </p:cNvPr>
            <p:cNvSpPr/>
            <p:nvPr/>
          </p:nvSpPr>
          <p:spPr>
            <a:xfrm>
              <a:off x="3230655" y="1333762"/>
              <a:ext cx="71462" cy="653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1E832716-19B7-4436-9D6B-A7F9961114AB}"/>
                </a:ext>
              </a:extLst>
            </p:cNvPr>
            <p:cNvSpPr/>
            <p:nvPr/>
          </p:nvSpPr>
          <p:spPr>
            <a:xfrm>
              <a:off x="3230655" y="1431958"/>
              <a:ext cx="71462" cy="653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BEA209F-6D75-4CDD-A014-249432738747}"/>
              </a:ext>
            </a:extLst>
          </p:cNvPr>
          <p:cNvGrpSpPr/>
          <p:nvPr/>
        </p:nvGrpSpPr>
        <p:grpSpPr>
          <a:xfrm>
            <a:off x="9863758" y="2858911"/>
            <a:ext cx="71462" cy="261723"/>
            <a:chOff x="3230655" y="1235567"/>
            <a:chExt cx="71462" cy="261723"/>
          </a:xfrm>
          <a:solidFill>
            <a:srgbClr val="92D050"/>
          </a:solidFill>
        </p:grpSpPr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BEAF7070-53BF-48E2-BE5A-D1F33005AD04}"/>
                </a:ext>
              </a:extLst>
            </p:cNvPr>
            <p:cNvSpPr/>
            <p:nvPr/>
          </p:nvSpPr>
          <p:spPr>
            <a:xfrm>
              <a:off x="3230655" y="1235567"/>
              <a:ext cx="71462" cy="653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D56792E6-0469-4633-8A0E-E519238851A1}"/>
                </a:ext>
              </a:extLst>
            </p:cNvPr>
            <p:cNvSpPr/>
            <p:nvPr/>
          </p:nvSpPr>
          <p:spPr>
            <a:xfrm>
              <a:off x="3230655" y="1333762"/>
              <a:ext cx="71462" cy="653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EB7F9163-43DF-4625-855B-E13DFFC95098}"/>
                </a:ext>
              </a:extLst>
            </p:cNvPr>
            <p:cNvSpPr/>
            <p:nvPr/>
          </p:nvSpPr>
          <p:spPr>
            <a:xfrm>
              <a:off x="3230655" y="1431958"/>
              <a:ext cx="71462" cy="653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52D8B32-C818-4A7C-B98D-D634E2219BF0}"/>
              </a:ext>
            </a:extLst>
          </p:cNvPr>
          <p:cNvGrpSpPr/>
          <p:nvPr/>
        </p:nvGrpSpPr>
        <p:grpSpPr>
          <a:xfrm>
            <a:off x="1956466" y="3988655"/>
            <a:ext cx="71462" cy="261723"/>
            <a:chOff x="3230655" y="1235567"/>
            <a:chExt cx="71462" cy="261723"/>
          </a:xfrm>
          <a:solidFill>
            <a:srgbClr val="92D050"/>
          </a:solidFill>
        </p:grpSpPr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9A95E237-9FF4-49D8-A06D-BD085CEE6F53}"/>
                </a:ext>
              </a:extLst>
            </p:cNvPr>
            <p:cNvSpPr/>
            <p:nvPr/>
          </p:nvSpPr>
          <p:spPr>
            <a:xfrm>
              <a:off x="3230655" y="1235567"/>
              <a:ext cx="71462" cy="653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44EC5CEA-7954-4655-B2AB-F3643D5F6061}"/>
                </a:ext>
              </a:extLst>
            </p:cNvPr>
            <p:cNvSpPr/>
            <p:nvPr/>
          </p:nvSpPr>
          <p:spPr>
            <a:xfrm>
              <a:off x="3230655" y="1333762"/>
              <a:ext cx="71462" cy="653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A0B91F71-7F25-4EFD-BF2B-745C937ABAA0}"/>
                </a:ext>
              </a:extLst>
            </p:cNvPr>
            <p:cNvSpPr/>
            <p:nvPr/>
          </p:nvSpPr>
          <p:spPr>
            <a:xfrm>
              <a:off x="3230655" y="1431958"/>
              <a:ext cx="71462" cy="653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CC98E0E-2E03-4E96-85BF-31C031BE8DF0}"/>
              </a:ext>
            </a:extLst>
          </p:cNvPr>
          <p:cNvGrpSpPr/>
          <p:nvPr/>
        </p:nvGrpSpPr>
        <p:grpSpPr>
          <a:xfrm>
            <a:off x="9862913" y="3807856"/>
            <a:ext cx="71462" cy="261723"/>
            <a:chOff x="3230655" y="1235567"/>
            <a:chExt cx="71462" cy="261723"/>
          </a:xfrm>
          <a:solidFill>
            <a:srgbClr val="92D050"/>
          </a:solidFill>
        </p:grpSpPr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07749795-EA9A-46A2-9D81-7C05FFA19D18}"/>
                </a:ext>
              </a:extLst>
            </p:cNvPr>
            <p:cNvSpPr/>
            <p:nvPr/>
          </p:nvSpPr>
          <p:spPr>
            <a:xfrm>
              <a:off x="3230655" y="1235567"/>
              <a:ext cx="71462" cy="653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B2A54B52-E4BA-4AF0-BCDE-C440ADE687BF}"/>
                </a:ext>
              </a:extLst>
            </p:cNvPr>
            <p:cNvSpPr/>
            <p:nvPr/>
          </p:nvSpPr>
          <p:spPr>
            <a:xfrm>
              <a:off x="3230655" y="1333762"/>
              <a:ext cx="71462" cy="653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08EBEAFC-7C45-485B-BFC6-CDB61BF9DBFC}"/>
                </a:ext>
              </a:extLst>
            </p:cNvPr>
            <p:cNvSpPr/>
            <p:nvPr/>
          </p:nvSpPr>
          <p:spPr>
            <a:xfrm>
              <a:off x="3230655" y="1431958"/>
              <a:ext cx="71462" cy="653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868BFA7A-A9C7-4669-80BD-8F11F2D28C8B}"/>
              </a:ext>
            </a:extLst>
          </p:cNvPr>
          <p:cNvCxnSpPr>
            <a:stCxn id="74" idx="3"/>
            <a:endCxn id="86" idx="1"/>
          </p:cNvCxnSpPr>
          <p:nvPr/>
        </p:nvCxnSpPr>
        <p:spPr>
          <a:xfrm flipV="1">
            <a:off x="9178375" y="1676899"/>
            <a:ext cx="427537" cy="9064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536B326-EDF6-495B-8336-7E63379C9374}"/>
              </a:ext>
            </a:extLst>
          </p:cNvPr>
          <p:cNvCxnSpPr>
            <a:stCxn id="74" idx="3"/>
            <a:endCxn id="87" idx="1"/>
          </p:cNvCxnSpPr>
          <p:nvPr/>
        </p:nvCxnSpPr>
        <p:spPr>
          <a:xfrm flipV="1">
            <a:off x="9178375" y="2583323"/>
            <a:ext cx="42332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23DB7C2-35CB-4B80-8009-70DBFD510DDE}"/>
              </a:ext>
            </a:extLst>
          </p:cNvPr>
          <p:cNvCxnSpPr>
            <a:stCxn id="74" idx="3"/>
            <a:endCxn id="88" idx="1"/>
          </p:cNvCxnSpPr>
          <p:nvPr/>
        </p:nvCxnSpPr>
        <p:spPr>
          <a:xfrm>
            <a:off x="9178375" y="2583324"/>
            <a:ext cx="423325" cy="831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CD20FFE-0710-4AFD-9C40-A69566EA46DF}"/>
              </a:ext>
            </a:extLst>
          </p:cNvPr>
          <p:cNvGrpSpPr/>
          <p:nvPr/>
        </p:nvGrpSpPr>
        <p:grpSpPr>
          <a:xfrm>
            <a:off x="3247310" y="4272243"/>
            <a:ext cx="71462" cy="261723"/>
            <a:chOff x="3230655" y="1235567"/>
            <a:chExt cx="71462" cy="261723"/>
          </a:xfrm>
          <a:solidFill>
            <a:srgbClr val="92D050"/>
          </a:solidFill>
        </p:grpSpPr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DC95B917-DB54-4477-8826-A377EED05D82}"/>
                </a:ext>
              </a:extLst>
            </p:cNvPr>
            <p:cNvSpPr/>
            <p:nvPr/>
          </p:nvSpPr>
          <p:spPr>
            <a:xfrm>
              <a:off x="3230655" y="1235567"/>
              <a:ext cx="71462" cy="653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6453FDB7-12FB-4508-BCEE-132BA81D80C5}"/>
                </a:ext>
              </a:extLst>
            </p:cNvPr>
            <p:cNvSpPr/>
            <p:nvPr/>
          </p:nvSpPr>
          <p:spPr>
            <a:xfrm>
              <a:off x="3230655" y="1333762"/>
              <a:ext cx="71462" cy="653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65F1AE78-7105-4FE8-A670-FEBFCA83BD36}"/>
                </a:ext>
              </a:extLst>
            </p:cNvPr>
            <p:cNvSpPr/>
            <p:nvPr/>
          </p:nvSpPr>
          <p:spPr>
            <a:xfrm>
              <a:off x="3230655" y="1431958"/>
              <a:ext cx="71462" cy="653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BCCA73A0-57C1-4C2F-8F47-FF2B4D0334BC}"/>
              </a:ext>
            </a:extLst>
          </p:cNvPr>
          <p:cNvSpPr txBox="1"/>
          <p:nvPr/>
        </p:nvSpPr>
        <p:spPr>
          <a:xfrm>
            <a:off x="2470765" y="4879444"/>
            <a:ext cx="657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predictions on combination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Deduce the most relevant data fields</a:t>
            </a:r>
          </a:p>
        </p:txBody>
      </p:sp>
    </p:spTree>
    <p:extLst>
      <p:ext uri="{BB962C8B-B14F-4D97-AF65-F5344CB8AC3E}">
        <p14:creationId xmlns:p14="http://schemas.microsoft.com/office/powerpoint/2010/main" val="48987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73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Slack-Lato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chen</dc:creator>
  <cp:lastModifiedBy>peter chen</cp:lastModifiedBy>
  <cp:revision>19</cp:revision>
  <dcterms:created xsi:type="dcterms:W3CDTF">2020-02-13T06:05:32Z</dcterms:created>
  <dcterms:modified xsi:type="dcterms:W3CDTF">2020-02-17T08:43:30Z</dcterms:modified>
</cp:coreProperties>
</file>