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2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6C38-A1B3-4C92-B54B-8528EDBF40E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369B-10E4-4585-B27F-04033E547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538" y="123825"/>
            <a:ext cx="11934825" cy="6591300"/>
          </a:xfrm>
          <a:prstGeom prst="rect">
            <a:avLst/>
          </a:prstGeom>
          <a:blipFill dpi="0" rotWithShape="1">
            <a:blip r:embed="rId2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676" y="282383"/>
            <a:ext cx="3170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 </a:t>
            </a:r>
            <a:r>
              <a:rPr lang="en-US" sz="2000" i="1" cap="all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</a:t>
            </a: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3175">
                  <a:noFill/>
                </a:ln>
                <a:solidFill>
                  <a:srgbClr val="FF000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cap="all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en-US" sz="1400" dirty="0">
              <a:ln w="3175">
                <a:noFill/>
              </a:ln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23291" y="2117725"/>
            <a:ext cx="2095500" cy="3390900"/>
            <a:chOff x="337568" y="1889125"/>
            <a:chExt cx="2095500" cy="3390900"/>
          </a:xfrm>
        </p:grpSpPr>
        <p:sp>
          <p:nvSpPr>
            <p:cNvPr id="4" name="Rounded Rectangle 3"/>
            <p:cNvSpPr/>
            <p:nvPr/>
          </p:nvSpPr>
          <p:spPr>
            <a:xfrm>
              <a:off x="337568" y="1889125"/>
              <a:ext cx="2095500" cy="33909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latin typeface="Agency FB" panose="020B0503020202020204" pitchFamily="34" charset="0"/>
                </a:rPr>
                <a:t>Select Your Vehicle</a:t>
              </a:r>
            </a:p>
            <a:p>
              <a:pPr algn="ctr"/>
              <a:endParaRPr lang="en-US" sz="2000" dirty="0">
                <a:latin typeface="Agency FB" panose="020B0503020202020204" pitchFamily="34" charset="0"/>
              </a:endParaRP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6047" y="3063615"/>
              <a:ext cx="1905000" cy="270370"/>
              <a:chOff x="3460750" y="4516781"/>
              <a:chExt cx="1905000" cy="27037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460750" y="4516781"/>
                <a:ext cx="1905000" cy="270370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Agency FB" panose="020B0503020202020204" pitchFamily="34" charset="0"/>
                  </a:rPr>
                  <a:t>Series</a:t>
                </a: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10800000">
                <a:off x="5134767" y="4594527"/>
                <a:ext cx="163140" cy="1148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38468" y="2652167"/>
              <a:ext cx="1905000" cy="270370"/>
              <a:chOff x="3460750" y="4516781"/>
              <a:chExt cx="1905000" cy="27037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460750" y="4516781"/>
                <a:ext cx="1905000" cy="270370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Agency FB" panose="020B0503020202020204" pitchFamily="34" charset="0"/>
                  </a:rPr>
                  <a:t>Make</a:t>
                </a: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10800000">
                <a:off x="5134767" y="4594527"/>
                <a:ext cx="163140" cy="1148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38468" y="3475063"/>
              <a:ext cx="1905000" cy="270370"/>
              <a:chOff x="3460750" y="4516781"/>
              <a:chExt cx="1905000" cy="27037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460750" y="4516781"/>
                <a:ext cx="1905000" cy="270370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Agency FB" panose="020B0503020202020204" pitchFamily="34" charset="0"/>
                  </a:rPr>
                  <a:t>Chassis</a:t>
                </a: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10800000">
                <a:off x="5134767" y="4594527"/>
                <a:ext cx="163140" cy="1148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38468" y="3886511"/>
              <a:ext cx="1905000" cy="270370"/>
              <a:chOff x="3460750" y="4516781"/>
              <a:chExt cx="1905000" cy="27037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460750" y="4516781"/>
                <a:ext cx="1905000" cy="270370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Agency FB" panose="020B0503020202020204" pitchFamily="34" charset="0"/>
                  </a:rPr>
                  <a:t>Engine</a:t>
                </a: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0800000">
                <a:off x="5134767" y="4594527"/>
                <a:ext cx="163140" cy="1148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38468" y="4297959"/>
              <a:ext cx="1905000" cy="270370"/>
              <a:chOff x="3460750" y="4516781"/>
              <a:chExt cx="1905000" cy="27037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3460750" y="4516781"/>
                <a:ext cx="1905000" cy="270370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Agency FB" panose="020B0503020202020204" pitchFamily="34" charset="0"/>
                  </a:rPr>
                  <a:t>Drivetrain</a:t>
                </a: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10800000">
                <a:off x="5134767" y="4594527"/>
                <a:ext cx="163140" cy="1148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38468" y="4709407"/>
              <a:ext cx="1905000" cy="270370"/>
              <a:chOff x="3460750" y="4516781"/>
              <a:chExt cx="1905000" cy="27037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460750" y="4516781"/>
                <a:ext cx="1905000" cy="270370"/>
              </a:xfrm>
              <a:prstGeom prst="round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Agency FB" panose="020B0503020202020204" pitchFamily="34" charset="0"/>
                  </a:rPr>
                  <a:t>Body Type</a:t>
                </a: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0800000">
                <a:off x="5134767" y="4594527"/>
                <a:ext cx="163140" cy="1148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Rounded Rectangle 53"/>
          <p:cNvSpPr/>
          <p:nvPr/>
        </p:nvSpPr>
        <p:spPr>
          <a:xfrm>
            <a:off x="9633968" y="1952625"/>
            <a:ext cx="2095500" cy="339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r>
              <a:rPr lang="en-US" sz="2000" u="sng" dirty="0">
                <a:latin typeface="Agency FB" panose="020B0503020202020204" pitchFamily="34" charset="0"/>
              </a:rPr>
              <a:t>News</a:t>
            </a: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Tax Return Sale 10% off Purchases Over $100 or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Audi S5 B9 Stage 2 Now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VW GTI K04 Turbos!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86898" y="5027960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Auto racing began 5 minutes after the second car was built.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- Henry Ford - 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030794" y="5974235"/>
            <a:ext cx="4092309" cy="533839"/>
            <a:chOff x="3766780" y="6133163"/>
            <a:chExt cx="4092309" cy="533839"/>
          </a:xfrm>
        </p:grpSpPr>
        <p:sp>
          <p:nvSpPr>
            <p:cNvPr id="25" name="TextBox 24"/>
            <p:cNvSpPr txBox="1"/>
            <p:nvPr/>
          </p:nvSpPr>
          <p:spPr>
            <a:xfrm>
              <a:off x="3766780" y="620477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FF0000"/>
                  </a:solidFill>
                  <a:latin typeface="Agency FB" panose="020B0503020202020204" pitchFamily="34" charset="0"/>
                </a:rPr>
                <a:t>Contact</a:t>
              </a:r>
              <a:r>
                <a:rPr lang="en-US" u="sng" dirty="0">
                  <a:solidFill>
                    <a:srgbClr val="FF0000"/>
                  </a:solidFill>
                </a:rPr>
                <a:t> </a:t>
              </a:r>
              <a:r>
                <a:rPr lang="en-US" u="sng" dirty="0">
                  <a:solidFill>
                    <a:srgbClr val="FF0000"/>
                  </a:solidFill>
                  <a:latin typeface="Agency FB" panose="020B0503020202020204" pitchFamily="34" charset="0"/>
                </a:rPr>
                <a:t>Us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95086" y="6204777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rgbClr val="FF0000"/>
                  </a:solidFill>
                  <a:latin typeface="Agency FB" panose="020B0503020202020204" pitchFamily="34" charset="0"/>
                </a:rPr>
                <a:t>About Us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4" t="9141" r="6163" b="52143"/>
            <a:stretch/>
          </p:blipFill>
          <p:spPr>
            <a:xfrm>
              <a:off x="6110676" y="6133163"/>
              <a:ext cx="1748413" cy="533839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9374437" y="220049"/>
            <a:ext cx="2415391" cy="1156450"/>
            <a:chOff x="9374437" y="220049"/>
            <a:chExt cx="2415391" cy="115645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24" b="89418" l="5993" r="94382">
                          <a14:foregroundMark x1="11236" y1="38095" x2="11236" y2="38095"/>
                          <a14:foregroundMark x1="29213" y1="39683" x2="29213" y2="39683"/>
                          <a14:foregroundMark x1="47191" y1="39153" x2="47191" y2="39153"/>
                          <a14:foregroundMark x1="64794" y1="39153" x2="64794" y2="391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438" y="220049"/>
              <a:ext cx="822386" cy="58213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475" y="286913"/>
              <a:ext cx="378577" cy="44841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9697" y="830004"/>
              <a:ext cx="470131" cy="46804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3" t="2347" r="23561" b="2625"/>
            <a:stretch/>
          </p:blipFill>
          <p:spPr>
            <a:xfrm>
              <a:off x="10519193" y="823839"/>
              <a:ext cx="525919" cy="55266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94" t="29402" r="26494" b="32221"/>
            <a:stretch/>
          </p:blipFill>
          <p:spPr>
            <a:xfrm>
              <a:off x="10467151" y="327092"/>
              <a:ext cx="627997" cy="36805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1" t="20505" r="20303" b="36666"/>
            <a:stretch/>
          </p:blipFill>
          <p:spPr>
            <a:xfrm>
              <a:off x="9374437" y="887373"/>
              <a:ext cx="870171" cy="410673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4965698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Products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5224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Events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4749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Gallery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86172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69816" y="118524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Products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49342" y="118524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Sponsors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28867" y="118524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Gallery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690290" y="118524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538" y="123825"/>
            <a:ext cx="11934825" cy="6591300"/>
          </a:xfrm>
          <a:prstGeom prst="rect">
            <a:avLst/>
          </a:prstGeom>
          <a:blipFill dpi="0" rotWithShape="1">
            <a:blip r:embed="rId2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676" y="282383"/>
            <a:ext cx="3170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 </a:t>
            </a:r>
            <a:r>
              <a:rPr lang="en-US" sz="2000" i="1" cap="all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Tuning</a:t>
            </a: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3175">
                  <a:noFill/>
                </a:ln>
                <a:solidFill>
                  <a:srgbClr val="FF000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000" i="1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cap="all" dirty="0">
                <a:ln w="3175">
                  <a:noFill/>
                </a:ln>
                <a:solidFill>
                  <a:srgbClr val="FF0000"/>
                </a:solidFill>
                <a:latin typeface="Recharge Rg" panose="020B0805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en-US" sz="1400" dirty="0">
              <a:ln w="3175">
                <a:noFill/>
              </a:ln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3291" y="2117725"/>
            <a:ext cx="2095500" cy="339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Agency FB" panose="020B0503020202020204" pitchFamily="34" charset="0"/>
              </a:rPr>
              <a:t>Select Your Vehicle</a:t>
            </a: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11770" y="3292215"/>
            <a:ext cx="1905000" cy="270370"/>
            <a:chOff x="3460750" y="4516781"/>
            <a:chExt cx="1905000" cy="270370"/>
          </a:xfrm>
        </p:grpSpPr>
        <p:sp>
          <p:nvSpPr>
            <p:cNvPr id="28" name="Rounded Rectangle 27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Series</a:t>
              </a:r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4191" y="2880767"/>
            <a:ext cx="1905000" cy="270370"/>
            <a:chOff x="3460750" y="4516781"/>
            <a:chExt cx="1905000" cy="270370"/>
          </a:xfrm>
        </p:grpSpPr>
        <p:sp>
          <p:nvSpPr>
            <p:cNvPr id="33" name="Rounded Rectangle 32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Make</a:t>
              </a:r>
            </a:p>
          </p:txBody>
        </p:sp>
        <p:sp>
          <p:nvSpPr>
            <p:cNvPr id="34" name="Isosceles Triangle 33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4191" y="3703663"/>
            <a:ext cx="1905000" cy="270370"/>
            <a:chOff x="3460750" y="4516781"/>
            <a:chExt cx="1905000" cy="270370"/>
          </a:xfrm>
        </p:grpSpPr>
        <p:sp>
          <p:nvSpPr>
            <p:cNvPr id="36" name="Rounded Rectangle 35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Chassis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4191" y="4115111"/>
            <a:ext cx="1905000" cy="270370"/>
            <a:chOff x="3460750" y="4516781"/>
            <a:chExt cx="1905000" cy="270370"/>
          </a:xfrm>
        </p:grpSpPr>
        <p:sp>
          <p:nvSpPr>
            <p:cNvPr id="39" name="Rounded Rectangle 38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Engine</a:t>
              </a:r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4191" y="4526559"/>
            <a:ext cx="1905000" cy="270370"/>
            <a:chOff x="3460750" y="4516781"/>
            <a:chExt cx="1905000" cy="270370"/>
          </a:xfrm>
        </p:grpSpPr>
        <p:sp>
          <p:nvSpPr>
            <p:cNvPr id="42" name="Rounded Rectangle 41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Drivetrain</a:t>
              </a: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24191" y="4938007"/>
            <a:ext cx="1905000" cy="270370"/>
            <a:chOff x="3460750" y="4516781"/>
            <a:chExt cx="1905000" cy="270370"/>
          </a:xfrm>
        </p:grpSpPr>
        <p:sp>
          <p:nvSpPr>
            <p:cNvPr id="45" name="Rounded Rectangle 44"/>
            <p:cNvSpPr/>
            <p:nvPr/>
          </p:nvSpPr>
          <p:spPr>
            <a:xfrm>
              <a:off x="3460750" y="4516781"/>
              <a:ext cx="1905000" cy="270370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Agency FB" panose="020B0503020202020204" pitchFamily="34" charset="0"/>
                </a:rPr>
                <a:t>Body Type</a:t>
              </a:r>
            </a:p>
          </p:txBody>
        </p:sp>
        <p:sp>
          <p:nvSpPr>
            <p:cNvPr id="46" name="Isosceles Triangle 45"/>
            <p:cNvSpPr/>
            <p:nvPr/>
          </p:nvSpPr>
          <p:spPr>
            <a:xfrm rot="10800000">
              <a:off x="5134767" y="4594527"/>
              <a:ext cx="163140" cy="114881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9633968" y="1952625"/>
            <a:ext cx="2095500" cy="339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r>
              <a:rPr lang="en-US" sz="2000" u="sng" dirty="0">
                <a:latin typeface="Agency FB" panose="020B0503020202020204" pitchFamily="34" charset="0"/>
              </a:rPr>
              <a:t>News</a:t>
            </a: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Tax Return Sale 10% off Purchases Over $100 or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Audi S5 B9 Stage 2 Now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gency FB" panose="020B0503020202020204" pitchFamily="34" charset="0"/>
              </a:rPr>
              <a:t>VW GTI K04 Turbos!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sz="2000" dirty="0">
              <a:latin typeface="Agency FB" panose="020B0503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786898" y="5027960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Auto racing began 5 minutes after the second car was built.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- Henry Ford -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0794" y="604584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gency FB" panose="020B0503020202020204" pitchFamily="34" charset="0"/>
              </a:rPr>
              <a:t>Contact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Agency FB" panose="020B0503020202020204" pitchFamily="34" charset="0"/>
              </a:rPr>
              <a:t>Us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9100" y="604584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gency FB" panose="020B0503020202020204" pitchFamily="34" charset="0"/>
              </a:rPr>
              <a:t>About Us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t="9141" r="6163" b="52143"/>
          <a:stretch/>
        </p:blipFill>
        <p:spPr>
          <a:xfrm>
            <a:off x="6374690" y="5974235"/>
            <a:ext cx="1748413" cy="53383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5993" r="94382">
                        <a14:foregroundMark x1="11236" y1="38095" x2="11236" y2="38095"/>
                        <a14:foregroundMark x1="29213" y1="39683" x2="29213" y2="39683"/>
                        <a14:foregroundMark x1="47191" y1="39153" x2="47191" y2="39153"/>
                        <a14:foregroundMark x1="64794" y1="39153" x2="64794" y2="39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38" y="220049"/>
            <a:ext cx="822386" cy="5821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75" y="286913"/>
            <a:ext cx="378577" cy="44841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697" y="830004"/>
            <a:ext cx="470131" cy="4680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3" t="2347" r="23561" b="2625"/>
          <a:stretch/>
        </p:blipFill>
        <p:spPr>
          <a:xfrm>
            <a:off x="10519193" y="823839"/>
            <a:ext cx="525919" cy="55266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4" t="29402" r="26494" b="32221"/>
          <a:stretch/>
        </p:blipFill>
        <p:spPr>
          <a:xfrm>
            <a:off x="10467151" y="327092"/>
            <a:ext cx="627997" cy="36805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t="20505" r="20303" b="36666"/>
          <a:stretch/>
        </p:blipFill>
        <p:spPr>
          <a:xfrm>
            <a:off x="9374437" y="887373"/>
            <a:ext cx="870171" cy="4106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5698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Products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5224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Events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4749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Gallery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86172" y="604476"/>
            <a:ext cx="942975" cy="371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397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Home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310515" y="139067"/>
            <a:ext cx="11696700" cy="6467475"/>
            <a:chOff x="310515" y="139067"/>
            <a:chExt cx="11696700" cy="6467475"/>
          </a:xfrm>
        </p:grpSpPr>
        <p:sp>
          <p:nvSpPr>
            <p:cNvPr id="4" name="Rectangle 3"/>
            <p:cNvSpPr/>
            <p:nvPr/>
          </p:nvSpPr>
          <p:spPr>
            <a:xfrm>
              <a:off x="310515" y="139067"/>
              <a:ext cx="11696700" cy="6467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226" y="419100"/>
              <a:ext cx="2400300" cy="1228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620252" y="497680"/>
              <a:ext cx="1714498" cy="1071564"/>
              <a:chOff x="9620252" y="419100"/>
              <a:chExt cx="1714498" cy="107156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/>
            <p:cNvGrpSpPr/>
            <p:nvPr/>
          </p:nvGrpSpPr>
          <p:grpSpPr>
            <a:xfrm>
              <a:off x="3771901" y="782242"/>
              <a:ext cx="5157790" cy="502443"/>
              <a:chOff x="3771901" y="782240"/>
              <a:chExt cx="5157790" cy="50244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771901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095879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2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19857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748592" y="782240"/>
                <a:ext cx="1181099" cy="502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Option 4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771903" y="2133600"/>
              <a:ext cx="5067405" cy="2745742"/>
              <a:chOff x="6791332" y="2245518"/>
              <a:chExt cx="438148" cy="4476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793070" y="2148114"/>
              <a:ext cx="2128612" cy="3454400"/>
              <a:chOff x="793070" y="2148114"/>
              <a:chExt cx="2128612" cy="345440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793070" y="2148114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03086" y="2365831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77258" y="285863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70000" y="331474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70000" y="3776344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270000" y="4250506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70000" y="471695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77258" y="518704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943973" y="5144189"/>
              <a:ext cx="4735570" cy="708656"/>
              <a:chOff x="3943973" y="5144189"/>
              <a:chExt cx="4735570" cy="70865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943973" y="5144189"/>
                <a:ext cx="4735570" cy="2551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521833" y="5548045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116065" y="6148980"/>
              <a:ext cx="4379074" cy="335264"/>
              <a:chOff x="4327135" y="6184958"/>
              <a:chExt cx="4379074" cy="335264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Contact Us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About Us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9434620" y="2133600"/>
              <a:ext cx="2128612" cy="3454400"/>
              <a:chOff x="9434620" y="2133600"/>
              <a:chExt cx="2128612" cy="34544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9434620" y="2133600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9756947" y="239463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756947" y="2942730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756947" y="3490828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9756947" y="4038926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756947" y="4587024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9756947" y="513512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352800" y="0"/>
            <a:ext cx="4630057" cy="6858000"/>
            <a:chOff x="3352800" y="0"/>
            <a:chExt cx="4630057" cy="6858000"/>
          </a:xfrm>
        </p:grpSpPr>
        <p:sp>
          <p:nvSpPr>
            <p:cNvPr id="4" name="Rounded Rectangle 3"/>
            <p:cNvSpPr/>
            <p:nvPr/>
          </p:nvSpPr>
          <p:spPr>
            <a:xfrm>
              <a:off x="3352800" y="0"/>
              <a:ext cx="4630057" cy="685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74407" y="157844"/>
              <a:ext cx="3586842" cy="6259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Company Logo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992465" y="896583"/>
              <a:ext cx="1350725" cy="732667"/>
              <a:chOff x="9620252" y="419100"/>
              <a:chExt cx="1714498" cy="10715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025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0258427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10896602" y="419100"/>
                <a:ext cx="438148" cy="447676"/>
                <a:chOff x="8286750" y="333375"/>
                <a:chExt cx="3495675" cy="155257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962025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0258427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0896602" y="1042988"/>
                <a:ext cx="438148" cy="447676"/>
                <a:chOff x="8286750" y="333375"/>
                <a:chExt cx="3495675" cy="1552575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86750" y="333375"/>
                  <a:ext cx="3495675" cy="15525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8286750" y="333375"/>
                  <a:ext cx="3495675" cy="15525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/>
            <p:cNvGrpSpPr/>
            <p:nvPr/>
          </p:nvGrpSpPr>
          <p:grpSpPr>
            <a:xfrm>
              <a:off x="3823154" y="2718425"/>
              <a:ext cx="3689345" cy="2353509"/>
              <a:chOff x="6791332" y="2245518"/>
              <a:chExt cx="438148" cy="447676"/>
            </a:xfrm>
            <a:solidFill>
              <a:schemeClr val="bg1">
                <a:lumMod val="6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6791332" y="2245518"/>
                <a:ext cx="438148" cy="4476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791332" y="2245518"/>
                <a:ext cx="438148" cy="44767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791540" y="1953627"/>
              <a:ext cx="1811052" cy="1831089"/>
              <a:chOff x="793070" y="2148114"/>
              <a:chExt cx="2128612" cy="34544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93070" y="2148114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03086" y="2365831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77258" y="285863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70000" y="331474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70000" y="3776344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70000" y="4250506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70000" y="4716957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77258" y="5187048"/>
                <a:ext cx="1233714" cy="2916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750145" y="3997439"/>
              <a:ext cx="1893841" cy="1861375"/>
              <a:chOff x="9434620" y="2133600"/>
              <a:chExt cx="2128612" cy="345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9434620" y="2133600"/>
                <a:ext cx="2128612" cy="345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756947" y="239463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756947" y="2942730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56947" y="3490828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756947" y="4038926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756947" y="4587024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756947" y="5135122"/>
                <a:ext cx="1567543" cy="304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695132" y="6026041"/>
              <a:ext cx="2054033" cy="272541"/>
              <a:chOff x="3943973" y="5144189"/>
              <a:chExt cx="4735570" cy="66026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943973" y="5144189"/>
                <a:ext cx="4735570" cy="2551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521833" y="5548046"/>
                <a:ext cx="1567543" cy="2564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855568" y="1321647"/>
              <a:ext cx="343052" cy="329804"/>
              <a:chOff x="3855568" y="1249248"/>
              <a:chExt cx="483932" cy="40220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855568" y="1249248"/>
                <a:ext cx="483932" cy="40220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908761" y="136777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908761" y="1450349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08761" y="1539225"/>
                <a:ext cx="3775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4101596" y="6467937"/>
              <a:ext cx="3132460" cy="261355"/>
              <a:chOff x="4327135" y="6184958"/>
              <a:chExt cx="4379074" cy="3352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089374" y="6190254"/>
                <a:ext cx="356455" cy="329968"/>
                <a:chOff x="6791332" y="2245518"/>
                <a:chExt cx="438148" cy="44767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7719564" y="6185952"/>
                <a:ext cx="356455" cy="329968"/>
                <a:chOff x="6791332" y="2245518"/>
                <a:chExt cx="438148" cy="44767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8349754" y="6184958"/>
                <a:ext cx="356455" cy="329968"/>
                <a:chOff x="6791332" y="2245518"/>
                <a:chExt cx="438148" cy="44767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791332" y="2245518"/>
                  <a:ext cx="438148" cy="4476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791332" y="2245518"/>
                  <a:ext cx="438148" cy="4476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71"/>
              <p:cNvSpPr/>
              <p:nvPr/>
            </p:nvSpPr>
            <p:spPr>
              <a:xfrm>
                <a:off x="4327135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Contact Us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673049" y="6184958"/>
                <a:ext cx="1072179" cy="321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About Us</a:t>
                </a:r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3352800" y="1768510"/>
              <a:ext cx="4630057" cy="10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150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Agency FB</vt:lpstr>
      <vt:lpstr>Arial</vt:lpstr>
      <vt:lpstr>Britannic Bold</vt:lpstr>
      <vt:lpstr>Calibri</vt:lpstr>
      <vt:lpstr>Calibri Light</vt:lpstr>
      <vt:lpstr>Recharge Rg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Aufdenberg</dc:creator>
  <cp:lastModifiedBy>Chad Aufdenberg</cp:lastModifiedBy>
  <cp:revision>35</cp:revision>
  <dcterms:created xsi:type="dcterms:W3CDTF">2018-04-08T00:44:15Z</dcterms:created>
  <dcterms:modified xsi:type="dcterms:W3CDTF">2018-04-28T20:29:51Z</dcterms:modified>
</cp:coreProperties>
</file>