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2" autoAdjust="0"/>
    <p:restoredTop sz="94660"/>
  </p:normalViewPr>
  <p:slideViewPr>
    <p:cSldViewPr snapToGrid="0">
      <p:cViewPr>
        <p:scale>
          <a:sx n="75" d="100"/>
          <a:sy n="75" d="100"/>
        </p:scale>
        <p:origin x="18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6C38-A1B3-4C92-B54B-8528EDBF40E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538" y="123825"/>
            <a:ext cx="11934825" cy="6591300"/>
          </a:xfrm>
          <a:prstGeom prst="rect">
            <a:avLst/>
          </a:prstGeom>
          <a:blipFill dpi="0" rotWithShape="1">
            <a:blip r:embed="rId2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2676" y="282383"/>
            <a:ext cx="31702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i="1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 </a:t>
            </a:r>
            <a:r>
              <a:rPr lang="en-US" sz="2000" i="1" cap="all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Tuning</a:t>
            </a:r>
            <a:r>
              <a:rPr lang="en-US" sz="2000" i="1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n w="3175">
                  <a:noFill/>
                </a:ln>
                <a:solidFill>
                  <a:srgbClr val="FF0000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000" i="1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cap="all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endParaRPr lang="en-US" sz="1400" dirty="0">
              <a:ln w="3175">
                <a:noFill/>
              </a:ln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3291" y="2117725"/>
            <a:ext cx="2095500" cy="3390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Select Your Vehicle</a:t>
            </a: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11770" y="3292215"/>
            <a:ext cx="1905000" cy="270370"/>
            <a:chOff x="3460750" y="4516781"/>
            <a:chExt cx="1905000" cy="270370"/>
          </a:xfrm>
        </p:grpSpPr>
        <p:sp>
          <p:nvSpPr>
            <p:cNvPr id="28" name="Rounded Rectangle 27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Series</a:t>
              </a:r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4191" y="2880767"/>
            <a:ext cx="1905000" cy="270370"/>
            <a:chOff x="3460750" y="4516781"/>
            <a:chExt cx="1905000" cy="270370"/>
          </a:xfrm>
        </p:grpSpPr>
        <p:sp>
          <p:nvSpPr>
            <p:cNvPr id="33" name="Rounded Rectangle 32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Make</a:t>
              </a: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4191" y="3703663"/>
            <a:ext cx="1905000" cy="270370"/>
            <a:chOff x="3460750" y="4516781"/>
            <a:chExt cx="1905000" cy="270370"/>
          </a:xfrm>
        </p:grpSpPr>
        <p:sp>
          <p:nvSpPr>
            <p:cNvPr id="36" name="Rounded Rectangle 35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Chassis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4191" y="4115111"/>
            <a:ext cx="1905000" cy="270370"/>
            <a:chOff x="3460750" y="4516781"/>
            <a:chExt cx="1905000" cy="270370"/>
          </a:xfrm>
        </p:grpSpPr>
        <p:sp>
          <p:nvSpPr>
            <p:cNvPr id="39" name="Rounded Rectangle 38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Engine</a:t>
              </a:r>
            </a:p>
          </p:txBody>
        </p:sp>
        <p:sp>
          <p:nvSpPr>
            <p:cNvPr id="40" name="Isosceles Triangle 39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4191" y="4526559"/>
            <a:ext cx="1905000" cy="270370"/>
            <a:chOff x="3460750" y="4516781"/>
            <a:chExt cx="1905000" cy="270370"/>
          </a:xfrm>
        </p:grpSpPr>
        <p:sp>
          <p:nvSpPr>
            <p:cNvPr id="42" name="Rounded Rectangle 41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Drivetrain</a:t>
              </a: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4191" y="4938007"/>
            <a:ext cx="1905000" cy="270370"/>
            <a:chOff x="3460750" y="4516781"/>
            <a:chExt cx="1905000" cy="270370"/>
          </a:xfrm>
        </p:grpSpPr>
        <p:sp>
          <p:nvSpPr>
            <p:cNvPr id="45" name="Rounded Rectangle 44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Body Type</a:t>
              </a:r>
            </a:p>
          </p:txBody>
        </p:sp>
        <p:sp>
          <p:nvSpPr>
            <p:cNvPr id="46" name="Isosceles Triangle 45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9633968" y="1952625"/>
            <a:ext cx="2095500" cy="3390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r>
              <a:rPr lang="en-US" sz="2000" u="sng" dirty="0">
                <a:latin typeface="Agency FB" panose="020B0503020202020204" pitchFamily="34" charset="0"/>
              </a:rPr>
              <a:t>News</a:t>
            </a: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Tax Return Sale 10% off Purchases Over $100 or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Audi S5 B9 Stage 2 Now Available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VW GTI K04 Turbos!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786898" y="5027960"/>
            <a:ext cx="458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Auto racing began 5 minutes after the second car was built.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- Henry Ford -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30794" y="604584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gency FB" panose="020B0503020202020204" pitchFamily="34" charset="0"/>
              </a:rPr>
              <a:t>Contact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Agency FB" panose="020B0503020202020204" pitchFamily="34" charset="0"/>
              </a:rPr>
              <a:t>Us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9100" y="604584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gency FB" panose="020B0503020202020204" pitchFamily="34" charset="0"/>
              </a:rPr>
              <a:t>About Us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t="9141" r="6163" b="52143"/>
          <a:stretch/>
        </p:blipFill>
        <p:spPr>
          <a:xfrm>
            <a:off x="6374690" y="5974235"/>
            <a:ext cx="1748413" cy="5338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99708" y="492599"/>
            <a:ext cx="855195" cy="39862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Products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0423" y="486488"/>
            <a:ext cx="855195" cy="39862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8994" y="486489"/>
            <a:ext cx="855195" cy="39862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Gallery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898278" y="489738"/>
            <a:ext cx="855195" cy="39862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Sponsors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3"/>
          <a:stretch/>
        </p:blipFill>
        <p:spPr>
          <a:xfrm>
            <a:off x="11365475" y="286913"/>
            <a:ext cx="343131" cy="44841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97" y="830004"/>
            <a:ext cx="470131" cy="46804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9" t="2347" r="27560" b="2625"/>
          <a:stretch/>
        </p:blipFill>
        <p:spPr>
          <a:xfrm>
            <a:off x="10542602" y="823839"/>
            <a:ext cx="464343" cy="55266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t="29402" r="26494" b="32221"/>
          <a:stretch/>
        </p:blipFill>
        <p:spPr>
          <a:xfrm>
            <a:off x="10438420" y="327092"/>
            <a:ext cx="627997" cy="36805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0" t="20505" r="21296" b="36666"/>
          <a:stretch/>
        </p:blipFill>
        <p:spPr>
          <a:xfrm>
            <a:off x="9386888" y="887373"/>
            <a:ext cx="842962" cy="41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01" y="323789"/>
            <a:ext cx="833349" cy="3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515" y="139067"/>
            <a:ext cx="11696700" cy="6467475"/>
            <a:chOff x="310515" y="139067"/>
            <a:chExt cx="11696700" cy="6467475"/>
          </a:xfrm>
        </p:grpSpPr>
        <p:sp>
          <p:nvSpPr>
            <p:cNvPr id="4" name="Rectangle 3"/>
            <p:cNvSpPr/>
            <p:nvPr/>
          </p:nvSpPr>
          <p:spPr>
            <a:xfrm>
              <a:off x="310515" y="139067"/>
              <a:ext cx="11696700" cy="6467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226" y="419100"/>
              <a:ext cx="2400300" cy="1228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Company Logo 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620252" y="497680"/>
              <a:ext cx="1714498" cy="1071564"/>
              <a:chOff x="9620252" y="419100"/>
              <a:chExt cx="1714498" cy="107156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62025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0258427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1089660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962025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10258427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089660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/>
            <p:cNvGrpSpPr/>
            <p:nvPr/>
          </p:nvGrpSpPr>
          <p:grpSpPr>
            <a:xfrm>
              <a:off x="3771901" y="782242"/>
              <a:ext cx="5157790" cy="502443"/>
              <a:chOff x="3771901" y="782240"/>
              <a:chExt cx="5157790" cy="50244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771901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095879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2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19857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748592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4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771903" y="2133600"/>
              <a:ext cx="5067405" cy="2745742"/>
              <a:chOff x="6791332" y="2245518"/>
              <a:chExt cx="438148" cy="44767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793070" y="2148114"/>
              <a:ext cx="2128612" cy="3454400"/>
              <a:chOff x="793070" y="2148114"/>
              <a:chExt cx="2128612" cy="3454400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93070" y="2148114"/>
                <a:ext cx="2128612" cy="34544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03086" y="2365831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77258" y="2858638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0000" y="3314747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270000" y="3776344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270000" y="4250506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0000" y="4716957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77258" y="5187048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943973" y="5144189"/>
              <a:ext cx="4735570" cy="708656"/>
              <a:chOff x="3943973" y="5144189"/>
              <a:chExt cx="4735570" cy="70865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943973" y="5144189"/>
                <a:ext cx="4735570" cy="2551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521833" y="5548045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116065" y="6148980"/>
              <a:ext cx="4379074" cy="335264"/>
              <a:chOff x="4327135" y="6184958"/>
              <a:chExt cx="4379074" cy="335264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089374" y="6190254"/>
                <a:ext cx="356455" cy="329968"/>
                <a:chOff x="6791332" y="2245518"/>
                <a:chExt cx="438148" cy="447676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7719564" y="6185952"/>
                <a:ext cx="356455" cy="329968"/>
                <a:chOff x="6791332" y="2245518"/>
                <a:chExt cx="438148" cy="44767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8349754" y="6184958"/>
                <a:ext cx="356455" cy="329968"/>
                <a:chOff x="6791332" y="2245518"/>
                <a:chExt cx="438148" cy="44767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>
                <a:off x="4327135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Contact Us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673049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About Us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9434620" y="2133600"/>
              <a:ext cx="2128612" cy="3454400"/>
              <a:chOff x="9434620" y="2133600"/>
              <a:chExt cx="2128612" cy="345440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9434620" y="2133600"/>
                <a:ext cx="2128612" cy="34544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756947" y="2394632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756947" y="2942730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756947" y="3490828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756947" y="4038926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9756947" y="4587024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9756947" y="5135122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3771900" y="1415521"/>
              <a:ext cx="1181099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9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1425" y="142875"/>
            <a:ext cx="4201432" cy="6715125"/>
            <a:chOff x="3781425" y="142875"/>
            <a:chExt cx="4201432" cy="6715125"/>
          </a:xfrm>
        </p:grpSpPr>
        <p:sp>
          <p:nvSpPr>
            <p:cNvPr id="4" name="Rounded Rectangle 3"/>
            <p:cNvSpPr/>
            <p:nvPr/>
          </p:nvSpPr>
          <p:spPr>
            <a:xfrm>
              <a:off x="3781425" y="142875"/>
              <a:ext cx="4201432" cy="67151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54745" y="790637"/>
              <a:ext cx="3254792" cy="5668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Company Logo 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69299" y="1459606"/>
              <a:ext cx="1225682" cy="663471"/>
              <a:chOff x="9620252" y="419100"/>
              <a:chExt cx="1714498" cy="10715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2025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0258427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1089660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962025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0258427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1089660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/>
            <p:cNvGrpSpPr/>
            <p:nvPr/>
          </p:nvGrpSpPr>
          <p:grpSpPr>
            <a:xfrm>
              <a:off x="4208236" y="3109385"/>
              <a:ext cx="3347806" cy="2131233"/>
              <a:chOff x="6791332" y="2245518"/>
              <a:chExt cx="438148" cy="447676"/>
            </a:xfrm>
            <a:solidFill>
              <a:schemeClr val="bg1">
                <a:lumMod val="6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086974" y="2416818"/>
              <a:ext cx="1643395" cy="1658153"/>
              <a:chOff x="793070" y="2148114"/>
              <a:chExt cx="2128612" cy="34544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93070" y="2148114"/>
                <a:ext cx="2128612" cy="34544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03086" y="2365831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77258" y="2858638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70000" y="3314747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70000" y="3776344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70000" y="4250506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70000" y="4716957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77258" y="5187048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049412" y="4267603"/>
              <a:ext cx="1718520" cy="1685578"/>
              <a:chOff x="9434620" y="2133600"/>
              <a:chExt cx="2128612" cy="345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9434620" y="2133600"/>
                <a:ext cx="2128612" cy="34544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756947" y="2394632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9756947" y="2942730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56947" y="3490828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756947" y="4038926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756947" y="4587024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9756947" y="5135122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999491" y="6104615"/>
              <a:ext cx="1863882" cy="246801"/>
              <a:chOff x="3943973" y="5144189"/>
              <a:chExt cx="4735570" cy="66026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943973" y="5144189"/>
                <a:ext cx="4735570" cy="2551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521833" y="5548046"/>
                <a:ext cx="1567543" cy="25640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171840" y="317428"/>
              <a:ext cx="311294" cy="298656"/>
              <a:chOff x="3855568" y="1249248"/>
              <a:chExt cx="483932" cy="40220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3855568" y="1249248"/>
                <a:ext cx="483932" cy="40220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908761" y="1367775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908761" y="1450349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08761" y="1539225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4460902" y="6504776"/>
              <a:ext cx="2842474" cy="236671"/>
              <a:chOff x="4327135" y="6184958"/>
              <a:chExt cx="4379074" cy="33526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089374" y="6190254"/>
                <a:ext cx="356455" cy="329968"/>
                <a:chOff x="6791332" y="2245518"/>
                <a:chExt cx="438148" cy="44767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7719564" y="6185952"/>
                <a:ext cx="356455" cy="329968"/>
                <a:chOff x="6791332" y="2245518"/>
                <a:chExt cx="438148" cy="44767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8349754" y="6184958"/>
                <a:ext cx="356455" cy="329968"/>
                <a:chOff x="6791332" y="2245518"/>
                <a:chExt cx="438148" cy="44767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71"/>
              <p:cNvSpPr/>
              <p:nvPr/>
            </p:nvSpPr>
            <p:spPr>
              <a:xfrm>
                <a:off x="4327135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Contact Us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673049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About Us</a:t>
                </a:r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>
              <a:off x="3781425" y="2249184"/>
              <a:ext cx="4201432" cy="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515" y="139067"/>
            <a:ext cx="11696700" cy="6467475"/>
            <a:chOff x="310515" y="139067"/>
            <a:chExt cx="11696700" cy="6467475"/>
          </a:xfrm>
        </p:grpSpPr>
        <p:sp>
          <p:nvSpPr>
            <p:cNvPr id="4" name="Rectangle 3"/>
            <p:cNvSpPr/>
            <p:nvPr/>
          </p:nvSpPr>
          <p:spPr>
            <a:xfrm>
              <a:off x="310515" y="139067"/>
              <a:ext cx="11696700" cy="6467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226" y="419100"/>
              <a:ext cx="2400300" cy="1228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Company Logo 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620252" y="497680"/>
              <a:ext cx="1714498" cy="1071564"/>
              <a:chOff x="9620252" y="419100"/>
              <a:chExt cx="1714498" cy="107156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62025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0258427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1089660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962025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10258427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089660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/>
            <p:cNvGrpSpPr/>
            <p:nvPr/>
          </p:nvGrpSpPr>
          <p:grpSpPr>
            <a:xfrm>
              <a:off x="3771901" y="782242"/>
              <a:ext cx="5157790" cy="502443"/>
              <a:chOff x="3771901" y="782240"/>
              <a:chExt cx="5157790" cy="50244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771901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095879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2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19857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748592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4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771903" y="2133600"/>
              <a:ext cx="5067405" cy="2745742"/>
              <a:chOff x="6791332" y="2245518"/>
              <a:chExt cx="438148" cy="44767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4116065" y="6148980"/>
              <a:ext cx="4379074" cy="335264"/>
              <a:chOff x="4327135" y="6184958"/>
              <a:chExt cx="4379074" cy="335264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089374" y="6190254"/>
                <a:ext cx="356455" cy="329968"/>
                <a:chOff x="6791332" y="2245518"/>
                <a:chExt cx="438148" cy="447676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7719564" y="6185952"/>
                <a:ext cx="356455" cy="329968"/>
                <a:chOff x="6791332" y="2245518"/>
                <a:chExt cx="438148" cy="44767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8349754" y="6184958"/>
                <a:ext cx="356455" cy="329968"/>
                <a:chOff x="6791332" y="2245518"/>
                <a:chExt cx="438148" cy="44767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>
                <a:off x="4327135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Contact Us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673049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About Us</a:t>
                </a: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5095878" y="1431165"/>
              <a:ext cx="1181099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2605235" y="2133871"/>
              <a:ext cx="1327591" cy="952987"/>
              <a:chOff x="6791332" y="2243497"/>
              <a:chExt cx="438148" cy="449697"/>
            </a:xfrm>
            <a:solidFill>
              <a:schemeClr val="bg1">
                <a:lumMod val="6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6791332" y="2243497"/>
                <a:ext cx="438148" cy="4476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2605234" y="3930568"/>
              <a:ext cx="1327591" cy="948704"/>
              <a:chOff x="6791332" y="2245518"/>
              <a:chExt cx="438148" cy="447676"/>
            </a:xfrm>
            <a:solidFill>
              <a:schemeClr val="bg1">
                <a:lumMod val="65000"/>
              </a:schemeClr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5620583" y="2132875"/>
              <a:ext cx="1327591" cy="948704"/>
              <a:chOff x="6791332" y="2245518"/>
              <a:chExt cx="438148" cy="447676"/>
            </a:xfrm>
            <a:solidFill>
              <a:schemeClr val="bg1">
                <a:lumMod val="65000"/>
              </a:schemeClr>
            </a:solidFill>
          </p:grpSpPr>
          <p:sp>
            <p:nvSpPr>
              <p:cNvPr id="100" name="Rectangle 99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8635930" y="2133278"/>
              <a:ext cx="1327591" cy="964579"/>
              <a:chOff x="6791332" y="2238027"/>
              <a:chExt cx="438148" cy="455167"/>
            </a:xfrm>
            <a:solidFill>
              <a:schemeClr val="bg1">
                <a:lumMod val="6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6791332" y="2238027"/>
                <a:ext cx="438148" cy="4476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5614303" y="3930568"/>
              <a:ext cx="1327591" cy="948704"/>
              <a:chOff x="6791332" y="2245518"/>
              <a:chExt cx="438148" cy="447676"/>
            </a:xfrm>
            <a:solidFill>
              <a:schemeClr val="bg1">
                <a:lumMod val="65000"/>
              </a:schemeClr>
            </a:solidFill>
          </p:grpSpPr>
          <p:sp>
            <p:nvSpPr>
              <p:cNvPr id="108" name="Rectangle 107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8635639" y="3930568"/>
              <a:ext cx="1327591" cy="948704"/>
              <a:chOff x="6791332" y="2245518"/>
              <a:chExt cx="438148" cy="447676"/>
            </a:xfrm>
            <a:solidFill>
              <a:schemeClr val="bg1">
                <a:lumMod val="65000"/>
              </a:schemeClr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/>
            <p:cNvSpPr/>
            <p:nvPr/>
          </p:nvSpPr>
          <p:spPr>
            <a:xfrm>
              <a:off x="2605233" y="3218974"/>
              <a:ext cx="1327591" cy="1355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613181" y="3218974"/>
              <a:ext cx="1327591" cy="1355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635639" y="3215916"/>
              <a:ext cx="1327591" cy="1355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05232" y="5013403"/>
              <a:ext cx="1327591" cy="1355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613181" y="5013276"/>
              <a:ext cx="1327591" cy="1355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635639" y="5013276"/>
              <a:ext cx="1327591" cy="1355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1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81425" y="142875"/>
            <a:ext cx="4201432" cy="6715125"/>
            <a:chOff x="3781425" y="142875"/>
            <a:chExt cx="4201432" cy="6715125"/>
          </a:xfrm>
        </p:grpSpPr>
        <p:sp>
          <p:nvSpPr>
            <p:cNvPr id="4" name="Rounded Rectangle 3"/>
            <p:cNvSpPr/>
            <p:nvPr/>
          </p:nvSpPr>
          <p:spPr>
            <a:xfrm>
              <a:off x="3781425" y="142875"/>
              <a:ext cx="4201432" cy="67151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54745" y="790637"/>
              <a:ext cx="3254792" cy="5668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Company Logo 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69299" y="1459606"/>
              <a:ext cx="1225682" cy="663471"/>
              <a:chOff x="9620252" y="419100"/>
              <a:chExt cx="1714498" cy="10715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2025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0258427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1089660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962025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0258427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1089660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/>
            <p:cNvGrpSpPr/>
            <p:nvPr/>
          </p:nvGrpSpPr>
          <p:grpSpPr>
            <a:xfrm>
              <a:off x="4208236" y="3109385"/>
              <a:ext cx="3347806" cy="2131233"/>
              <a:chOff x="6791332" y="2245518"/>
              <a:chExt cx="438148" cy="447676"/>
            </a:xfrm>
            <a:solidFill>
              <a:schemeClr val="accent1"/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7171840" y="317428"/>
              <a:ext cx="311294" cy="298656"/>
              <a:chOff x="3855568" y="1249248"/>
              <a:chExt cx="483932" cy="40220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3855568" y="1249248"/>
                <a:ext cx="483932" cy="40220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908761" y="1367775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908761" y="1450349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08761" y="1539225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4460902" y="6504776"/>
              <a:ext cx="2842474" cy="236671"/>
              <a:chOff x="4327135" y="6184958"/>
              <a:chExt cx="4379074" cy="33526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089374" y="6190254"/>
                <a:ext cx="356455" cy="329968"/>
                <a:chOff x="6791332" y="2245518"/>
                <a:chExt cx="438148" cy="44767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7719564" y="6185952"/>
                <a:ext cx="356455" cy="329968"/>
                <a:chOff x="6791332" y="2245518"/>
                <a:chExt cx="438148" cy="44767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8349754" y="6184958"/>
                <a:ext cx="356455" cy="329968"/>
                <a:chOff x="6791332" y="2245518"/>
                <a:chExt cx="438148" cy="44767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71"/>
              <p:cNvSpPr/>
              <p:nvPr/>
            </p:nvSpPr>
            <p:spPr>
              <a:xfrm>
                <a:off x="4327135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Contact Us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673049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About Us</a:t>
                </a:r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>
              <a:off x="3781425" y="2249184"/>
              <a:ext cx="4201432" cy="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5218342" y="2407062"/>
              <a:ext cx="1327593" cy="1218757"/>
              <a:chOff x="2605233" y="2135772"/>
              <a:chExt cx="1327593" cy="121875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605235" y="2135772"/>
                <a:ext cx="1327591" cy="948704"/>
                <a:chOff x="6791332" y="2245518"/>
                <a:chExt cx="438148" cy="44767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ectangle 88"/>
              <p:cNvSpPr/>
              <p:nvPr/>
            </p:nvSpPr>
            <p:spPr>
              <a:xfrm>
                <a:off x="2605233" y="3218974"/>
                <a:ext cx="1327591" cy="13555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5207836" y="3768745"/>
              <a:ext cx="1327593" cy="1218757"/>
              <a:chOff x="2605233" y="2135772"/>
              <a:chExt cx="1327593" cy="121875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2605235" y="2135772"/>
                <a:ext cx="1327591" cy="948704"/>
                <a:chOff x="6791332" y="2245518"/>
                <a:chExt cx="438148" cy="44767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ectangle 101"/>
              <p:cNvSpPr/>
              <p:nvPr/>
            </p:nvSpPr>
            <p:spPr>
              <a:xfrm>
                <a:off x="2605233" y="3218974"/>
                <a:ext cx="1327591" cy="13555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5189792" y="5130428"/>
              <a:ext cx="1327593" cy="1218757"/>
              <a:chOff x="2605233" y="2135772"/>
              <a:chExt cx="1327593" cy="1218757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605235" y="2135772"/>
                <a:ext cx="1327591" cy="948704"/>
                <a:chOff x="6791332" y="2245518"/>
                <a:chExt cx="438148" cy="44767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Rectangle 107"/>
              <p:cNvSpPr/>
              <p:nvPr/>
            </p:nvSpPr>
            <p:spPr>
              <a:xfrm>
                <a:off x="2605233" y="3218974"/>
                <a:ext cx="1327591" cy="13555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1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0515" y="139067"/>
            <a:ext cx="11696700" cy="6467475"/>
            <a:chOff x="310515" y="139067"/>
            <a:chExt cx="11696700" cy="6467475"/>
          </a:xfrm>
        </p:grpSpPr>
        <p:sp>
          <p:nvSpPr>
            <p:cNvPr id="4" name="Rectangle 3"/>
            <p:cNvSpPr/>
            <p:nvPr/>
          </p:nvSpPr>
          <p:spPr>
            <a:xfrm>
              <a:off x="310515" y="139067"/>
              <a:ext cx="11696700" cy="6467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226" y="419100"/>
              <a:ext cx="2400300" cy="1228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Company Logo 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620252" y="497680"/>
              <a:ext cx="1714498" cy="1071564"/>
              <a:chOff x="9620252" y="419100"/>
              <a:chExt cx="1714498" cy="107156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62025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0258427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1089660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962025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10258427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089660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/>
            <p:cNvGrpSpPr/>
            <p:nvPr/>
          </p:nvGrpSpPr>
          <p:grpSpPr>
            <a:xfrm>
              <a:off x="3771901" y="782242"/>
              <a:ext cx="5157790" cy="502443"/>
              <a:chOff x="3771901" y="782240"/>
              <a:chExt cx="5157790" cy="50244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771901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095879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2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19857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748592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4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116065" y="6148980"/>
              <a:ext cx="4379074" cy="335264"/>
              <a:chOff x="4327135" y="6184958"/>
              <a:chExt cx="4379074" cy="335264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089374" y="6190254"/>
                <a:ext cx="356455" cy="329968"/>
                <a:chOff x="6791332" y="2245518"/>
                <a:chExt cx="438148" cy="447676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7719564" y="6185952"/>
                <a:ext cx="356455" cy="329968"/>
                <a:chOff x="6791332" y="2245518"/>
                <a:chExt cx="438148" cy="44767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8349754" y="6184958"/>
                <a:ext cx="356455" cy="329968"/>
                <a:chOff x="6791332" y="2245518"/>
                <a:chExt cx="438148" cy="44767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>
                <a:off x="4327135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Contact Us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673049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About Us</a:t>
                </a: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6419857" y="1431165"/>
              <a:ext cx="1181099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301240" y="1851185"/>
              <a:ext cx="7715250" cy="4090988"/>
              <a:chOff x="2301240" y="1851185"/>
              <a:chExt cx="7715250" cy="4090988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301240" y="1851185"/>
                <a:ext cx="7715250" cy="4090988"/>
                <a:chOff x="6791332" y="2245518"/>
                <a:chExt cx="438148" cy="447676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2471261" y="3358517"/>
                <a:ext cx="7397119" cy="1076325"/>
                <a:chOff x="2471261" y="3205639"/>
                <a:chExt cx="7397119" cy="1076325"/>
              </a:xfrm>
            </p:grpSpPr>
            <p:sp>
              <p:nvSpPr>
                <p:cNvPr id="2" name="Isosceles Triangle 1"/>
                <p:cNvSpPr/>
                <p:nvPr/>
              </p:nvSpPr>
              <p:spPr>
                <a:xfrm rot="16200000">
                  <a:off x="2181225" y="3495675"/>
                  <a:ext cx="1076325" cy="4962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Isosceles Triangle 91"/>
                <p:cNvSpPr/>
                <p:nvPr/>
              </p:nvSpPr>
              <p:spPr>
                <a:xfrm rot="5400000">
                  <a:off x="9082090" y="3495675"/>
                  <a:ext cx="1076325" cy="4962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658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1425" y="142875"/>
            <a:ext cx="4201432" cy="6715125"/>
            <a:chOff x="3781425" y="142875"/>
            <a:chExt cx="4201432" cy="6715125"/>
          </a:xfrm>
        </p:grpSpPr>
        <p:sp>
          <p:nvSpPr>
            <p:cNvPr id="4" name="Rounded Rectangle 3"/>
            <p:cNvSpPr/>
            <p:nvPr/>
          </p:nvSpPr>
          <p:spPr>
            <a:xfrm>
              <a:off x="3781425" y="142875"/>
              <a:ext cx="4201432" cy="67151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54745" y="790637"/>
              <a:ext cx="3254792" cy="5668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Company Logo 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69299" y="1459606"/>
              <a:ext cx="1225682" cy="663471"/>
              <a:chOff x="9620252" y="419100"/>
              <a:chExt cx="1714498" cy="10715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2025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0258427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1089660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962025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0258427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1089660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Group 82"/>
            <p:cNvGrpSpPr/>
            <p:nvPr/>
          </p:nvGrpSpPr>
          <p:grpSpPr>
            <a:xfrm>
              <a:off x="7171840" y="317428"/>
              <a:ext cx="311294" cy="298656"/>
              <a:chOff x="3855568" y="1249248"/>
              <a:chExt cx="483932" cy="40220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3855568" y="1249248"/>
                <a:ext cx="483932" cy="40220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908761" y="1367775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908761" y="1450349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08761" y="1539225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4460902" y="6504776"/>
              <a:ext cx="2842474" cy="236671"/>
              <a:chOff x="4327135" y="6184958"/>
              <a:chExt cx="4379074" cy="33526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089374" y="6190254"/>
                <a:ext cx="356455" cy="329968"/>
                <a:chOff x="6791332" y="2245518"/>
                <a:chExt cx="438148" cy="44767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7719564" y="6185952"/>
                <a:ext cx="356455" cy="329968"/>
                <a:chOff x="6791332" y="2245518"/>
                <a:chExt cx="438148" cy="44767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8349754" y="6184958"/>
                <a:ext cx="356455" cy="329968"/>
                <a:chOff x="6791332" y="2245518"/>
                <a:chExt cx="438148" cy="44767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71"/>
              <p:cNvSpPr/>
              <p:nvPr/>
            </p:nvSpPr>
            <p:spPr>
              <a:xfrm>
                <a:off x="4327135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Contact Us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673049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About Us</a:t>
                </a:r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>
              <a:off x="3781425" y="2249184"/>
              <a:ext cx="4201432" cy="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4053972" y="3078302"/>
              <a:ext cx="3656335" cy="2302167"/>
              <a:chOff x="2301240" y="1851185"/>
              <a:chExt cx="7715250" cy="4090988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301240" y="1851185"/>
                <a:ext cx="7715250" cy="4090988"/>
                <a:chOff x="6791332" y="2245518"/>
                <a:chExt cx="438148" cy="447676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2471261" y="3358517"/>
                <a:ext cx="7397119" cy="1076325"/>
                <a:chOff x="2471261" y="3205639"/>
                <a:chExt cx="7397119" cy="1076325"/>
              </a:xfrm>
            </p:grpSpPr>
            <p:sp>
              <p:nvSpPr>
                <p:cNvPr id="88" name="Isosceles Triangle 87"/>
                <p:cNvSpPr/>
                <p:nvPr/>
              </p:nvSpPr>
              <p:spPr>
                <a:xfrm rot="16200000">
                  <a:off x="2181225" y="3495675"/>
                  <a:ext cx="1076325" cy="4962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Isosceles Triangle 88"/>
                <p:cNvSpPr/>
                <p:nvPr/>
              </p:nvSpPr>
              <p:spPr>
                <a:xfrm rot="5400000">
                  <a:off x="9082090" y="3495675"/>
                  <a:ext cx="1076325" cy="4962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982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0515" y="4954"/>
            <a:ext cx="11696700" cy="6479290"/>
            <a:chOff x="310515" y="4954"/>
            <a:chExt cx="11696700" cy="6479290"/>
          </a:xfrm>
        </p:grpSpPr>
        <p:sp>
          <p:nvSpPr>
            <p:cNvPr id="4" name="Rectangle 3"/>
            <p:cNvSpPr/>
            <p:nvPr/>
          </p:nvSpPr>
          <p:spPr>
            <a:xfrm>
              <a:off x="310515" y="4954"/>
              <a:ext cx="11696700" cy="6467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226" y="419100"/>
              <a:ext cx="2400300" cy="1228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Company Logo 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620252" y="497680"/>
              <a:ext cx="1714498" cy="1071564"/>
              <a:chOff x="9620252" y="419100"/>
              <a:chExt cx="1714498" cy="107156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62025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0258427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1089660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962025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10258427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089660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/>
            <p:cNvGrpSpPr/>
            <p:nvPr/>
          </p:nvGrpSpPr>
          <p:grpSpPr>
            <a:xfrm>
              <a:off x="3771901" y="782242"/>
              <a:ext cx="5157790" cy="502443"/>
              <a:chOff x="3771901" y="782240"/>
              <a:chExt cx="5157790" cy="50244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771901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095879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2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19857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748592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4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771903" y="2133600"/>
              <a:ext cx="5067405" cy="2745742"/>
              <a:chOff x="6791332" y="2245518"/>
              <a:chExt cx="438148" cy="44767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4116065" y="6148980"/>
              <a:ext cx="4379074" cy="335264"/>
              <a:chOff x="4327135" y="6184958"/>
              <a:chExt cx="4379074" cy="335264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089374" y="6190254"/>
                <a:ext cx="356455" cy="329968"/>
                <a:chOff x="6791332" y="2245518"/>
                <a:chExt cx="438148" cy="447676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7719564" y="6185952"/>
                <a:ext cx="356455" cy="329968"/>
                <a:chOff x="6791332" y="2245518"/>
                <a:chExt cx="438148" cy="44767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8349754" y="6184958"/>
                <a:ext cx="356455" cy="329968"/>
                <a:chOff x="6791332" y="2245518"/>
                <a:chExt cx="438148" cy="44767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>
                <a:off x="4327135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Contact Us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673049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About Us</a:t>
                </a: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7748592" y="1417936"/>
              <a:ext cx="1181099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537329" y="2241609"/>
              <a:ext cx="3406021" cy="2551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37329" y="2711561"/>
              <a:ext cx="7327620" cy="1173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5309" y="4204425"/>
              <a:ext cx="4650916" cy="780681"/>
              <a:chOff x="537329" y="3415644"/>
              <a:chExt cx="5460739" cy="108015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37329" y="3415644"/>
                <a:ext cx="3367921" cy="912358"/>
                <a:chOff x="537329" y="3415644"/>
                <a:chExt cx="3367921" cy="912358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537329" y="3415644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537329" y="3677840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537329" y="3940036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537329" y="4202232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 flipV="1">
                <a:off x="537329" y="4491273"/>
                <a:ext cx="5460739" cy="452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537328" y="5222317"/>
              <a:ext cx="4650916" cy="780681"/>
              <a:chOff x="537329" y="3415644"/>
              <a:chExt cx="5460739" cy="108015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537329" y="3415644"/>
                <a:ext cx="3367921" cy="912358"/>
                <a:chOff x="537329" y="3415644"/>
                <a:chExt cx="3367921" cy="912358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537329" y="3415644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537329" y="3677840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537329" y="3940036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537329" y="4202232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8" name="Straight Connector 127"/>
              <p:cNvCxnSpPr/>
              <p:nvPr/>
            </p:nvCxnSpPr>
            <p:spPr>
              <a:xfrm flipV="1">
                <a:off x="537329" y="4491273"/>
                <a:ext cx="5460739" cy="452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537328" y="3181719"/>
              <a:ext cx="4650916" cy="780681"/>
              <a:chOff x="537329" y="3415644"/>
              <a:chExt cx="5460739" cy="1080157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537329" y="3415644"/>
                <a:ext cx="3367921" cy="912358"/>
                <a:chOff x="537329" y="3415644"/>
                <a:chExt cx="3367921" cy="912358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537329" y="3415644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537329" y="3677840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537329" y="3940036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37329" y="4202232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 flipV="1">
                <a:off x="537329" y="4491273"/>
                <a:ext cx="5460739" cy="452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883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781425" y="142875"/>
            <a:ext cx="4201432" cy="6715125"/>
            <a:chOff x="3781425" y="142875"/>
            <a:chExt cx="4201432" cy="6715125"/>
          </a:xfrm>
        </p:grpSpPr>
        <p:sp>
          <p:nvSpPr>
            <p:cNvPr id="4" name="Rounded Rectangle 3"/>
            <p:cNvSpPr/>
            <p:nvPr/>
          </p:nvSpPr>
          <p:spPr>
            <a:xfrm>
              <a:off x="3781425" y="142875"/>
              <a:ext cx="4201432" cy="67151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54745" y="790637"/>
              <a:ext cx="3254792" cy="5668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Company Logo 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69299" y="1459606"/>
              <a:ext cx="1225682" cy="663471"/>
              <a:chOff x="9620252" y="419100"/>
              <a:chExt cx="1714498" cy="10715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2025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0258427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1089660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962025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0258427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1089660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/>
            <p:cNvGrpSpPr/>
            <p:nvPr/>
          </p:nvGrpSpPr>
          <p:grpSpPr>
            <a:xfrm>
              <a:off x="4208236" y="3109385"/>
              <a:ext cx="3347806" cy="2131233"/>
              <a:chOff x="6791332" y="2245518"/>
              <a:chExt cx="438148" cy="447676"/>
            </a:xfrm>
            <a:solidFill>
              <a:schemeClr val="accent1"/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7171840" y="317428"/>
              <a:ext cx="311294" cy="298656"/>
              <a:chOff x="3855568" y="1249248"/>
              <a:chExt cx="483932" cy="40220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3855568" y="1249248"/>
                <a:ext cx="483932" cy="40220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908761" y="1367775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908761" y="1450349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08761" y="1539225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4460902" y="6504776"/>
              <a:ext cx="2842474" cy="236671"/>
              <a:chOff x="4327135" y="6184958"/>
              <a:chExt cx="4379074" cy="33526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089374" y="6190254"/>
                <a:ext cx="356455" cy="329968"/>
                <a:chOff x="6791332" y="2245518"/>
                <a:chExt cx="438148" cy="44767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7719564" y="6185952"/>
                <a:ext cx="356455" cy="329968"/>
                <a:chOff x="6791332" y="2245518"/>
                <a:chExt cx="438148" cy="44767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8349754" y="6184958"/>
                <a:ext cx="356455" cy="329968"/>
                <a:chOff x="6791332" y="2245518"/>
                <a:chExt cx="438148" cy="44767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71"/>
              <p:cNvSpPr/>
              <p:nvPr/>
            </p:nvSpPr>
            <p:spPr>
              <a:xfrm>
                <a:off x="4327135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Contact Us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673049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About Us</a:t>
                </a:r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>
              <a:off x="3781425" y="2249184"/>
              <a:ext cx="4201432" cy="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4460902" y="2429910"/>
              <a:ext cx="3061712" cy="2551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460902" y="2809896"/>
              <a:ext cx="3061712" cy="1055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485568" y="4240641"/>
              <a:ext cx="2817807" cy="690306"/>
              <a:chOff x="537329" y="3415644"/>
              <a:chExt cx="3367921" cy="1080157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537329" y="3415644"/>
                <a:ext cx="3367921" cy="912358"/>
                <a:chOff x="537329" y="3415644"/>
                <a:chExt cx="3367921" cy="912358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537329" y="3415644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37329" y="3677840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537329" y="3940036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37329" y="4202232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>
              <a:xfrm flipV="1">
                <a:off x="537329" y="4489646"/>
                <a:ext cx="3367921" cy="615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4485568" y="5047975"/>
              <a:ext cx="2817807" cy="690304"/>
              <a:chOff x="537329" y="3415644"/>
              <a:chExt cx="3367921" cy="1080152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37329" y="3415644"/>
                <a:ext cx="3367921" cy="912358"/>
                <a:chOff x="537329" y="3415644"/>
                <a:chExt cx="3367921" cy="912358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537329" y="3415644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537329" y="3677840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37329" y="3940036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537329" y="4202232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6" name="Straight Connector 95"/>
              <p:cNvCxnSpPr/>
              <p:nvPr/>
            </p:nvCxnSpPr>
            <p:spPr>
              <a:xfrm flipV="1">
                <a:off x="537329" y="4464427"/>
                <a:ext cx="3367921" cy="313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4485568" y="3387235"/>
              <a:ext cx="2817807" cy="692182"/>
              <a:chOff x="537329" y="3415644"/>
              <a:chExt cx="3367921" cy="1083091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537329" y="3415644"/>
                <a:ext cx="3367921" cy="912358"/>
                <a:chOff x="537329" y="3415644"/>
                <a:chExt cx="3367921" cy="912358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537329" y="3415644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537329" y="3677840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537329" y="3940036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37329" y="4202232"/>
                  <a:ext cx="3367921" cy="1257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Straight Connector 102"/>
              <p:cNvCxnSpPr/>
              <p:nvPr/>
            </p:nvCxnSpPr>
            <p:spPr>
              <a:xfrm>
                <a:off x="537329" y="4495801"/>
                <a:ext cx="3367921" cy="29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Rectangle 107"/>
            <p:cNvSpPr/>
            <p:nvPr/>
          </p:nvSpPr>
          <p:spPr>
            <a:xfrm>
              <a:off x="4460901" y="3040271"/>
              <a:ext cx="2295499" cy="1055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4485567" y="5850192"/>
              <a:ext cx="2817807" cy="583070"/>
              <a:chOff x="537329" y="3415644"/>
              <a:chExt cx="3367921" cy="912358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537329" y="3415644"/>
                <a:ext cx="3367921" cy="12577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37329" y="3677840"/>
                <a:ext cx="3367921" cy="12577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37329" y="3940036"/>
                <a:ext cx="3367921" cy="12577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37329" y="4202232"/>
                <a:ext cx="3367921" cy="12577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8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</TotalTime>
  <Words>143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Arial</vt:lpstr>
      <vt:lpstr>Britannic Bold</vt:lpstr>
      <vt:lpstr>Calibri</vt:lpstr>
      <vt:lpstr>Calibri Light</vt:lpstr>
      <vt:lpstr>Recharge Rg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Aufdenberg</dc:creator>
  <cp:lastModifiedBy>Chad Aufdenberg</cp:lastModifiedBy>
  <cp:revision>54</cp:revision>
  <dcterms:created xsi:type="dcterms:W3CDTF">2018-04-08T00:44:15Z</dcterms:created>
  <dcterms:modified xsi:type="dcterms:W3CDTF">2018-04-22T09:47:01Z</dcterms:modified>
</cp:coreProperties>
</file>