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95C5-F07E-4424-8499-1C6643156D6E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D56AA-2D6D-40D3-94C9-DE7B546C0F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01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95C5-F07E-4424-8499-1C6643156D6E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D56AA-2D6D-40D3-94C9-DE7B546C0F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595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95C5-F07E-4424-8499-1C6643156D6E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D56AA-2D6D-40D3-94C9-DE7B546C0F3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4409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95C5-F07E-4424-8499-1C6643156D6E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D56AA-2D6D-40D3-94C9-DE7B546C0F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65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95C5-F07E-4424-8499-1C6643156D6E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D56AA-2D6D-40D3-94C9-DE7B546C0F3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4270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95C5-F07E-4424-8499-1C6643156D6E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D56AA-2D6D-40D3-94C9-DE7B546C0F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86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95C5-F07E-4424-8499-1C6643156D6E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D56AA-2D6D-40D3-94C9-DE7B546C0F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675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95C5-F07E-4424-8499-1C6643156D6E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D56AA-2D6D-40D3-94C9-DE7B546C0F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64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95C5-F07E-4424-8499-1C6643156D6E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D56AA-2D6D-40D3-94C9-DE7B546C0F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74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95C5-F07E-4424-8499-1C6643156D6E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D56AA-2D6D-40D3-94C9-DE7B546C0F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42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95C5-F07E-4424-8499-1C6643156D6E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D56AA-2D6D-40D3-94C9-DE7B546C0F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28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95C5-F07E-4424-8499-1C6643156D6E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D56AA-2D6D-40D3-94C9-DE7B546C0F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29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95C5-F07E-4424-8499-1C6643156D6E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D56AA-2D6D-40D3-94C9-DE7B546C0F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14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95C5-F07E-4424-8499-1C6643156D6E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D56AA-2D6D-40D3-94C9-DE7B546C0F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17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95C5-F07E-4424-8499-1C6643156D6E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D56AA-2D6D-40D3-94C9-DE7B546C0F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29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95C5-F07E-4424-8499-1C6643156D6E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D56AA-2D6D-40D3-94C9-DE7B546C0F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30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695C5-F07E-4424-8499-1C6643156D6E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ED56AA-2D6D-40D3-94C9-DE7B546C0F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23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106235" y="1699139"/>
            <a:ext cx="6147767" cy="1871375"/>
          </a:xfrm>
        </p:spPr>
        <p:txBody>
          <a:bodyPr/>
          <a:lstStyle/>
          <a:p>
            <a:r>
              <a:rPr lang="zh-TW" altLang="en-US" dirty="0" smtClean="0"/>
              <a:t>成績登記點名系統</a:t>
            </a:r>
            <a:endParaRPr lang="zh-TW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148013" y="4055913"/>
            <a:ext cx="165462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指導老師</a:t>
            </a:r>
            <a:r>
              <a:rPr lang="zh-TW" altLang="en-US" sz="1600" b="1" dirty="0" smtClean="0">
                <a:solidFill>
                  <a:schemeClr val="tx1"/>
                </a:solidFill>
                <a:latin typeface="Arial Unicode MS" panose="020B0604020202020204" pitchFamily="34" charset="-120"/>
              </a:rPr>
              <a:t>：</a:t>
            </a:r>
            <a:r>
              <a:rPr lang="en-US" altLang="zh-TW" sz="1600" b="1" dirty="0" smtClean="0">
                <a:solidFill>
                  <a:schemeClr val="tx1"/>
                </a:solidFill>
                <a:latin typeface="Arial Unicode MS" panose="020B0604020202020204" pitchFamily="34" charset="-120"/>
              </a:rPr>
              <a:t/>
            </a:r>
            <a:br>
              <a:rPr lang="en-US" altLang="zh-TW" sz="1600" b="1" dirty="0" smtClean="0">
                <a:solidFill>
                  <a:schemeClr val="tx1"/>
                </a:solidFill>
                <a:latin typeface="Arial Unicode MS" panose="020B0604020202020204" pitchFamily="34" charset="-120"/>
              </a:rPr>
            </a:br>
            <a:r>
              <a:rPr lang="zh-TW" altLang="en-US" sz="1600" dirty="0" smtClean="0">
                <a:solidFill>
                  <a:schemeClr val="tx1"/>
                </a:solidFill>
                <a:latin typeface="Arial Unicode MS" panose="020B0604020202020204" pitchFamily="34" charset="-120"/>
              </a:rPr>
              <a:t>黃文禎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組員：</a:t>
            </a:r>
            <a:endParaRPr kumimoji="0" lang="en-US" altLang="zh-TW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9924064 李定輝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0124050 林建志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0124052 高緯紘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0124071 甘孟叡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0124087 蘇垣愷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87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/>
              <a:t>系統製作方式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使用之系統</a:t>
            </a:r>
            <a:r>
              <a:rPr lang="zh-TW" altLang="en-US" sz="2400" dirty="0"/>
              <a:t>為</a:t>
            </a:r>
            <a:r>
              <a:rPr lang="en-US" altLang="zh-TW" sz="2400" dirty="0" smtClean="0"/>
              <a:t>Linux</a:t>
            </a:r>
          </a:p>
          <a:p>
            <a:r>
              <a:rPr lang="zh-TW" altLang="en-US" sz="2400" dirty="0" smtClean="0"/>
              <a:t>使用工具為</a:t>
            </a:r>
            <a:r>
              <a:rPr lang="en-US" altLang="zh-TW" sz="2400" dirty="0" smtClean="0"/>
              <a:t>VI</a:t>
            </a:r>
            <a:r>
              <a:rPr lang="zh-TW" altLang="en-US" sz="2400" dirty="0" smtClean="0"/>
              <a:t>編輯器</a:t>
            </a:r>
            <a:endParaRPr lang="en-US" altLang="zh-TW" sz="2400" dirty="0" smtClean="0"/>
          </a:p>
          <a:p>
            <a:r>
              <a:rPr lang="zh-TW" altLang="en-US" sz="2400" dirty="0" smtClean="0"/>
              <a:t>語言為</a:t>
            </a:r>
            <a:r>
              <a:rPr lang="en-US" altLang="zh-TW" sz="2400" dirty="0" smtClean="0"/>
              <a:t>PHP</a:t>
            </a:r>
          </a:p>
          <a:p>
            <a:r>
              <a:rPr lang="zh-TW" altLang="en-US" sz="2400" dirty="0" smtClean="0"/>
              <a:t>資料庫使用</a:t>
            </a:r>
            <a:r>
              <a:rPr lang="en-US" altLang="zh-TW" sz="2400" dirty="0"/>
              <a:t>M</a:t>
            </a:r>
            <a:r>
              <a:rPr lang="en-US" altLang="zh-TW" sz="2400" dirty="0" smtClean="0"/>
              <a:t>ySQL</a:t>
            </a:r>
            <a:r>
              <a:rPr lang="zh-TW" altLang="en-US" sz="2400" dirty="0" smtClean="0"/>
              <a:t>架</a:t>
            </a:r>
            <a:r>
              <a:rPr lang="zh-TW" altLang="en-US" sz="2400" dirty="0"/>
              <a:t>在</a:t>
            </a:r>
            <a:r>
              <a:rPr lang="en-US" altLang="zh-TW" sz="2400" dirty="0"/>
              <a:t>Linux</a:t>
            </a:r>
            <a:r>
              <a:rPr lang="zh-TW" altLang="en-US" sz="2400" dirty="0"/>
              <a:t>內</a:t>
            </a:r>
          </a:p>
        </p:txBody>
      </p:sp>
    </p:spTree>
    <p:extLst>
      <p:ext uri="{BB962C8B-B14F-4D97-AF65-F5344CB8AC3E}">
        <p14:creationId xmlns:p14="http://schemas.microsoft.com/office/powerpoint/2010/main" val="268218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>
            <a:normAutofit fontScale="90000"/>
          </a:bodyPr>
          <a:lstStyle/>
          <a:p>
            <a:r>
              <a:rPr lang="zh-TW" altLang="en-US" sz="4800" dirty="0" smtClean="0"/>
              <a:t>程式碼</a:t>
            </a:r>
            <a:r>
              <a:rPr lang="en-US" altLang="zh-TW" sz="4800" dirty="0" smtClean="0"/>
              <a:t>(</a:t>
            </a:r>
            <a:r>
              <a:rPr lang="zh-TW" altLang="en-US" sz="4800" dirty="0" smtClean="0"/>
              <a:t>登入部分</a:t>
            </a:r>
            <a:r>
              <a:rPr lang="en-US" altLang="zh-TW" sz="4800" dirty="0" smtClean="0"/>
              <a:t>)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5020490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sz="2400" dirty="0"/>
              <a:t>if($_POST['action']=="login") </a:t>
            </a:r>
            <a:r>
              <a:rPr lang="zh-TW" altLang="en-US" sz="2400" dirty="0"/>
              <a:t>按登入後跑這個</a:t>
            </a:r>
            <a:r>
              <a:rPr lang="en-US" altLang="zh-TW" sz="2400" dirty="0"/>
              <a:t>if</a:t>
            </a:r>
          </a:p>
          <a:p>
            <a:r>
              <a:rPr lang="en-US" altLang="zh-TW" sz="2400" dirty="0"/>
              <a:t>	{</a:t>
            </a:r>
          </a:p>
          <a:p>
            <a:r>
              <a:rPr lang="en-US" altLang="zh-TW" sz="2400" dirty="0"/>
              <a:t>		if(</a:t>
            </a:r>
            <a:r>
              <a:rPr lang="en-US" altLang="zh-TW" sz="2400" dirty="0" err="1"/>
              <a:t>mysql_fetch_array</a:t>
            </a:r>
            <a:r>
              <a:rPr lang="en-US" altLang="zh-TW" sz="2400" dirty="0"/>
              <a:t>(</a:t>
            </a:r>
            <a:r>
              <a:rPr lang="en-US" altLang="zh-TW" sz="2400" dirty="0" err="1"/>
              <a:t>mysql_query</a:t>
            </a:r>
            <a:r>
              <a:rPr lang="en-US" altLang="zh-TW" sz="2400" dirty="0" smtClean="0"/>
              <a:t>(“SELECT  </a:t>
            </a:r>
            <a:r>
              <a:rPr lang="en-US" altLang="zh-TW" sz="2400" dirty="0"/>
              <a:t>`password`, `number`, `name` FROM `account` WHERE `password` = </a:t>
            </a:r>
            <a:r>
              <a:rPr lang="en-US" altLang="zh-TW" sz="2400" dirty="0" smtClean="0"/>
              <a:t>‘”.$_</a:t>
            </a:r>
            <a:r>
              <a:rPr lang="en-US" altLang="zh-TW" sz="2400" dirty="0"/>
              <a:t>POST</a:t>
            </a:r>
            <a:r>
              <a:rPr lang="en-US" altLang="zh-TW" sz="2400" dirty="0" smtClean="0"/>
              <a:t>[’password‘].“’”))) </a:t>
            </a:r>
            <a:r>
              <a:rPr lang="zh-TW" altLang="en-US" sz="2400" dirty="0" smtClean="0"/>
              <a:t>查詢感應卡</a:t>
            </a:r>
            <a:r>
              <a:rPr lang="zh-TW" altLang="en-US" sz="2400" dirty="0"/>
              <a:t>後有</a:t>
            </a:r>
            <a:r>
              <a:rPr lang="zh-TW" altLang="en-US" sz="2400" dirty="0" smtClean="0"/>
              <a:t>沒有該名使用者</a:t>
            </a:r>
            <a:endParaRPr lang="zh-TW" altLang="en-US" sz="2400" dirty="0"/>
          </a:p>
          <a:p>
            <a:r>
              <a:rPr lang="zh-TW" altLang="en-US" sz="2400" dirty="0"/>
              <a:t>		</a:t>
            </a:r>
            <a:r>
              <a:rPr lang="en-US" altLang="zh-TW" sz="2400" dirty="0"/>
              <a:t>{</a:t>
            </a:r>
          </a:p>
          <a:p>
            <a:r>
              <a:rPr lang="en-US" altLang="zh-TW" sz="2400" dirty="0"/>
              <a:t>			$_SESSION['password']=$_POST['password'];</a:t>
            </a:r>
            <a:r>
              <a:rPr lang="zh-TW" altLang="en-US" sz="2400" dirty="0"/>
              <a:t>有的話資料暫存在伺服器</a:t>
            </a:r>
          </a:p>
          <a:p>
            <a:r>
              <a:rPr lang="zh-TW" altLang="en-US" sz="2400" dirty="0"/>
              <a:t>			</a:t>
            </a:r>
            <a:r>
              <a:rPr lang="en-US" altLang="zh-TW" sz="2400" dirty="0"/>
              <a:t>$date=date</a:t>
            </a:r>
            <a:r>
              <a:rPr lang="en-US" altLang="zh-TW" sz="2400" dirty="0" smtClean="0"/>
              <a:t>(“Y”).“-”.</a:t>
            </a:r>
            <a:r>
              <a:rPr lang="en-US" altLang="zh-TW" sz="2400" dirty="0"/>
              <a:t>date</a:t>
            </a:r>
            <a:r>
              <a:rPr lang="en-US" altLang="zh-TW" sz="2400" dirty="0" smtClean="0"/>
              <a:t>(“m”).“-”.</a:t>
            </a:r>
            <a:r>
              <a:rPr lang="en-US" altLang="zh-TW" sz="2400" dirty="0"/>
              <a:t>date</a:t>
            </a:r>
            <a:r>
              <a:rPr lang="en-US" altLang="zh-TW" sz="2400" dirty="0" smtClean="0"/>
              <a:t>(“d”);</a:t>
            </a:r>
            <a:r>
              <a:rPr lang="zh-TW" altLang="en-US" sz="2400" dirty="0" smtClean="0"/>
              <a:t>抓出當天</a:t>
            </a:r>
            <a:r>
              <a:rPr lang="zh-TW" altLang="en-US" sz="2400" dirty="0"/>
              <a:t>日期</a:t>
            </a:r>
          </a:p>
          <a:p>
            <a:r>
              <a:rPr lang="zh-TW" altLang="en-US" sz="2400" dirty="0"/>
              <a:t>			</a:t>
            </a:r>
            <a:r>
              <a:rPr lang="en-US" altLang="zh-TW" sz="2400" dirty="0"/>
              <a:t>if(!</a:t>
            </a:r>
            <a:r>
              <a:rPr lang="en-US" altLang="zh-TW" sz="2400" dirty="0" err="1"/>
              <a:t>mysql_fetch_array</a:t>
            </a:r>
            <a:r>
              <a:rPr lang="en-US" altLang="zh-TW" sz="2400" dirty="0"/>
              <a:t>(</a:t>
            </a:r>
            <a:r>
              <a:rPr lang="en-US" altLang="zh-TW" sz="2400" dirty="0" err="1"/>
              <a:t>mysql_query</a:t>
            </a:r>
            <a:r>
              <a:rPr lang="en-US" altLang="zh-TW" sz="2400" dirty="0"/>
              <a:t>("select </a:t>
            </a:r>
            <a:r>
              <a:rPr lang="en-US" altLang="zh-TW" sz="2400" dirty="0" err="1"/>
              <a:t>chinese,english,math</a:t>
            </a:r>
            <a:r>
              <a:rPr lang="en-US" altLang="zh-TW" sz="2400" dirty="0"/>
              <a:t> from </a:t>
            </a:r>
            <a:r>
              <a:rPr lang="en-US" altLang="zh-TW" sz="2400" dirty="0" err="1"/>
              <a:t>checkin</a:t>
            </a:r>
            <a:r>
              <a:rPr lang="en-US" altLang="zh-TW" sz="2400" dirty="0"/>
              <a:t> where password ='".$_POST['password']."' and date='$date'")))</a:t>
            </a:r>
            <a:r>
              <a:rPr lang="zh-TW" altLang="en-US" sz="2400" dirty="0"/>
              <a:t>確認當天有無資料存在</a:t>
            </a:r>
          </a:p>
          <a:p>
            <a:r>
              <a:rPr lang="zh-TW" altLang="en-US" sz="2400" dirty="0"/>
              <a:t>			</a:t>
            </a:r>
            <a:r>
              <a:rPr lang="en-US" altLang="zh-TW" sz="2400" dirty="0"/>
              <a:t>{</a:t>
            </a:r>
          </a:p>
          <a:p>
            <a:r>
              <a:rPr lang="en-US" altLang="zh-TW" sz="2400" dirty="0"/>
              <a:t>				</a:t>
            </a:r>
            <a:r>
              <a:rPr lang="en-US" altLang="zh-TW" sz="2400" dirty="0" err="1"/>
              <a:t>mysql_query</a:t>
            </a:r>
            <a:r>
              <a:rPr lang="en-US" altLang="zh-TW" sz="2400" dirty="0"/>
              <a:t>("insert into </a:t>
            </a:r>
            <a:r>
              <a:rPr lang="en-US" altLang="zh-TW" sz="2400" dirty="0" err="1"/>
              <a:t>checkin</a:t>
            </a:r>
            <a:r>
              <a:rPr lang="en-US" altLang="zh-TW" sz="2400" dirty="0"/>
              <a:t> values('".$_POST['password']."',0,0,0,1,'$date')");</a:t>
            </a:r>
            <a:r>
              <a:rPr lang="zh-TW" altLang="en-US" sz="2400" dirty="0"/>
              <a:t>沒有即存</a:t>
            </a:r>
          </a:p>
          <a:p>
            <a:r>
              <a:rPr lang="zh-TW" altLang="en-US" sz="2400" dirty="0"/>
              <a:t>			</a:t>
            </a:r>
            <a:r>
              <a:rPr lang="en-US" altLang="zh-TW" sz="2400" dirty="0"/>
              <a:t>}</a:t>
            </a:r>
          </a:p>
          <a:p>
            <a:r>
              <a:rPr lang="en-US" altLang="zh-TW" sz="2400" dirty="0"/>
              <a:t>			$check=</a:t>
            </a:r>
            <a:r>
              <a:rPr lang="en-US" altLang="zh-TW" sz="2400" dirty="0" err="1"/>
              <a:t>mysql_fetch_array</a:t>
            </a:r>
            <a:r>
              <a:rPr lang="en-US" altLang="zh-TW" sz="2400" dirty="0"/>
              <a:t>(</a:t>
            </a:r>
            <a:r>
              <a:rPr lang="en-US" altLang="zh-TW" sz="2400" dirty="0" err="1"/>
              <a:t>mysql_query</a:t>
            </a:r>
            <a:r>
              <a:rPr lang="en-US" altLang="zh-TW" sz="2400" dirty="0"/>
              <a:t>("select </a:t>
            </a:r>
            <a:r>
              <a:rPr lang="en-US" altLang="zh-TW" sz="2400" dirty="0" err="1"/>
              <a:t>chinese,english,math,attendance</a:t>
            </a:r>
            <a:r>
              <a:rPr lang="en-US" altLang="zh-TW" sz="2400" dirty="0"/>
              <a:t> from </a:t>
            </a:r>
            <a:r>
              <a:rPr lang="en-US" altLang="zh-TW" sz="2400" dirty="0" err="1"/>
              <a:t>checkin</a:t>
            </a:r>
            <a:r>
              <a:rPr lang="en-US" altLang="zh-TW" sz="2400" dirty="0"/>
              <a:t> where password ='".$_POST['password']."' and date='$date'")); </a:t>
            </a:r>
            <a:r>
              <a:rPr lang="zh-TW" altLang="en-US" sz="2400" dirty="0"/>
              <a:t>當天資料抓</a:t>
            </a:r>
            <a:r>
              <a:rPr lang="zh-TW" altLang="en-US" sz="2400" dirty="0" smtClean="0"/>
              <a:t>出</a:t>
            </a:r>
          </a:p>
          <a:p>
            <a:r>
              <a:rPr lang="en-US" altLang="zh-TW" sz="2400" dirty="0" smtClean="0"/>
              <a:t>                           data($check);FUNCTION</a:t>
            </a:r>
            <a:r>
              <a:rPr lang="zh-TW" altLang="en-US" sz="2400" dirty="0" smtClean="0"/>
              <a:t>列出成績登錄畫面</a:t>
            </a:r>
            <a:endParaRPr lang="en-US" altLang="zh-TW" sz="2000" dirty="0"/>
          </a:p>
          <a:p>
            <a:r>
              <a:rPr lang="en-US" altLang="zh-TW" sz="2400" dirty="0"/>
              <a:t>		</a:t>
            </a:r>
            <a:r>
              <a:rPr lang="en-US" altLang="zh-TW" sz="2400" dirty="0" smtClean="0"/>
              <a:t>}</a:t>
            </a:r>
          </a:p>
          <a:p>
            <a:r>
              <a:rPr lang="en-US" altLang="zh-TW" sz="2400" dirty="0"/>
              <a:t>}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402303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5019"/>
          </a:xfrm>
        </p:spPr>
        <p:txBody>
          <a:bodyPr>
            <a:noAutofit/>
          </a:bodyPr>
          <a:lstStyle/>
          <a:p>
            <a:r>
              <a:rPr lang="en-US" altLang="zh-TW" sz="4800" dirty="0" smtClean="0"/>
              <a:t>DATA FUNCTION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28205"/>
            <a:ext cx="8596668" cy="5164184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if</a:t>
            </a:r>
            <a:r>
              <a:rPr lang="en-US" altLang="zh-TW" dirty="0"/>
              <a:t>($check</a:t>
            </a:r>
            <a:r>
              <a:rPr lang="en-US" altLang="zh-TW" dirty="0" smtClean="0"/>
              <a:t>[‘attendance’]==0)</a:t>
            </a:r>
            <a:r>
              <a:rPr lang="zh-TW" altLang="en-US" dirty="0" smtClean="0"/>
              <a:t> </a:t>
            </a:r>
            <a:r>
              <a:rPr lang="en-US" altLang="zh-TW" dirty="0" smtClean="0"/>
              <a:t>//</a:t>
            </a:r>
            <a:r>
              <a:rPr lang="zh-TW" altLang="en-US" dirty="0" smtClean="0"/>
              <a:t>條件判斷出席</a:t>
            </a:r>
            <a:endParaRPr lang="zh-TW" altLang="en-US" dirty="0"/>
          </a:p>
          <a:p>
            <a:r>
              <a:rPr lang="zh-TW" altLang="en-US" dirty="0"/>
              <a:t>				</a:t>
            </a:r>
            <a:r>
              <a:rPr lang="en-US" altLang="zh-TW" dirty="0"/>
              <a:t>$attendance="Not Here!";</a:t>
            </a:r>
          </a:p>
          <a:p>
            <a:r>
              <a:rPr lang="en-US" altLang="zh-TW" dirty="0"/>
              <a:t>			else</a:t>
            </a:r>
          </a:p>
          <a:p>
            <a:r>
              <a:rPr lang="en-US" altLang="zh-TW" dirty="0"/>
              <a:t>				$attendance="Here!";</a:t>
            </a:r>
          </a:p>
          <a:p>
            <a:r>
              <a:rPr lang="en-US" altLang="zh-TW" dirty="0"/>
              <a:t>			echo "Hello!!&amp;</a:t>
            </a:r>
            <a:r>
              <a:rPr lang="en-US" altLang="zh-TW" dirty="0" err="1"/>
              <a:t>nbsp</a:t>
            </a:r>
            <a:r>
              <a:rPr lang="en-US" altLang="zh-TW" dirty="0"/>
              <a:t>".$check['number']."&amp;</a:t>
            </a:r>
            <a:r>
              <a:rPr lang="en-US" altLang="zh-TW" dirty="0" err="1"/>
              <a:t>nbsp</a:t>
            </a:r>
            <a:r>
              <a:rPr lang="en-US" altLang="zh-TW" dirty="0"/>
              <a:t>".$check['name'];</a:t>
            </a:r>
          </a:p>
          <a:p>
            <a:r>
              <a:rPr lang="en-US" altLang="zh-TW" dirty="0"/>
              <a:t>			echo "Today Grade&lt;</a:t>
            </a:r>
            <a:r>
              <a:rPr lang="en-US" altLang="zh-TW" dirty="0" err="1"/>
              <a:t>br</a:t>
            </a:r>
            <a:r>
              <a:rPr lang="en-US" altLang="zh-TW" dirty="0"/>
              <a:t>&gt;";</a:t>
            </a:r>
          </a:p>
          <a:p>
            <a:r>
              <a:rPr lang="en-US" altLang="zh-TW" dirty="0"/>
              <a:t>			echo "&lt;</a:t>
            </a:r>
            <a:r>
              <a:rPr lang="en-US" altLang="zh-TW" dirty="0" err="1"/>
              <a:t>blockquote</a:t>
            </a:r>
            <a:r>
              <a:rPr lang="en-US" altLang="zh-TW" dirty="0"/>
              <a:t>&gt;";</a:t>
            </a:r>
          </a:p>
          <a:p>
            <a:r>
              <a:rPr lang="en-US" altLang="zh-TW" dirty="0"/>
              <a:t>			echo "&lt;form name='form2' method='post'&gt;</a:t>
            </a:r>
          </a:p>
          <a:p>
            <a:r>
              <a:rPr lang="en-US" altLang="zh-TW" dirty="0"/>
              <a:t>			      Chinese:&lt;input name='</a:t>
            </a:r>
            <a:r>
              <a:rPr lang="en-US" altLang="zh-TW" dirty="0" err="1"/>
              <a:t>chinese</a:t>
            </a:r>
            <a:r>
              <a:rPr lang="en-US" altLang="zh-TW" dirty="0"/>
              <a:t>' type='text' value='".$check['</a:t>
            </a:r>
            <a:r>
              <a:rPr lang="en-US" altLang="zh-TW" dirty="0" err="1"/>
              <a:t>chinese</a:t>
            </a:r>
            <a:r>
              <a:rPr lang="en-US" altLang="zh-TW" dirty="0"/>
              <a:t>']."'&gt;&lt;</a:t>
            </a:r>
            <a:r>
              <a:rPr lang="en-US" altLang="zh-TW" dirty="0" err="1"/>
              <a:t>br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				  English:&lt;input name='</a:t>
            </a:r>
            <a:r>
              <a:rPr lang="en-US" altLang="zh-TW" dirty="0" err="1"/>
              <a:t>english</a:t>
            </a:r>
            <a:r>
              <a:rPr lang="en-US" altLang="zh-TW" dirty="0"/>
              <a:t>' type='text' value='".$check['</a:t>
            </a:r>
            <a:r>
              <a:rPr lang="en-US" altLang="zh-TW" dirty="0" err="1"/>
              <a:t>english</a:t>
            </a:r>
            <a:r>
              <a:rPr lang="en-US" altLang="zh-TW" dirty="0"/>
              <a:t>']."'&gt;&lt;</a:t>
            </a:r>
            <a:r>
              <a:rPr lang="en-US" altLang="zh-TW" dirty="0" err="1"/>
              <a:t>br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				  Math:&lt;input name='math' type='text' value='".$check['math']."'&gt;&lt;</a:t>
            </a:r>
            <a:r>
              <a:rPr lang="en-US" altLang="zh-TW" dirty="0" err="1"/>
              <a:t>br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				  Attendance:$attendance&lt;</a:t>
            </a:r>
            <a:r>
              <a:rPr lang="en-US" altLang="zh-TW" dirty="0" err="1"/>
              <a:t>br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			      &lt;input name='submit' type='submit' value='</a:t>
            </a:r>
            <a:r>
              <a:rPr lang="en-US" altLang="zh-TW" dirty="0" err="1"/>
              <a:t>submit_grade</a:t>
            </a:r>
            <a:r>
              <a:rPr lang="en-US" altLang="zh-TW" dirty="0"/>
              <a:t>'&gt;</a:t>
            </a:r>
          </a:p>
          <a:p>
            <a:r>
              <a:rPr lang="en-US" altLang="zh-TW" dirty="0"/>
              <a:t>				  &lt;input name='action' type='hidden' value='</a:t>
            </a:r>
            <a:r>
              <a:rPr lang="en-US" altLang="zh-TW" dirty="0" err="1"/>
              <a:t>submit_grade</a:t>
            </a:r>
            <a:r>
              <a:rPr lang="en-US" altLang="zh-TW" dirty="0"/>
              <a:t>'&gt;&lt;</a:t>
            </a:r>
            <a:r>
              <a:rPr lang="en-US" altLang="zh-TW" dirty="0" err="1"/>
              <a:t>br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				  &lt;/form&gt;";</a:t>
            </a:r>
          </a:p>
          <a:p>
            <a:r>
              <a:rPr lang="en-US" altLang="zh-TW" dirty="0"/>
              <a:t>			echo "&lt;a </a:t>
            </a:r>
            <a:r>
              <a:rPr lang="en-US" altLang="zh-TW" dirty="0" err="1"/>
              <a:t>href</a:t>
            </a:r>
            <a:r>
              <a:rPr lang="en-US" altLang="zh-TW" dirty="0"/>
              <a:t>='</a:t>
            </a:r>
            <a:r>
              <a:rPr lang="en-US" altLang="zh-TW" dirty="0" err="1"/>
              <a:t>view.php</a:t>
            </a:r>
            <a:r>
              <a:rPr lang="en-US" altLang="zh-TW" dirty="0"/>
              <a:t>'&gt;view&lt;/a&gt;  ";</a:t>
            </a:r>
          </a:p>
          <a:p>
            <a:r>
              <a:rPr lang="en-US" altLang="zh-TW" dirty="0"/>
              <a:t>			echo "&lt;a </a:t>
            </a:r>
            <a:r>
              <a:rPr lang="en-US" altLang="zh-TW" dirty="0" err="1"/>
              <a:t>href</a:t>
            </a:r>
            <a:r>
              <a:rPr lang="en-US" altLang="zh-TW" dirty="0"/>
              <a:t>='</a:t>
            </a:r>
            <a:r>
              <a:rPr lang="en-US" altLang="zh-TW" dirty="0" err="1"/>
              <a:t>index.php?action</a:t>
            </a:r>
            <a:r>
              <a:rPr lang="en-US" altLang="zh-TW" dirty="0"/>
              <a:t>=logout'&gt;logout&lt;/a&gt;";</a:t>
            </a:r>
          </a:p>
          <a:p>
            <a:r>
              <a:rPr lang="en-US" altLang="zh-TW" dirty="0"/>
              <a:t>			echo "&lt;/</a:t>
            </a:r>
            <a:r>
              <a:rPr lang="en-US" altLang="zh-TW" dirty="0" err="1"/>
              <a:t>blockquote</a:t>
            </a:r>
            <a:r>
              <a:rPr lang="en-US" altLang="zh-TW" dirty="0"/>
              <a:t>&gt;";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820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2149"/>
          </a:xfrm>
        </p:spPr>
        <p:txBody>
          <a:bodyPr>
            <a:normAutofit/>
          </a:bodyPr>
          <a:lstStyle/>
          <a:p>
            <a:r>
              <a:rPr lang="zh-TW" altLang="en-US" sz="4800" dirty="0" smtClean="0"/>
              <a:t>程式碼</a:t>
            </a:r>
            <a:r>
              <a:rPr lang="en-US" altLang="zh-TW" sz="4800" dirty="0" smtClean="0"/>
              <a:t>(</a:t>
            </a:r>
            <a:r>
              <a:rPr lang="zh-TW" altLang="en-US" sz="4800" dirty="0" smtClean="0"/>
              <a:t>使用者後</a:t>
            </a:r>
            <a:r>
              <a:rPr lang="zh-TW" altLang="en-US" sz="4800" dirty="0" smtClean="0"/>
              <a:t>台檢視</a:t>
            </a:r>
            <a:r>
              <a:rPr lang="en-US" altLang="zh-TW" sz="4800" dirty="0" smtClean="0"/>
              <a:t>)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71749"/>
            <a:ext cx="8596668" cy="4920342"/>
          </a:xfrm>
        </p:spPr>
        <p:txBody>
          <a:bodyPr>
            <a:normAutofit/>
          </a:bodyPr>
          <a:lstStyle/>
          <a:p>
            <a:r>
              <a:rPr lang="en-US" altLang="zh-TW" sz="1000" dirty="0"/>
              <a:t> $check=</a:t>
            </a:r>
            <a:r>
              <a:rPr lang="en-US" altLang="zh-TW" sz="1000" dirty="0" err="1"/>
              <a:t>mysql_query</a:t>
            </a:r>
            <a:r>
              <a:rPr lang="en-US" altLang="zh-TW" sz="1000" dirty="0" smtClean="0"/>
              <a:t>(“select </a:t>
            </a:r>
            <a:r>
              <a:rPr lang="en-US" altLang="zh-TW" sz="1000" dirty="0"/>
              <a:t>* from  </a:t>
            </a:r>
            <a:r>
              <a:rPr lang="en-US" altLang="zh-TW" sz="1000" dirty="0" err="1"/>
              <a:t>checkin</a:t>
            </a:r>
            <a:r>
              <a:rPr lang="en-US" altLang="zh-TW" sz="1000" dirty="0"/>
              <a:t> where password</a:t>
            </a:r>
            <a:r>
              <a:rPr lang="en-US" altLang="zh-TW" sz="1000" dirty="0" smtClean="0"/>
              <a:t>=”.$_</a:t>
            </a:r>
            <a:r>
              <a:rPr lang="en-US" altLang="zh-TW" sz="1000" dirty="0"/>
              <a:t>SESSION</a:t>
            </a:r>
            <a:r>
              <a:rPr lang="en-US" altLang="zh-TW" sz="1000" dirty="0" smtClean="0"/>
              <a:t>[‘password’].“ </a:t>
            </a:r>
            <a:r>
              <a:rPr lang="en-US" altLang="zh-TW" sz="1000" dirty="0"/>
              <a:t>order by date </a:t>
            </a:r>
            <a:r>
              <a:rPr lang="en-US" altLang="zh-TW" sz="1000" dirty="0" err="1" smtClean="0"/>
              <a:t>asc</a:t>
            </a:r>
            <a:r>
              <a:rPr lang="en-US" altLang="zh-TW" sz="1000" dirty="0" smtClean="0"/>
              <a:t>”);//</a:t>
            </a:r>
            <a:r>
              <a:rPr lang="zh-TW" altLang="en-US" sz="1000" dirty="0" smtClean="0"/>
              <a:t>抓出個人所有成</a:t>
            </a:r>
            <a:r>
              <a:rPr lang="zh-TW" altLang="en-US" sz="1000" dirty="0"/>
              <a:t>績</a:t>
            </a:r>
            <a:endParaRPr lang="zh-TW" altLang="en-US" sz="1000" dirty="0" smtClean="0"/>
          </a:p>
          <a:p>
            <a:r>
              <a:rPr lang="zh-TW" altLang="en-US" sz="1000" dirty="0" smtClean="0"/>
              <a:t>                </a:t>
            </a:r>
            <a:r>
              <a:rPr lang="en-US" altLang="zh-TW" sz="1000" dirty="0" smtClean="0"/>
              <a:t>echo “&lt;table width=‘100%’ border=‘1’ </a:t>
            </a:r>
            <a:r>
              <a:rPr lang="en-US" altLang="zh-TW" sz="1000" dirty="0" err="1" smtClean="0"/>
              <a:t>cellspacing</a:t>
            </a:r>
            <a:r>
              <a:rPr lang="en-US" altLang="zh-TW" sz="1000" dirty="0" smtClean="0"/>
              <a:t>=‘0’&gt;”;</a:t>
            </a:r>
            <a:endParaRPr lang="zh-TW" altLang="en-US" sz="1000" dirty="0" smtClean="0"/>
          </a:p>
          <a:p>
            <a:r>
              <a:rPr lang="zh-TW" altLang="en-US" sz="1000" dirty="0" smtClean="0"/>
              <a:t>                </a:t>
            </a:r>
            <a:r>
              <a:rPr lang="en-US" altLang="zh-TW" sz="1000" dirty="0" smtClean="0"/>
              <a:t>echo "&lt;</a:t>
            </a:r>
            <a:r>
              <a:rPr lang="en-US" altLang="zh-TW" sz="1000" dirty="0" err="1" smtClean="0"/>
              <a:t>tr</a:t>
            </a:r>
            <a:r>
              <a:rPr lang="en-US" altLang="zh-TW" sz="1000" dirty="0" smtClean="0"/>
              <a:t>&gt;&lt;td width='20%' </a:t>
            </a:r>
            <a:r>
              <a:rPr lang="en-US" altLang="zh-TW" sz="1000" dirty="0" err="1" smtClean="0"/>
              <a:t>bgcolor</a:t>
            </a:r>
            <a:r>
              <a:rPr lang="en-US" altLang="zh-TW" sz="1000" dirty="0" smtClean="0"/>
              <a:t>='#FFFF00'&gt;Date&lt;/td&gt;&lt;td width='20%'&gt;Chinese&lt;/td&gt;&lt;td width='20%' </a:t>
            </a:r>
            <a:r>
              <a:rPr lang="en-US" altLang="zh-TW" sz="1000" dirty="0" err="1" smtClean="0"/>
              <a:t>bgcolor</a:t>
            </a:r>
            <a:r>
              <a:rPr lang="en-US" altLang="zh-TW" sz="1000" dirty="0" smtClean="0"/>
              <a:t>='#FFFF00'&gt;English&lt;/td&gt;&lt;td width='20%'&gt;Math&lt;/td&gt;&lt;td width='20%' </a:t>
            </a:r>
            <a:r>
              <a:rPr lang="en-US" altLang="zh-TW" sz="1000" dirty="0" err="1" smtClean="0"/>
              <a:t>bgcolor</a:t>
            </a:r>
            <a:r>
              <a:rPr lang="en-US" altLang="zh-TW" sz="1000" dirty="0" smtClean="0"/>
              <a:t>='#FFFF00'&gt;Attendance&lt;/td&gt;&lt;/</a:t>
            </a:r>
            <a:r>
              <a:rPr lang="en-US" altLang="zh-TW" sz="1000" dirty="0" err="1" smtClean="0"/>
              <a:t>tr</a:t>
            </a:r>
            <a:r>
              <a:rPr lang="en-US" altLang="zh-TW" sz="1000" dirty="0" smtClean="0"/>
              <a:t>&gt;";</a:t>
            </a:r>
            <a:r>
              <a:rPr lang="en-US" altLang="zh-TW" sz="1000" dirty="0"/>
              <a:t> //</a:t>
            </a:r>
            <a:r>
              <a:rPr lang="zh-TW" altLang="en-US" sz="1000" dirty="0"/>
              <a:t>成績表格建立</a:t>
            </a:r>
            <a:endParaRPr lang="en-US" altLang="zh-TW" sz="1000" dirty="0" smtClean="0"/>
          </a:p>
          <a:p>
            <a:r>
              <a:rPr lang="en-US" altLang="zh-TW" sz="1000" dirty="0" smtClean="0"/>
              <a:t>                while($get=</a:t>
            </a:r>
            <a:r>
              <a:rPr lang="en-US" altLang="zh-TW" sz="1000" dirty="0" err="1" smtClean="0"/>
              <a:t>mysql_fetch_array</a:t>
            </a:r>
            <a:r>
              <a:rPr lang="en-US" altLang="zh-TW" sz="1000" dirty="0" smtClean="0"/>
              <a:t>($check))//</a:t>
            </a:r>
            <a:r>
              <a:rPr lang="zh-TW" altLang="en-US" sz="1000" dirty="0" smtClean="0"/>
              <a:t>迴圈資料印出</a:t>
            </a:r>
            <a:endParaRPr lang="en-US" altLang="zh-TW" sz="1000" dirty="0" smtClean="0"/>
          </a:p>
          <a:p>
            <a:r>
              <a:rPr lang="en-US" altLang="zh-TW" sz="1000" dirty="0" smtClean="0"/>
              <a:t>                {</a:t>
            </a:r>
          </a:p>
          <a:p>
            <a:r>
              <a:rPr lang="en-US" altLang="zh-TW" sz="1000" dirty="0" smtClean="0"/>
              <a:t>                        if($get['attendance']==0)</a:t>
            </a:r>
          </a:p>
          <a:p>
            <a:r>
              <a:rPr lang="en-US" altLang="zh-TW" sz="1000" dirty="0" smtClean="0"/>
              <a:t>                                </a:t>
            </a:r>
            <a:r>
              <a:rPr lang="en-US" altLang="zh-TW" sz="1000" dirty="0"/>
              <a:t>$attendance='Not here.';</a:t>
            </a:r>
          </a:p>
          <a:p>
            <a:r>
              <a:rPr lang="en-US" altLang="zh-TW" sz="1000" dirty="0" smtClean="0"/>
              <a:t>                        else</a:t>
            </a:r>
          </a:p>
          <a:p>
            <a:r>
              <a:rPr lang="en-US" altLang="zh-TW" sz="1000" dirty="0" smtClean="0"/>
              <a:t>                                </a:t>
            </a:r>
            <a:r>
              <a:rPr lang="en-US" altLang="zh-TW" sz="1000" dirty="0"/>
              <a:t>$attendance='Here.';</a:t>
            </a:r>
          </a:p>
          <a:p>
            <a:r>
              <a:rPr lang="en-US" altLang="zh-TW" sz="1000" dirty="0"/>
              <a:t>                        </a:t>
            </a:r>
            <a:r>
              <a:rPr lang="en-US" altLang="zh-TW" sz="1000" dirty="0" smtClean="0"/>
              <a:t>echo</a:t>
            </a:r>
            <a:r>
              <a:rPr lang="en-US" altLang="zh-TW" sz="1000" dirty="0"/>
              <a:t>"&lt;</a:t>
            </a:r>
            <a:r>
              <a:rPr lang="en-US" altLang="zh-TW" sz="1000" dirty="0" err="1"/>
              <a:t>tr</a:t>
            </a:r>
            <a:r>
              <a:rPr lang="en-US" altLang="zh-TW" sz="1000" dirty="0"/>
              <a:t>&gt;&lt;td width='20%' </a:t>
            </a:r>
            <a:r>
              <a:rPr lang="en-US" altLang="zh-TW" sz="1000" dirty="0" err="1"/>
              <a:t>bgcolor</a:t>
            </a:r>
            <a:r>
              <a:rPr lang="en-US" altLang="zh-TW" sz="1000" dirty="0"/>
              <a:t>='#FFFF00'&gt;".$get['date']."&lt;/td&gt;&lt;td width='20%'&gt;".$get['</a:t>
            </a:r>
            <a:r>
              <a:rPr lang="en-US" altLang="zh-TW" sz="1000" dirty="0" err="1"/>
              <a:t>chinese</a:t>
            </a:r>
            <a:r>
              <a:rPr lang="en-US" altLang="zh-TW" sz="1000" dirty="0"/>
              <a:t>']."&lt;/td&gt;&lt;td width='20%' </a:t>
            </a:r>
            <a:r>
              <a:rPr lang="en-US" altLang="zh-TW" sz="1000" dirty="0" err="1"/>
              <a:t>bgcolor</a:t>
            </a:r>
            <a:r>
              <a:rPr lang="en-US" altLang="zh-TW" sz="1000" dirty="0"/>
              <a:t>='#FFFF00'&gt;".$get['</a:t>
            </a:r>
            <a:r>
              <a:rPr lang="en-US" altLang="zh-TW" sz="1000" dirty="0" err="1"/>
              <a:t>english</a:t>
            </a:r>
            <a:r>
              <a:rPr lang="en-US" altLang="zh-TW" sz="1000" dirty="0"/>
              <a:t>']."&lt;/td&gt;&lt;td width='20%'&gt;".$get['math']."&lt;/td&gt;&lt;td width='20%' </a:t>
            </a:r>
            <a:r>
              <a:rPr lang="en-US" altLang="zh-TW" sz="1000" dirty="0" err="1"/>
              <a:t>bgcolor</a:t>
            </a:r>
            <a:r>
              <a:rPr lang="en-US" altLang="zh-TW" sz="1000" dirty="0"/>
              <a:t>='#FFFF00'&gt;".$attendance."&lt;/td&gt;&lt;/</a:t>
            </a:r>
            <a:r>
              <a:rPr lang="en-US" altLang="zh-TW" sz="1000" dirty="0" err="1"/>
              <a:t>tr</a:t>
            </a:r>
            <a:r>
              <a:rPr lang="en-US" altLang="zh-TW" sz="1000" dirty="0"/>
              <a:t>&gt;";</a:t>
            </a:r>
          </a:p>
          <a:p>
            <a:r>
              <a:rPr lang="en-US" altLang="zh-TW" sz="1000" dirty="0"/>
              <a:t>                }</a:t>
            </a:r>
          </a:p>
          <a:p>
            <a:r>
              <a:rPr lang="en-US" altLang="zh-TW" sz="1000" dirty="0"/>
              <a:t>               $check=</a:t>
            </a:r>
            <a:r>
              <a:rPr lang="en-US" altLang="zh-TW" sz="1000" dirty="0" err="1"/>
              <a:t>mysql_fetch_array</a:t>
            </a:r>
            <a:r>
              <a:rPr lang="en-US" altLang="zh-TW" sz="1000" dirty="0"/>
              <a:t>(</a:t>
            </a:r>
            <a:r>
              <a:rPr lang="en-US" altLang="zh-TW" sz="1000" dirty="0" err="1"/>
              <a:t>mysql_query</a:t>
            </a:r>
            <a:r>
              <a:rPr lang="en-US" altLang="zh-TW" sz="1000" dirty="0" smtClean="0"/>
              <a:t>(“select </a:t>
            </a:r>
            <a:r>
              <a:rPr lang="en-US" altLang="zh-TW" sz="1000" dirty="0"/>
              <a:t>count(password) as </a:t>
            </a:r>
            <a:r>
              <a:rPr lang="en-US" altLang="zh-TW" sz="1000" dirty="0" err="1"/>
              <a:t>sum,sum</a:t>
            </a:r>
            <a:r>
              <a:rPr lang="en-US" altLang="zh-TW" sz="1000" dirty="0"/>
              <a:t>(</a:t>
            </a:r>
            <a:r>
              <a:rPr lang="en-US" altLang="zh-TW" sz="1000" dirty="0" err="1"/>
              <a:t>chinese</a:t>
            </a:r>
            <a:r>
              <a:rPr lang="en-US" altLang="zh-TW" sz="1000" dirty="0"/>
              <a:t>) as </a:t>
            </a:r>
            <a:r>
              <a:rPr lang="en-US" altLang="zh-TW" sz="1000" dirty="0" err="1"/>
              <a:t>chinese,sum</a:t>
            </a:r>
            <a:r>
              <a:rPr lang="en-US" altLang="zh-TW" sz="1000" dirty="0"/>
              <a:t>(</a:t>
            </a:r>
            <a:r>
              <a:rPr lang="en-US" altLang="zh-TW" sz="1000" dirty="0" err="1"/>
              <a:t>english</a:t>
            </a:r>
            <a:r>
              <a:rPr lang="en-US" altLang="zh-TW" sz="1000" dirty="0"/>
              <a:t>) as </a:t>
            </a:r>
            <a:r>
              <a:rPr lang="en-US" altLang="zh-TW" sz="1000" dirty="0" err="1"/>
              <a:t>english,sum</a:t>
            </a:r>
            <a:r>
              <a:rPr lang="en-US" altLang="zh-TW" sz="1000" dirty="0"/>
              <a:t>(math) as </a:t>
            </a:r>
            <a:r>
              <a:rPr lang="en-US" altLang="zh-TW" sz="1000" dirty="0" err="1"/>
              <a:t>math,sum</a:t>
            </a:r>
            <a:r>
              <a:rPr lang="en-US" altLang="zh-TW" sz="1000" dirty="0"/>
              <a:t>(attendance) as attendance from  </a:t>
            </a:r>
            <a:r>
              <a:rPr lang="en-US" altLang="zh-TW" sz="1000" dirty="0" err="1"/>
              <a:t>checkin</a:t>
            </a:r>
            <a:r>
              <a:rPr lang="en-US" altLang="zh-TW" sz="1000" dirty="0"/>
              <a:t> where password</a:t>
            </a:r>
            <a:r>
              <a:rPr lang="en-US" altLang="zh-TW" sz="1000" dirty="0" smtClean="0"/>
              <a:t>=”.$_</a:t>
            </a:r>
            <a:r>
              <a:rPr lang="en-US" altLang="zh-TW" sz="1000" dirty="0"/>
              <a:t>SESSION</a:t>
            </a:r>
            <a:r>
              <a:rPr lang="en-US" altLang="zh-TW" sz="1000" dirty="0" smtClean="0"/>
              <a:t>[‘password’].“”));</a:t>
            </a:r>
            <a:r>
              <a:rPr lang="zh-TW" altLang="en-US" sz="1000" dirty="0" smtClean="0"/>
              <a:t> </a:t>
            </a:r>
            <a:r>
              <a:rPr lang="en-US" altLang="zh-TW" sz="1000" dirty="0" smtClean="0"/>
              <a:t>//</a:t>
            </a:r>
            <a:r>
              <a:rPr lang="zh-TW" altLang="en-US" sz="1000" dirty="0" smtClean="0"/>
              <a:t>抓出總成績</a:t>
            </a:r>
            <a:endParaRPr lang="zh-TW" altLang="en-US" sz="1000" dirty="0"/>
          </a:p>
          <a:p>
            <a:r>
              <a:rPr lang="zh-TW" altLang="en-US" sz="1000" dirty="0"/>
              <a:t>               </a:t>
            </a:r>
            <a:r>
              <a:rPr lang="en-US" altLang="zh-TW" sz="1000" dirty="0" smtClean="0"/>
              <a:t>echo“&lt;</a:t>
            </a:r>
            <a:r>
              <a:rPr lang="en-US" altLang="zh-TW" sz="1000" dirty="0" err="1"/>
              <a:t>tr</a:t>
            </a:r>
            <a:r>
              <a:rPr lang="en-US" altLang="zh-TW" sz="1000" dirty="0"/>
              <a:t> </a:t>
            </a:r>
            <a:r>
              <a:rPr lang="en-US" altLang="zh-TW" sz="1000" dirty="0" err="1"/>
              <a:t>bgcolor</a:t>
            </a:r>
            <a:r>
              <a:rPr lang="en-US" altLang="zh-TW" sz="1000" dirty="0" smtClean="0"/>
              <a:t>=‘#FF0000’&gt;&lt;</a:t>
            </a:r>
            <a:r>
              <a:rPr lang="en-US" altLang="zh-TW" sz="1000" dirty="0"/>
              <a:t>td width</a:t>
            </a:r>
            <a:r>
              <a:rPr lang="en-US" altLang="zh-TW" sz="1000" dirty="0" smtClean="0"/>
              <a:t>=‘20%’&gt;</a:t>
            </a:r>
            <a:r>
              <a:rPr lang="en-US" altLang="zh-TW" sz="1000" dirty="0"/>
              <a:t>Average&lt;/td&gt;&lt;td width</a:t>
            </a:r>
            <a:r>
              <a:rPr lang="en-US" altLang="zh-TW" sz="1000" dirty="0" smtClean="0"/>
              <a:t>=‘20%’&gt;”.(</a:t>
            </a:r>
            <a:r>
              <a:rPr lang="en-US" altLang="zh-TW" sz="1000" dirty="0"/>
              <a:t>round($check</a:t>
            </a:r>
            <a:r>
              <a:rPr lang="en-US" altLang="zh-TW" sz="1000" dirty="0" smtClean="0"/>
              <a:t>[‘</a:t>
            </a:r>
            <a:r>
              <a:rPr lang="en-US" altLang="zh-TW" sz="1000" dirty="0" err="1" smtClean="0"/>
              <a:t>chinese</a:t>
            </a:r>
            <a:r>
              <a:rPr lang="en-US" altLang="zh-TW" sz="1000" dirty="0" smtClean="0"/>
              <a:t>’]/$</a:t>
            </a:r>
            <a:r>
              <a:rPr lang="en-US" altLang="zh-TW" sz="1000" dirty="0"/>
              <a:t>check</a:t>
            </a:r>
            <a:r>
              <a:rPr lang="en-US" altLang="zh-TW" sz="1000" dirty="0" smtClean="0"/>
              <a:t>[‘sum’],</a:t>
            </a:r>
            <a:r>
              <a:rPr lang="en-US" altLang="zh-TW" sz="1000" dirty="0"/>
              <a:t>0</a:t>
            </a:r>
            <a:r>
              <a:rPr lang="en-US" altLang="zh-TW" sz="1000" dirty="0" smtClean="0"/>
              <a:t>)).“&lt;/</a:t>
            </a:r>
            <a:r>
              <a:rPr lang="en-US" altLang="zh-TW" sz="1000" dirty="0"/>
              <a:t>td&gt;&lt;td width</a:t>
            </a:r>
            <a:r>
              <a:rPr lang="en-US" altLang="zh-TW" sz="1000" dirty="0" smtClean="0"/>
              <a:t>=‘20%’&gt;”.(</a:t>
            </a:r>
            <a:r>
              <a:rPr lang="en-US" altLang="zh-TW" sz="1000" dirty="0"/>
              <a:t>round($check</a:t>
            </a:r>
            <a:r>
              <a:rPr lang="en-US" altLang="zh-TW" sz="1000" dirty="0" smtClean="0"/>
              <a:t>[‘</a:t>
            </a:r>
            <a:r>
              <a:rPr lang="en-US" altLang="zh-TW" sz="1000" dirty="0" err="1" smtClean="0"/>
              <a:t>english</a:t>
            </a:r>
            <a:r>
              <a:rPr lang="en-US" altLang="zh-TW" sz="1000" dirty="0" smtClean="0"/>
              <a:t>’]/$</a:t>
            </a:r>
            <a:r>
              <a:rPr lang="en-US" altLang="zh-TW" sz="1000" dirty="0"/>
              <a:t>check</a:t>
            </a:r>
            <a:r>
              <a:rPr lang="en-US" altLang="zh-TW" sz="1000" dirty="0" smtClean="0"/>
              <a:t>[‘sum’],</a:t>
            </a:r>
            <a:r>
              <a:rPr lang="en-US" altLang="zh-TW" sz="1000" dirty="0"/>
              <a:t>0</a:t>
            </a:r>
            <a:r>
              <a:rPr lang="en-US" altLang="zh-TW" sz="1000" dirty="0" smtClean="0"/>
              <a:t>)).“&lt;/</a:t>
            </a:r>
            <a:r>
              <a:rPr lang="en-US" altLang="zh-TW" sz="1000" dirty="0"/>
              <a:t>td&gt;&lt;td width</a:t>
            </a:r>
            <a:r>
              <a:rPr lang="en-US" altLang="zh-TW" sz="1000" dirty="0" smtClean="0"/>
              <a:t>=‘20%’&gt;”.(</a:t>
            </a:r>
            <a:r>
              <a:rPr lang="en-US" altLang="zh-TW" sz="1000" dirty="0"/>
              <a:t>round($check</a:t>
            </a:r>
            <a:r>
              <a:rPr lang="en-US" altLang="zh-TW" sz="1000" dirty="0" smtClean="0"/>
              <a:t>[‘math’]/$</a:t>
            </a:r>
            <a:r>
              <a:rPr lang="en-US" altLang="zh-TW" sz="1000" dirty="0"/>
              <a:t>check</a:t>
            </a:r>
            <a:r>
              <a:rPr lang="en-US" altLang="zh-TW" sz="1000" dirty="0" smtClean="0"/>
              <a:t>[‘sum’],</a:t>
            </a:r>
            <a:r>
              <a:rPr lang="en-US" altLang="zh-TW" sz="1000" dirty="0"/>
              <a:t>0</a:t>
            </a:r>
            <a:r>
              <a:rPr lang="en-US" altLang="zh-TW" sz="1000" dirty="0" smtClean="0"/>
              <a:t>)).“&lt;/</a:t>
            </a:r>
            <a:r>
              <a:rPr lang="en-US" altLang="zh-TW" sz="1000" dirty="0"/>
              <a:t>td&gt;&lt;td width</a:t>
            </a:r>
            <a:r>
              <a:rPr lang="en-US" altLang="zh-TW" sz="1000" dirty="0" smtClean="0"/>
              <a:t>=‘20%’&gt;”.($</a:t>
            </a:r>
            <a:r>
              <a:rPr lang="en-US" altLang="zh-TW" sz="1000" dirty="0"/>
              <a:t>check</a:t>
            </a:r>
            <a:r>
              <a:rPr lang="en-US" altLang="zh-TW" sz="1000" dirty="0" smtClean="0"/>
              <a:t>[‘attendance’]/</a:t>
            </a:r>
            <a:r>
              <a:rPr lang="en-US" altLang="zh-TW" sz="1000" dirty="0"/>
              <a:t>2</a:t>
            </a:r>
            <a:r>
              <a:rPr lang="en-US" altLang="zh-TW" sz="1000" dirty="0" smtClean="0"/>
              <a:t>).“%&lt;/</a:t>
            </a:r>
            <a:r>
              <a:rPr lang="en-US" altLang="zh-TW" sz="1000" dirty="0"/>
              <a:t>td&gt;&lt;/</a:t>
            </a:r>
            <a:r>
              <a:rPr lang="en-US" altLang="zh-TW" sz="1000" dirty="0" err="1"/>
              <a:t>tr</a:t>
            </a:r>
            <a:r>
              <a:rPr lang="en-US" altLang="zh-TW" sz="1000" dirty="0" smtClean="0"/>
              <a:t>&gt;”;//</a:t>
            </a:r>
            <a:r>
              <a:rPr lang="zh-TW" altLang="en-US" sz="1000" dirty="0" smtClean="0"/>
              <a:t>做出平均之表格</a:t>
            </a:r>
            <a:endParaRPr lang="en-US" altLang="zh-TW" sz="1000" dirty="0"/>
          </a:p>
          <a:p>
            <a:r>
              <a:rPr lang="en-US" altLang="zh-TW" sz="1000" dirty="0" smtClean="0"/>
              <a:t>                </a:t>
            </a:r>
            <a:r>
              <a:rPr lang="en-US" altLang="zh-TW" sz="1000" dirty="0"/>
              <a:t>echo "&lt;/table&gt;&lt;</a:t>
            </a:r>
            <a:r>
              <a:rPr lang="en-US" altLang="zh-TW" sz="1000" dirty="0" err="1"/>
              <a:t>br</a:t>
            </a:r>
            <a:r>
              <a:rPr lang="en-US" altLang="zh-TW" sz="1000" dirty="0"/>
              <a:t>&gt;";//</a:t>
            </a:r>
            <a:r>
              <a:rPr lang="zh-TW" altLang="en-US" sz="1000" dirty="0"/>
              <a:t>表格結束</a:t>
            </a:r>
          </a:p>
        </p:txBody>
      </p:sp>
    </p:spTree>
    <p:extLst>
      <p:ext uri="{BB962C8B-B14F-4D97-AF65-F5344CB8AC3E}">
        <p14:creationId xmlns:p14="http://schemas.microsoft.com/office/powerpoint/2010/main" val="220777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8606"/>
          </a:xfrm>
        </p:spPr>
        <p:txBody>
          <a:bodyPr>
            <a:normAutofit fontScale="90000"/>
          </a:bodyPr>
          <a:lstStyle/>
          <a:p>
            <a:r>
              <a:rPr lang="zh-TW" altLang="en-US" sz="4800" dirty="0" smtClean="0"/>
              <a:t>程式碼</a:t>
            </a:r>
            <a:r>
              <a:rPr lang="en-US" altLang="zh-TW" sz="4800" dirty="0" smtClean="0"/>
              <a:t>(</a:t>
            </a:r>
            <a:r>
              <a:rPr lang="zh-TW" altLang="en-US" sz="4800" dirty="0" smtClean="0"/>
              <a:t>管理者查詢成績</a:t>
            </a:r>
            <a:r>
              <a:rPr lang="en-US" altLang="zh-TW" sz="4800" dirty="0" smtClean="0"/>
              <a:t>)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if</a:t>
            </a:r>
            <a:r>
              <a:rPr lang="en-US" altLang="zh-TW" dirty="0" smtClean="0"/>
              <a:t>(($_SESSION[‘authority’]==“admin”)&amp;&amp;$_</a:t>
            </a:r>
            <a:r>
              <a:rPr lang="en-US" altLang="zh-TW" dirty="0"/>
              <a:t>GET</a:t>
            </a:r>
            <a:r>
              <a:rPr lang="en-US" altLang="zh-TW" dirty="0" smtClean="0"/>
              <a:t>[‘number</a:t>
            </a:r>
            <a:r>
              <a:rPr lang="en-US" altLang="zh-TW" dirty="0" smtClean="0"/>
              <a:t>’]==‘’)//</a:t>
            </a:r>
            <a:r>
              <a:rPr lang="zh-TW" altLang="en-US" dirty="0"/>
              <a:t>持</a:t>
            </a:r>
            <a:r>
              <a:rPr lang="zh-TW" altLang="en-US" dirty="0" smtClean="0"/>
              <a:t>卡人</a:t>
            </a:r>
            <a:r>
              <a:rPr lang="zh-TW" altLang="en-US" dirty="0" smtClean="0"/>
              <a:t>權限與資料庫群組確認</a:t>
            </a:r>
            <a:endParaRPr lang="zh-TW" altLang="en-US" dirty="0"/>
          </a:p>
          <a:p>
            <a:r>
              <a:rPr lang="zh-TW" altLang="en-US" dirty="0"/>
              <a:t>        </a:t>
            </a:r>
            <a:r>
              <a:rPr lang="en-US" altLang="zh-TW" dirty="0"/>
              <a:t>{</a:t>
            </a:r>
          </a:p>
          <a:p>
            <a:r>
              <a:rPr lang="en-US" altLang="zh-TW" dirty="0"/>
              <a:t>                $check=</a:t>
            </a:r>
            <a:r>
              <a:rPr lang="en-US" altLang="zh-TW" dirty="0" err="1"/>
              <a:t>mysql_query</a:t>
            </a:r>
            <a:r>
              <a:rPr lang="en-US" altLang="zh-TW" dirty="0" smtClean="0"/>
              <a:t>(“select </a:t>
            </a:r>
            <a:r>
              <a:rPr lang="en-US" altLang="zh-TW" dirty="0"/>
              <a:t>* from account order by </a:t>
            </a:r>
            <a:r>
              <a:rPr lang="en-US" altLang="zh-TW" dirty="0" smtClean="0"/>
              <a:t>number”);//</a:t>
            </a:r>
            <a:r>
              <a:rPr lang="zh-TW" altLang="en-US" dirty="0" smtClean="0"/>
              <a:t>列出全班學號</a:t>
            </a:r>
            <a:endParaRPr lang="en-US" altLang="zh-TW" dirty="0"/>
          </a:p>
          <a:p>
            <a:r>
              <a:rPr lang="en-US" altLang="zh-TW" dirty="0"/>
              <a:t>                echo "&lt;table width='20%' border='1' </a:t>
            </a:r>
            <a:r>
              <a:rPr lang="en-US" altLang="zh-TW" dirty="0" err="1"/>
              <a:t>cellspacing</a:t>
            </a:r>
            <a:r>
              <a:rPr lang="en-US" altLang="zh-TW" dirty="0"/>
              <a:t>='0'&gt;";//</a:t>
            </a:r>
            <a:r>
              <a:rPr lang="zh-TW" altLang="en-US" dirty="0"/>
              <a:t>表格建立</a:t>
            </a:r>
          </a:p>
          <a:p>
            <a:r>
              <a:rPr lang="zh-TW" altLang="en-US" dirty="0"/>
              <a:t>                </a:t>
            </a:r>
            <a:r>
              <a:rPr lang="en-US" altLang="zh-TW" dirty="0"/>
              <a:t>echo "&lt;</a:t>
            </a:r>
            <a:r>
              <a:rPr lang="en-US" altLang="zh-TW" dirty="0" err="1"/>
              <a:t>tr</a:t>
            </a:r>
            <a:r>
              <a:rPr lang="en-US" altLang="zh-TW" dirty="0"/>
              <a:t>&gt;&lt;td width='50%' </a:t>
            </a:r>
            <a:r>
              <a:rPr lang="en-US" altLang="zh-TW" dirty="0" err="1"/>
              <a:t>bgcolor</a:t>
            </a:r>
            <a:r>
              <a:rPr lang="en-US" altLang="zh-TW" dirty="0"/>
              <a:t>='#FFFF00'&gt;number&lt;/td&gt;&lt;td width='50%'&gt;name&lt;/td&gt;&lt;/</a:t>
            </a:r>
            <a:r>
              <a:rPr lang="en-US" altLang="zh-TW" dirty="0" err="1"/>
              <a:t>tr</a:t>
            </a:r>
            <a:r>
              <a:rPr lang="en-US" altLang="zh-TW" dirty="0"/>
              <a:t>&gt;";</a:t>
            </a:r>
          </a:p>
          <a:p>
            <a:r>
              <a:rPr lang="en-US" altLang="zh-TW" dirty="0"/>
              <a:t>                while($get=</a:t>
            </a:r>
            <a:r>
              <a:rPr lang="en-US" altLang="zh-TW" dirty="0" err="1"/>
              <a:t>mysql_fetch_array</a:t>
            </a:r>
            <a:r>
              <a:rPr lang="en-US" altLang="zh-TW" dirty="0"/>
              <a:t>($check</a:t>
            </a:r>
            <a:r>
              <a:rPr lang="en-US" altLang="zh-TW" dirty="0" smtClean="0"/>
              <a:t>))</a:t>
            </a:r>
            <a:endParaRPr lang="en-US" altLang="zh-TW" dirty="0"/>
          </a:p>
          <a:p>
            <a:r>
              <a:rPr lang="en-US" altLang="zh-TW" dirty="0"/>
              <a:t>                {</a:t>
            </a:r>
          </a:p>
          <a:p>
            <a:r>
              <a:rPr lang="en-US" altLang="zh-TW" dirty="0"/>
              <a:t>                      echo"&lt;</a:t>
            </a:r>
            <a:r>
              <a:rPr lang="en-US" altLang="zh-TW" dirty="0" err="1"/>
              <a:t>tr</a:t>
            </a:r>
            <a:r>
              <a:rPr lang="en-US" altLang="zh-TW" dirty="0"/>
              <a:t>&gt;&lt;td width='50%' </a:t>
            </a:r>
            <a:r>
              <a:rPr lang="en-US" altLang="zh-TW" dirty="0" err="1"/>
              <a:t>bgcolor</a:t>
            </a:r>
            <a:r>
              <a:rPr lang="en-US" altLang="zh-TW" dirty="0"/>
              <a:t>='#FFFF00'&gt;&lt;a </a:t>
            </a:r>
            <a:r>
              <a:rPr lang="en-US" altLang="zh-TW" dirty="0" err="1"/>
              <a:t>href</a:t>
            </a:r>
            <a:r>
              <a:rPr lang="en-US" altLang="zh-TW" dirty="0"/>
              <a:t>='</a:t>
            </a:r>
            <a:r>
              <a:rPr lang="en-US" altLang="zh-TW" dirty="0" err="1"/>
              <a:t>view.php?number</a:t>
            </a:r>
            <a:r>
              <a:rPr lang="en-US" altLang="zh-TW" dirty="0"/>
              <a:t>=".$get['number']."'&gt;".$get['number']."&lt;/a&gt;&lt;/td&gt;&lt;td width='50%'&gt;".$get['name']."&lt;/td&gt;&lt;/</a:t>
            </a:r>
            <a:r>
              <a:rPr lang="en-US" altLang="zh-TW" dirty="0" err="1"/>
              <a:t>tr</a:t>
            </a:r>
            <a:r>
              <a:rPr lang="en-US" altLang="zh-TW" dirty="0"/>
              <a:t>&gt;";</a:t>
            </a:r>
          </a:p>
          <a:p>
            <a:r>
              <a:rPr lang="en-US" altLang="zh-TW" dirty="0"/>
              <a:t>                </a:t>
            </a:r>
            <a:r>
              <a:rPr lang="en-US" altLang="zh-TW" dirty="0" smtClean="0"/>
              <a:t>}</a:t>
            </a:r>
            <a:r>
              <a:rPr lang="en-US" altLang="zh-TW" dirty="0"/>
              <a:t> </a:t>
            </a:r>
            <a:r>
              <a:rPr lang="en-US" altLang="zh-TW" dirty="0" smtClean="0"/>
              <a:t>//</a:t>
            </a:r>
            <a:r>
              <a:rPr lang="zh-TW" altLang="en-US" dirty="0" smtClean="0"/>
              <a:t>此迴圈用於建立</a:t>
            </a:r>
            <a:r>
              <a:rPr lang="zh-TW" altLang="en-US" dirty="0"/>
              <a:t>超連結至學生成績查詢</a:t>
            </a:r>
            <a:endParaRPr lang="en-US" altLang="zh-TW" dirty="0"/>
          </a:p>
          <a:p>
            <a:r>
              <a:rPr lang="en-US" altLang="zh-TW" dirty="0"/>
              <a:t>                echo "&lt;/table&gt;&lt;</a:t>
            </a:r>
            <a:r>
              <a:rPr lang="en-US" altLang="zh-TW" dirty="0" err="1"/>
              <a:t>br</a:t>
            </a:r>
            <a:r>
              <a:rPr lang="en-US" altLang="zh-TW" dirty="0"/>
              <a:t>&gt;";//</a:t>
            </a:r>
            <a:r>
              <a:rPr lang="zh-TW" altLang="en-US" dirty="0"/>
              <a:t>表格結束</a:t>
            </a:r>
          </a:p>
          <a:p>
            <a:r>
              <a:rPr lang="zh-TW" altLang="en-US" dirty="0"/>
              <a:t>                </a:t>
            </a:r>
            <a:r>
              <a:rPr lang="en-US" altLang="zh-TW" dirty="0"/>
              <a:t>echo "&lt;a </a:t>
            </a:r>
            <a:r>
              <a:rPr lang="en-US" altLang="zh-TW" dirty="0" err="1"/>
              <a:t>href</a:t>
            </a:r>
            <a:r>
              <a:rPr lang="en-US" altLang="zh-TW" dirty="0"/>
              <a:t>='</a:t>
            </a:r>
            <a:r>
              <a:rPr lang="en-US" altLang="zh-TW" dirty="0" err="1"/>
              <a:t>index.php</a:t>
            </a:r>
            <a:r>
              <a:rPr lang="en-US" altLang="zh-TW" dirty="0"/>
              <a:t>'&gt;Previous&lt;/a&gt;";</a:t>
            </a:r>
          </a:p>
          <a:p>
            <a:r>
              <a:rPr lang="en-US" altLang="zh-TW" dirty="0"/>
              <a:t>        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041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/>
              <a:t>工作分配</a:t>
            </a:r>
            <a:r>
              <a:rPr lang="zh-TW" altLang="en-US" sz="4800" dirty="0"/>
              <a:t>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9924064</a:t>
            </a:r>
            <a:r>
              <a:rPr lang="zh-TW" altLang="en-US" dirty="0" smtClean="0"/>
              <a:t> 李定輝：程式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登入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0124050</a:t>
            </a:r>
            <a:r>
              <a:rPr lang="zh-TW" altLang="en-US" dirty="0" smtClean="0"/>
              <a:t> 林建志：程式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資料匯入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0124052</a:t>
            </a:r>
            <a:r>
              <a:rPr lang="zh-TW" altLang="en-US" dirty="0" smtClean="0"/>
              <a:t> 高緯紘：網頁排版；</a:t>
            </a:r>
            <a:r>
              <a:rPr lang="en-US" altLang="zh-TW" dirty="0" smtClean="0"/>
              <a:t>PPT</a:t>
            </a:r>
            <a:r>
              <a:rPr lang="zh-TW" altLang="en-US" dirty="0" smtClean="0"/>
              <a:t>製作</a:t>
            </a:r>
            <a:endParaRPr lang="en-US" altLang="zh-TW" dirty="0" smtClean="0"/>
          </a:p>
          <a:p>
            <a:r>
              <a:rPr lang="en-US" altLang="zh-TW" dirty="0" smtClean="0"/>
              <a:t>0124071</a:t>
            </a:r>
            <a:r>
              <a:rPr lang="zh-TW" altLang="en-US" dirty="0" smtClean="0"/>
              <a:t> 甘孟叡：程式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成績登錄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0124087</a:t>
            </a:r>
            <a:r>
              <a:rPr lang="zh-TW" altLang="en-US" dirty="0" smtClean="0"/>
              <a:t> 蘇</a:t>
            </a:r>
            <a:r>
              <a:rPr lang="zh-TW" altLang="en-US" dirty="0"/>
              <a:t>垣</a:t>
            </a:r>
            <a:r>
              <a:rPr lang="zh-TW" altLang="en-US" dirty="0" smtClean="0"/>
              <a:t>愷：程式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點名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795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2466" y="2011680"/>
            <a:ext cx="8596668" cy="3117669"/>
          </a:xfrm>
        </p:spPr>
        <p:txBody>
          <a:bodyPr>
            <a:noAutofit/>
          </a:bodyPr>
          <a:lstStyle/>
          <a:p>
            <a:pPr algn="ctr"/>
            <a:r>
              <a:rPr lang="en-US" altLang="zh-TW" sz="9600" dirty="0" smtClean="0"/>
              <a:t>End</a:t>
            </a:r>
            <a:br>
              <a:rPr lang="en-US" altLang="zh-TW" sz="9600" dirty="0" smtClean="0"/>
            </a:br>
            <a:r>
              <a:rPr lang="en-US" altLang="zh-TW" sz="9600" dirty="0" smtClean="0"/>
              <a:t>Thank You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09180305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</TotalTime>
  <Words>657</Words>
  <Application>Microsoft Office PowerPoint</Application>
  <PresentationFormat>寬螢幕</PresentationFormat>
  <Paragraphs>82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Arial Unicode MS</vt:lpstr>
      <vt:lpstr>微軟正黑體</vt:lpstr>
      <vt:lpstr>Arial</vt:lpstr>
      <vt:lpstr>Trebuchet MS</vt:lpstr>
      <vt:lpstr>Wingdings 3</vt:lpstr>
      <vt:lpstr>多面向</vt:lpstr>
      <vt:lpstr>成績登記點名系統</vt:lpstr>
      <vt:lpstr>系統製作方式</vt:lpstr>
      <vt:lpstr>程式碼(登入部分)</vt:lpstr>
      <vt:lpstr>DATA FUNCTION</vt:lpstr>
      <vt:lpstr>程式碼(使用者後台檢視)</vt:lpstr>
      <vt:lpstr>程式碼(管理者查詢成績)</vt:lpstr>
      <vt:lpstr>工作分配表</vt:lpstr>
      <vt:lpstr>End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11</cp:revision>
  <dcterms:created xsi:type="dcterms:W3CDTF">2014-06-09T11:34:34Z</dcterms:created>
  <dcterms:modified xsi:type="dcterms:W3CDTF">2014-06-10T18:26:42Z</dcterms:modified>
</cp:coreProperties>
</file>