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dPt>
            <c:idx val="368"/>
            <c:spPr>
              <a:solidFill>
                <a:srgbClr val="A3B5A4"/>
              </a:solidFill>
            </c:spPr>
          </c:dPt>
          <c:dPt>
            <c:idx val="369"/>
            <c:spPr>
              <a:solidFill>
                <a:srgbClr val="A3B5A4"/>
              </a:solidFill>
            </c:spPr>
          </c:dPt>
          <c:dPt>
            <c:idx val="370"/>
            <c:spPr>
              <a:solidFill>
                <a:srgbClr val="A3B5A4"/>
              </a:solidFill>
            </c:spPr>
          </c:dPt>
          <c:dPt>
            <c:idx val="371"/>
            <c:spPr>
              <a:solidFill>
                <a:srgbClr val="A3B5A4"/>
              </a:solidFill>
            </c:spPr>
          </c:dPt>
          <c:dPt>
            <c:idx val="372"/>
            <c:spPr>
              <a:solidFill>
                <a:srgbClr val="A3B5A4"/>
              </a:solidFill>
            </c:spPr>
          </c:dPt>
          <c:dPt>
            <c:idx val="373"/>
            <c:spPr>
              <a:solidFill>
                <a:srgbClr val="A3B5A4"/>
              </a:solidFill>
            </c:spPr>
          </c:dPt>
          <c:dPt>
            <c:idx val="374"/>
            <c:spPr>
              <a:solidFill>
                <a:srgbClr val="A3B5A4"/>
              </a:solidFill>
            </c:spPr>
          </c:dPt>
          <c:dPt>
            <c:idx val="375"/>
            <c:spPr>
              <a:solidFill>
                <a:srgbClr val="A3B5A4"/>
              </a:solidFill>
            </c:spPr>
          </c:dPt>
          <c:cat>
            <c:strRef>
              <c:f>Sheet1!$A$2:$A$377</c:f>
              <c:strCache>
                <c:ptCount val="37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</c:strCache>
            </c:strRef>
          </c:cat>
          <c:val>
            <c:numRef>
              <c:f>Sheet1!$B$2:$B$377</c:f>
              <c:numCache>
                <c:formatCode>General</c:formatCode>
                <c:ptCount val="37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9,645,862              16,614              0.17%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