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cat>
            <c:strRef>
              <c:f>Sheet1!$A$2:$A$109</c:f>
              <c:strCache>
                <c:ptCount val="108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</c:strCache>
            </c:strRef>
          </c:cat>
          <c:val>
            <c:numRef>
              <c:f>Sheet1!$B$2:$B$109</c:f>
              <c:numCache>
                <c:formatCode>General</c:formatCode>
                <c:ptCount val="108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4月29日台灣疫情數據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累計死亡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100,753              862              0.86%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188720"/>
          <a:ext cx="109728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" y="713232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323FFF"/>
                </a:solidFill>
                <a:latin typeface="新細明體"/>
              </a:defRPr>
            </a:pPr>
            <a:r>
              <a:t>4月1日至4月30日維持現行口罩等防疫措施，並強化特定娛樂場所防疫作為。</a:t>
            </a:r>
          </a:p>
          <a:p>
            <a:pPr>
              <a:defRPr sz="3200">
                <a:latin typeface="新細明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