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cat>
            <c:strRef>
              <c:f>Sheet1!$A$2:$A$112</c:f>
              <c:strCache>
                <c:ptCount val="111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</c:strCache>
            </c:strRef>
          </c:cat>
          <c:val>
            <c:numRef>
              <c:f>Sheet1!$B$2:$B$112</c:f>
              <c:numCache>
                <c:formatCode>General</c:formatCode>
                <c:ptCount val="111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3062784"/>
        <c:axId val="153064576"/>
      </c:barChart>
      <c:catAx>
        <c:axId val="153062784"/>
        <c:scaling>
          <c:orientation val="minMax"/>
        </c:scaling>
        <c:delete val="0"/>
        <c:axPos val="b"/>
        <c:majorTickMark val="out"/>
        <c:minorTickMark val="none"/>
        <c:tickLblPos val="nextTo"/>
        <c:crossAx val="153064576"/>
        <c:crosses val="autoZero"/>
        <c:auto val="1"/>
        <c:lblAlgn val="ctr"/>
        <c:lblOffset val="100"/>
        <c:noMultiLvlLbl val="0"/>
      </c:catAx>
      <c:valAx>
        <c:axId val="153064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306278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累計死亡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150,808              856              0.56%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880241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rPr lang="en-US" altLang="zh-TW" sz="3200" dirty="0" smtClean="0"/>
              <a:t>5/1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~</a:t>
            </a:r>
            <a:r>
              <a:rPr lang="en-US" altLang="zh-TW" sz="3200" dirty="0"/>
              <a:t>5/31</a:t>
            </a:r>
            <a:r>
              <a:rPr lang="zh-TW" altLang="zh-TW" sz="3200" dirty="0"/>
              <a:t>維持現行防疫措施但</a:t>
            </a:r>
            <a:r>
              <a:rPr lang="zh-TW" altLang="zh-TW" sz="3200" b="1" dirty="0"/>
              <a:t>取消實聯制</a:t>
            </a:r>
            <a:r>
              <a:rPr dirty="0" smtClean="0"/>
              <a:t>。</a:t>
            </a:r>
            <a:endParaRPr dirty="0"/>
          </a:p>
          <a:p>
            <a:pPr>
              <a:defRPr sz="3200">
                <a:latin typeface="新細明體"/>
              </a:defRPr>
            </a:pPr>
            <a:r>
              <a:rPr dirty="0" err="1"/>
              <a:t>在外用餐，與北辦用餐都要注意個人衛生管理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</Words>
  <Application>Microsoft Office PowerPoint</Application>
  <PresentationFormat>自訂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Theme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2022-05-02T09:22:13Z</dcterms:modified>
  <cp:category/>
</cp:coreProperties>
</file>