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0198\Desktop\早會作業\1.疫情截圖\0503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43" y="0"/>
            <a:ext cx="10281104" cy="82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7132320"/>
            <a:ext cx="880241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rPr lang="en-US" altLang="zh-TW" sz="3200" dirty="0" smtClean="0"/>
              <a:t>5/1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~</a:t>
            </a:r>
            <a:r>
              <a:rPr lang="en-US" altLang="zh-TW" sz="3200" dirty="0"/>
              <a:t>5/31</a:t>
            </a:r>
            <a:r>
              <a:rPr lang="zh-TW" altLang="zh-TW" sz="3200" dirty="0"/>
              <a:t>維持現行防疫措施但</a:t>
            </a:r>
            <a:r>
              <a:rPr lang="zh-TW" altLang="zh-TW" sz="3200" b="1" dirty="0"/>
              <a:t>取消實聯制</a:t>
            </a:r>
            <a:r>
              <a:rPr dirty="0" smtClean="0"/>
              <a:t>。</a:t>
            </a:r>
            <a:endParaRPr dirty="0"/>
          </a:p>
          <a:p>
            <a:pPr>
              <a:defRPr sz="3200">
                <a:latin typeface="新細明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  <p:pic>
        <p:nvPicPr>
          <p:cNvPr id="2050" name="Picture 2" descr="C:\Users\u0198\Desktop\早會作業\1.疫情截圖\0503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45029"/>
            <a:ext cx="10972800" cy="600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</Words>
  <Application>Microsoft Office PowerPoint</Application>
  <PresentationFormat>自訂</PresentationFormat>
  <Paragraphs>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Theme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2022-05-03T09:02:49Z</dcterms:modified>
  <cp:category/>
</cp:coreProperties>
</file>