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cat>
            <c:strRef>
              <c:f>Sheet1!$A$2:$A$125</c:f>
              <c:strCache>
                <c:ptCount val="124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</c:strCache>
            </c:strRef>
          </c:cat>
          <c:val>
            <c:numRef>
              <c:f>Sheet1!$B$2:$B$125</c:f>
              <c:numCache>
                <c:formatCode>General</c:formatCode>
                <c:ptCount val="124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768,543              1,068              0.14%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