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Sheet1!$A$2:$A$127</c:f>
              <c:strCache>
                <c:ptCount val="126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  <c:pt idx="117">
                  <c:v>5/9</c:v>
                </c:pt>
                <c:pt idx="118">
                  <c:v>5/10</c:v>
                </c:pt>
                <c:pt idx="119">
                  <c:v>5/11</c:v>
                </c:pt>
                <c:pt idx="120">
                  <c:v>5/12</c:v>
                </c:pt>
                <c:pt idx="121">
                  <c:v>5/13</c:v>
                </c:pt>
                <c:pt idx="122">
                  <c:v>5/14</c:v>
                </c:pt>
                <c:pt idx="123">
                  <c:v>5/15</c:v>
                </c:pt>
                <c:pt idx="124">
                  <c:v>5/16</c:v>
                </c:pt>
                <c:pt idx="125">
                  <c:v>5/17</c:v>
                </c:pt>
              </c:strCache>
            </c:strRef>
          </c:cat>
          <c:val>
            <c:numRef>
              <c:f>Sheet1!$B$2:$B$127</c:f>
              <c:numCache>
                <c:formatCode>General</c:formatCode>
                <c:ptCount val="126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  <c:pt idx="117">
                  <c:v>40263</c:v>
                </c:pt>
                <c:pt idx="118">
                  <c:v>50780</c:v>
                </c:pt>
                <c:pt idx="119">
                  <c:v>57188</c:v>
                </c:pt>
                <c:pt idx="120">
                  <c:v>65385</c:v>
                </c:pt>
                <c:pt idx="121">
                  <c:v>64972</c:v>
                </c:pt>
                <c:pt idx="122">
                  <c:v>63964</c:v>
                </c:pt>
                <c:pt idx="123">
                  <c:v>68732</c:v>
                </c:pt>
                <c:pt idx="124">
                  <c:v>61697</c:v>
                </c:pt>
                <c:pt idx="125">
                  <c:v>65794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1586176"/>
        <c:axId val="181596160"/>
      </c:barChart>
      <c:catAx>
        <c:axId val="181586176"/>
        <c:scaling>
          <c:orientation val="minMax"/>
        </c:scaling>
        <c:delete val="0"/>
        <c:axPos val="b"/>
        <c:majorTickMark val="out"/>
        <c:minorTickMark val="none"/>
        <c:tickLblPos val="nextTo"/>
        <c:crossAx val="181596160"/>
        <c:crosses val="autoZero"/>
        <c:auto val="1"/>
        <c:lblAlgn val="ctr"/>
        <c:lblOffset val="100"/>
        <c:noMultiLvlLbl val="0"/>
      </c:catAx>
      <c:valAx>
        <c:axId val="181596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158617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5月17日台灣疫情數據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rPr dirty="0" err="1" smtClean="0"/>
              <a:t>累計確診</a:t>
            </a:r>
            <a:r>
              <a:rPr lang="zh-TW" altLang="en-US" dirty="0" smtClean="0"/>
              <a:t>  </a:t>
            </a:r>
            <a:r>
              <a:rPr dirty="0" smtClean="0"/>
              <a:t>        </a:t>
            </a:r>
            <a:r>
              <a:rPr dirty="0" err="1"/>
              <a:t>累計死亡</a:t>
            </a:r>
            <a:r>
              <a:rPr dirty="0"/>
              <a:t>        </a:t>
            </a:r>
            <a:r>
              <a:rPr lang="zh-TW" altLang="en-US" dirty="0" smtClean="0"/>
              <a:t>    </a:t>
            </a:r>
            <a:r>
              <a:rPr dirty="0" err="1" smtClean="0"/>
              <a:t>死亡率</a:t>
            </a:r>
            <a:endParaRPr dirty="0"/>
          </a:p>
          <a:p>
            <a:pPr algn="ctr">
              <a:defRPr sz="2600">
                <a:latin typeface="微軟正黑體"/>
              </a:defRPr>
            </a:pPr>
            <a:r>
              <a:rPr dirty="0"/>
              <a:t>896,059              1,135              0.13%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828800" y="1188720"/>
          <a:ext cx="109728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" y="713232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>
                <a:solidFill>
                  <a:srgbClr val="323FFF"/>
                </a:solidFill>
                <a:latin typeface="新細明體"/>
              </a:defRPr>
            </a:pPr>
            <a:r>
              <a:t>5/1 ~5/31維持現行防疫措施但取消實聯制。</a:t>
            </a:r>
          </a:p>
          <a:p>
            <a:pPr>
              <a:defRPr sz="3200">
                <a:latin typeface="新細明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自訂</PresentationFormat>
  <Paragraphs>8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Theme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2022-05-17T07:03:54Z</dcterms:modified>
  <cp:category/>
</cp:coreProperties>
</file>